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16" y="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7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o-RO" sz="1200"/>
            </a:lvl1pPr>
          </a:lstStyle>
          <a:p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o-RO" sz="1200"/>
            </a:lvl1pPr>
          </a:lstStyle>
          <a:p>
            <a:fld id="{0AE7BCA8-5BC7-4CEC-B959-3EF98F9D7EDC}" type="datetime1">
              <a:rPr lang="ro-RO" smtClean="0"/>
              <a:t>26.07.2013</a:t>
            </a:fld>
            <a:endParaRPr lang="ro-RO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o-RO" sz="1200"/>
            </a:lvl1pPr>
          </a:lstStyle>
          <a:p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o-RO" sz="1200"/>
            </a:lvl1pPr>
          </a:lstStyle>
          <a:p>
            <a:fld id="{4E3EF6B9-21BA-4F23-9CAC-47147AFFA150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o-RO" sz="1200"/>
            </a:lvl1pPr>
          </a:lstStyle>
          <a:p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o-RO" sz="1200"/>
            </a:lvl1pPr>
          </a:lstStyle>
          <a:p>
            <a:fld id="{610B7EB3-20EA-42B4-A270-4E61E09D819D}" type="datetime1">
              <a:rPr lang="ro-RO" smtClean="0"/>
              <a:pPr/>
              <a:t>26.07.2013</a:t>
            </a:fld>
            <a:endParaRPr lang="ro-RO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 dirty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dirty="0"/>
              <a:t>Faceți clic pentru a edita stilurile de text coordonatoare</a:t>
            </a:r>
          </a:p>
          <a:p>
            <a:pPr lvl="1"/>
            <a:r>
              <a:rPr lang="ro-RO" dirty="0"/>
              <a:t>Al doilea nivel</a:t>
            </a:r>
          </a:p>
          <a:p>
            <a:pPr lvl="2"/>
            <a:r>
              <a:rPr lang="ro-RO" dirty="0"/>
              <a:t>Al treilea nivel</a:t>
            </a:r>
          </a:p>
          <a:p>
            <a:pPr lvl="3"/>
            <a:r>
              <a:rPr lang="ro-RO" dirty="0"/>
              <a:t>Al patrulea nivel</a:t>
            </a:r>
          </a:p>
          <a:p>
            <a:pPr lvl="4"/>
            <a:r>
              <a:rPr lang="ro-RO" dirty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o-RO" sz="1200"/>
            </a:lvl1pPr>
          </a:lstStyle>
          <a:p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o-RO" sz="1200"/>
            </a:lvl1pPr>
          </a:lstStyle>
          <a:p>
            <a:fld id="{6F96E695-1FEC-489F-8D1B-295ED1FA9E67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rPr lang="ro-RO" smtClean="0"/>
              <a:t>1</a:t>
            </a:fld>
            <a:endParaRPr lang="ro-RO"/>
          </a:p>
        </p:txBody>
      </p:sp>
      <p:sp>
        <p:nvSpPr>
          <p:cNvPr id="11" name="Substituent note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o-RO"/>
            </a:pPr>
            <a:r>
              <a:rPr lang="ro-RO" dirty="0"/>
              <a:t>Pentru a modifica acest fluturaș, înlocuiți conținutul nostru eșantion cu un conținut propriu. Dacă preferați să începeți de la zero, apăsați pe butonul Diapozitiv nou de pe fila Pornire pentru a insera o pagină nouă. Acum introduceți textul dvs. și imaginile în substituenții goi.</a:t>
            </a:r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uturaș de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stituent text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ro-RO" sz="52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o-RO" dirty="0"/>
              <a:t>Adăugați text</a:t>
            </a:r>
          </a:p>
        </p:txBody>
      </p:sp>
      <p:sp>
        <p:nvSpPr>
          <p:cNvPr id="31" name="Substituent text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o-RO"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o-RO" dirty="0"/>
              <a:t>Text titlu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100"/>
              </a:spcBef>
              <a:defRPr lang="ro-RO" sz="1100">
                <a:solidFill>
                  <a:schemeClr val="tx2"/>
                </a:solidFill>
              </a:defRPr>
            </a:lvl1pPr>
            <a:lvl2pPr marL="402336" indent="-182880" latinLnBrk="0">
              <a:lnSpc>
                <a:spcPct val="120000"/>
              </a:lnSpc>
              <a:spcBef>
                <a:spcPts val="1100"/>
              </a:spcBef>
              <a:defRPr lang="ro-RO" sz="1100">
                <a:solidFill>
                  <a:schemeClr val="tx2"/>
                </a:solidFill>
              </a:defRPr>
            </a:lvl2pPr>
            <a:lvl3pPr marL="402336" indent="-182880" latinLnBrk="0">
              <a:lnSpc>
                <a:spcPct val="120000"/>
              </a:lnSpc>
              <a:spcBef>
                <a:spcPts val="1100"/>
              </a:spcBef>
              <a:defRPr lang="ro-RO" sz="1100">
                <a:solidFill>
                  <a:schemeClr val="tx2"/>
                </a:solidFill>
              </a:defRPr>
            </a:lvl3pPr>
            <a:lvl4pPr marL="402336" indent="-182880" latinLnBrk="0">
              <a:lnSpc>
                <a:spcPct val="120000"/>
              </a:lnSpc>
              <a:spcBef>
                <a:spcPts val="1100"/>
              </a:spcBef>
              <a:defRPr lang="ro-RO" sz="1100">
                <a:solidFill>
                  <a:schemeClr val="tx2"/>
                </a:solidFill>
              </a:defRPr>
            </a:lvl4pPr>
            <a:lvl5pPr marL="402336" indent="-182880" latinLnBrk="0">
              <a:lnSpc>
                <a:spcPct val="120000"/>
              </a:lnSpc>
              <a:spcBef>
                <a:spcPts val="1100"/>
              </a:spcBef>
              <a:defRPr lang="ro-RO" sz="1100">
                <a:solidFill>
                  <a:schemeClr val="tx2"/>
                </a:solidFill>
              </a:defRPr>
            </a:lvl5pPr>
            <a:lvl6pPr marL="402336" indent="-182880" latinLnBrk="0">
              <a:lnSpc>
                <a:spcPct val="120000"/>
              </a:lnSpc>
              <a:spcBef>
                <a:spcPts val="1100"/>
              </a:spcBef>
              <a:defRPr lang="ro-RO" sz="1100">
                <a:solidFill>
                  <a:schemeClr val="tx2"/>
                </a:solidFill>
              </a:defRPr>
            </a:lvl6pPr>
            <a:lvl7pPr marL="402336" indent="-182880" latinLnBrk="0">
              <a:lnSpc>
                <a:spcPct val="120000"/>
              </a:lnSpc>
              <a:spcBef>
                <a:spcPts val="1100"/>
              </a:spcBef>
              <a:defRPr lang="ro-RO" sz="1100">
                <a:solidFill>
                  <a:schemeClr val="tx2"/>
                </a:solidFill>
              </a:defRPr>
            </a:lvl7pPr>
            <a:lvl8pPr marL="402336" indent="-182880" latinLnBrk="0">
              <a:lnSpc>
                <a:spcPct val="120000"/>
              </a:lnSpc>
              <a:spcBef>
                <a:spcPts val="1100"/>
              </a:spcBef>
              <a:defRPr lang="ro-RO" sz="1100">
                <a:solidFill>
                  <a:schemeClr val="tx2"/>
                </a:solidFill>
              </a:defRPr>
            </a:lvl8pPr>
            <a:lvl9pPr marL="402336" indent="-182880" latinLnBrk="0">
              <a:lnSpc>
                <a:spcPct val="120000"/>
              </a:lnSpc>
              <a:spcBef>
                <a:spcPts val="1100"/>
              </a:spcBef>
              <a:defRPr lang="ro-RO"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ro-RO" dirty="0"/>
              <a:t>Faceți clic pentru a edita stilurile de text coordonatoare</a:t>
            </a:r>
          </a:p>
          <a:p>
            <a:pPr lvl="1"/>
            <a:r>
              <a:rPr lang="ro-RO" dirty="0"/>
              <a:t>Al doilea nivel</a:t>
            </a:r>
          </a:p>
          <a:p>
            <a:pPr lvl="2"/>
            <a:r>
              <a:rPr lang="ro-RO" dirty="0"/>
              <a:t>Al treilea nivel</a:t>
            </a:r>
          </a:p>
          <a:p>
            <a:pPr lvl="3"/>
            <a:r>
              <a:rPr lang="ro-RO" dirty="0"/>
              <a:t>Al patrulea nivel</a:t>
            </a:r>
          </a:p>
          <a:p>
            <a:pPr lvl="4"/>
            <a:r>
              <a:rPr lang="ro-RO" dirty="0"/>
              <a:t>Al cincilea nivel</a:t>
            </a:r>
          </a:p>
          <a:p>
            <a:pPr lvl="5"/>
            <a:r>
              <a:rPr lang="ro-RO" dirty="0"/>
              <a:t>Șase</a:t>
            </a:r>
          </a:p>
          <a:p>
            <a:pPr lvl="6"/>
            <a:r>
              <a:rPr lang="ro-RO" dirty="0"/>
              <a:t>Șapte</a:t>
            </a:r>
          </a:p>
          <a:p>
            <a:pPr lvl="7"/>
            <a:r>
              <a:rPr lang="ro-RO" dirty="0"/>
              <a:t>Opt</a:t>
            </a:r>
          </a:p>
          <a:p>
            <a:pPr lvl="8"/>
            <a:r>
              <a:rPr lang="ro-RO" dirty="0"/>
              <a:t>Nouă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 latinLnBrk="0">
              <a:buNone/>
              <a:defRPr lang="ro-RO"/>
            </a:lvl1pPr>
          </a:lstStyle>
          <a:p>
            <a:endParaRPr lang="ro-RO" dirty="0"/>
          </a:p>
        </p:txBody>
      </p:sp>
      <p:sp>
        <p:nvSpPr>
          <p:cNvPr id="23" name="Substituent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402044"/>
            <a:ext cx="2340864" cy="37431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ro-RO"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o-RO" dirty="0"/>
              <a:t>Adăugați legenda aici</a:t>
            </a:r>
          </a:p>
        </p:txBody>
      </p:sp>
      <p:sp>
        <p:nvSpPr>
          <p:cNvPr id="11" name="Substituent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o-RO" sz="26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o-RO" dirty="0"/>
              <a:t>Data și ora evenimentului</a:t>
            </a:r>
          </a:p>
        </p:txBody>
      </p:sp>
      <p:sp>
        <p:nvSpPr>
          <p:cNvPr id="24" name="Substituent text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5204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o-RO" sz="200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o-RO" dirty="0"/>
              <a:t>Adresa evenimentului, localitate, județ, cod poștal</a:t>
            </a:r>
          </a:p>
        </p:txBody>
      </p:sp>
      <p:sp>
        <p:nvSpPr>
          <p:cNvPr id="32" name="Substituent text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723430"/>
            <a:ext cx="2452124" cy="30703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o-RO" sz="10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o-RO" dirty="0"/>
              <a:t>Nume firmă</a:t>
            </a:r>
          </a:p>
        </p:txBody>
      </p:sp>
      <p:sp>
        <p:nvSpPr>
          <p:cNvPr id="33" name="Substituent text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ro-RO" sz="85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o-R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o-RO" dirty="0"/>
              <a:t>Adresă, localitate, județ, cod poștal</a:t>
            </a:r>
          </a:p>
          <a:p>
            <a:pPr lvl="0"/>
            <a:r>
              <a:rPr lang="ro-RO" dirty="0"/>
              <a:t>Telefon | Adresă de e-mail | Adresă web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o-RO" dirty="0"/>
              <a:t>Adăugați text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dirty="0"/>
              <a:t>Faceți clic pentru a edita stilurile de text coordonatoare</a:t>
            </a:r>
          </a:p>
          <a:p>
            <a:pPr lvl="1"/>
            <a:r>
              <a:rPr lang="ro-RO" dirty="0"/>
              <a:t>Al doilea nivel</a:t>
            </a:r>
          </a:p>
          <a:p>
            <a:pPr lvl="2"/>
            <a:r>
              <a:rPr lang="ro-RO" dirty="0"/>
              <a:t>Al treilea nivel</a:t>
            </a:r>
          </a:p>
          <a:p>
            <a:pPr lvl="3"/>
            <a:r>
              <a:rPr lang="ro-RO" dirty="0"/>
              <a:t>Al patrulea nivel</a:t>
            </a:r>
          </a:p>
          <a:p>
            <a:pPr lvl="4"/>
            <a:r>
              <a:rPr lang="ro-RO" dirty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o-RO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AE3D9-1FBC-4618-9AE8-361ADED0F703}" type="datetime1">
              <a:rPr lang="ro-RO" smtClean="0"/>
              <a:pPr/>
              <a:t>26.07.2013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ro-RO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o-RO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lang="ro-RO" sz="52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ro-RO"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ubstituent text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o-RO" dirty="0"/>
              <a:t>Titlul evenimentului</a:t>
            </a:r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ro-RO" dirty="0"/>
              <a:t>Creați un fluturaș deosebit</a:t>
            </a:r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/>
              <a:t>Pentru a înlocui orice text substituent (ca acesta), selectați-l pur și simplu și introduceți un text propriu.</a:t>
            </a:r>
          </a:p>
          <a:p>
            <a:r>
              <a:rPr lang="ro-RO" dirty="0"/>
              <a:t>Dacă doriți să adăugați sau să eliminați puncte cu marcatori din text, utilizați butonul Marcatori de pe fila Pornire.</a:t>
            </a:r>
          </a:p>
          <a:p>
            <a:r>
              <a:rPr lang="ro-RO" dirty="0"/>
              <a:t>Pentru a înlocui o fotografie, ștergeți mai întâi fotografia existentă. Apoi utilizați Inserare &gt; Imagine pentru a adăuga o imagine proprie.</a:t>
            </a:r>
          </a:p>
          <a:p>
            <a:endParaRPr lang="ro-RO" dirty="0"/>
          </a:p>
        </p:txBody>
      </p:sp>
      <p:pic>
        <p:nvPicPr>
          <p:cNvPr id="70" name="Substituent imagine 69" descr="Imagine cu o persoană de la talie în jos, îmbrăcată în blue jeans, cu mănuși și pantofi de plastic, ținând o mică greblă de grădinărit. Pe margine se află o găleată de metal plină de frunze colorate." title="Imagine eșantion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6" name="Substituent text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o-RO" dirty="0"/>
              <a:t>Adăugați aici o legendă pentru fotografie</a:t>
            </a:r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o-RO" sz="2400" b="1" dirty="0"/>
              <a:t>Data evenimentului</a:t>
            </a:r>
            <a:r>
              <a:rPr lang="ro-RO" sz="2400" dirty="0"/>
              <a:t> Ora </a:t>
            </a:r>
            <a:r>
              <a:rPr lang="ro-RO" dirty="0"/>
              <a:t>evenimentului</a:t>
            </a:r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o-RO" dirty="0"/>
              <a:t>Adresa evenimentului, localitate, județ, cod poștal</a:t>
            </a:r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18"/>
          </p:nvPr>
        </p:nvSpPr>
        <p:spPr>
          <a:xfrm>
            <a:off x="2318047" y="8723430"/>
            <a:ext cx="2452124" cy="307033"/>
          </a:xfrm>
        </p:spPr>
        <p:txBody>
          <a:bodyPr anchor="b"/>
          <a:lstStyle/>
          <a:p>
            <a:r>
              <a:rPr lang="ro-RO" dirty="0"/>
              <a:t>Nume firmă</a:t>
            </a:r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19"/>
          </p:nvPr>
        </p:nvSpPr>
        <p:spPr>
          <a:xfrm>
            <a:off x="2318047" y="9038256"/>
            <a:ext cx="2452124" cy="322599"/>
          </a:xfrm>
        </p:spPr>
        <p:txBody>
          <a:bodyPr/>
          <a:lstStyle/>
          <a:p>
            <a:pPr lvl="0"/>
            <a:r>
              <a:rPr lang="ro-RO" dirty="0"/>
              <a:t>Adresă, localitate, județ, cod poștal</a:t>
            </a:r>
          </a:p>
          <a:p>
            <a:pPr lvl="0"/>
            <a:r>
              <a:rPr lang="ro-RO" dirty="0"/>
              <a:t>Telefon | Adresă de e-mail | Adresă web</a:t>
            </a:r>
          </a:p>
        </p:txBody>
      </p:sp>
      <p:pic>
        <p:nvPicPr>
          <p:cNvPr id="71" name="Imaginea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267" y="8907958"/>
            <a:ext cx="683892" cy="38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uturaș pentru firme mici (8,5 x 11)">
  <a:themeElements>
    <a:clrScheme name="Fluturaș pentru firme mici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Temă Office">
  <a:themeElements>
    <a:clrScheme name="Fluturaș pentru firme mici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ă Office">
  <a:themeElements>
    <a:clrScheme name="Fluturaș pentru firme mici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0F88BE-5D38-4698-8F1F-D03955250C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2FB236-0869-4DA1-9219-B29E60F8CF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846E53-D235-47A8-826E-CDE5524FE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159</Words>
  <Application>Microsoft Office PowerPoint</Application>
  <PresentationFormat>Particularizare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Fluturaș pentru firme mici (8,5 x 11)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2012-11-05T21:53:37Z</dcterms:created>
  <dcterms:modified xsi:type="dcterms:W3CDTF">2013-07-26T03:48:50Z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