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41" autoAdjust="0"/>
  </p:normalViewPr>
  <p:slideViewPr>
    <p:cSldViewPr snapToGrid="0">
      <p:cViewPr varScale="1">
        <p:scale>
          <a:sx n="101" d="100"/>
          <a:sy n="101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E7DB47-1FCF-4EFA-8369-0B04A3D6A930}" type="datetime1">
              <a:rPr lang="pt-PT" smtClean="0"/>
              <a:t>19/06/2019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A5A947-49C2-40FE-9AD3-8F36488946D2}" type="datetime1">
              <a:rPr lang="pt-PT" noProof="0" smtClean="0"/>
              <a:t>19/06/2019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71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83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197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847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911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168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150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418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5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8451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439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8424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230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40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56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780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281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402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73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918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722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7.svg"/><Relationship Id="rId50" Type="http://schemas.openxmlformats.org/officeDocument/2006/relationships/image" Target="../media/image26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7.svg"/><Relationship Id="rId40" Type="http://schemas.openxmlformats.org/officeDocument/2006/relationships/image" Target="../media/image21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30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61" Type="http://schemas.openxmlformats.org/officeDocument/2006/relationships/image" Target="../media/image61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7.svg"/><Relationship Id="rId30" Type="http://schemas.openxmlformats.org/officeDocument/2006/relationships/image" Target="../media/image16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5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12.png"/><Relationship Id="rId17" Type="http://schemas.openxmlformats.org/officeDocument/2006/relationships/image" Target="../media/image147.svg"/><Relationship Id="rId2" Type="http://schemas.openxmlformats.org/officeDocument/2006/relationships/image" Target="../media/image49.png"/><Relationship Id="rId16" Type="http://schemas.openxmlformats.org/officeDocument/2006/relationships/image" Target="../media/image74.png"/><Relationship Id="rId20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73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26" Type="http://schemas.openxmlformats.org/officeDocument/2006/relationships/image" Target="../media/image75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24" Type="http://schemas.openxmlformats.org/officeDocument/2006/relationships/image" Target="../media/image24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23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17.png"/><Relationship Id="rId17" Type="http://schemas.openxmlformats.org/officeDocument/2006/relationships/image" Target="../media/image123.sv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12.png"/><Relationship Id="rId19" Type="http://schemas.openxmlformats.org/officeDocument/2006/relationships/image" Target="../media/image31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6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62.png"/><Relationship Id="rId17" Type="http://schemas.openxmlformats.org/officeDocument/2006/relationships/image" Target="../media/image33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115.svg"/><Relationship Id="rId21" Type="http://schemas.openxmlformats.org/officeDocument/2006/relationships/image" Target="../media/image75.svg"/><Relationship Id="rId34" Type="http://schemas.openxmlformats.org/officeDocument/2006/relationships/image" Target="../media/image45.png"/><Relationship Id="rId7" Type="http://schemas.openxmlformats.org/officeDocument/2006/relationships/image" Target="../media/image145.svg"/><Relationship Id="rId12" Type="http://schemas.openxmlformats.org/officeDocument/2006/relationships/image" Target="../media/image14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38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29.svg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42.png"/><Relationship Id="rId36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Relationship Id="rId22" Type="http://schemas.openxmlformats.org/officeDocument/2006/relationships/image" Target="../media/image39.png"/><Relationship Id="rId27" Type="http://schemas.openxmlformats.org/officeDocument/2006/relationships/image" Target="../media/image81.svg"/><Relationship Id="rId30" Type="http://schemas.openxmlformats.org/officeDocument/2006/relationships/image" Target="../media/image43.png"/><Relationship Id="rId35" Type="http://schemas.openxmlformats.org/officeDocument/2006/relationships/image" Target="../media/image8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18" Type="http://schemas.openxmlformats.org/officeDocument/2006/relationships/image" Target="../media/image50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91.svg"/><Relationship Id="rId24" Type="http://schemas.openxmlformats.org/officeDocument/2006/relationships/image" Target="../media/image17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46.png"/><Relationship Id="rId19" Type="http://schemas.openxmlformats.org/officeDocument/2006/relationships/image" Target="../media/image99.svg"/><Relationship Id="rId4" Type="http://schemas.openxmlformats.org/officeDocument/2006/relationships/image" Target="../media/image7.png"/><Relationship Id="rId9" Type="http://schemas.openxmlformats.org/officeDocument/2006/relationships/image" Target="../media/image147.svg"/><Relationship Id="rId14" Type="http://schemas.openxmlformats.org/officeDocument/2006/relationships/image" Target="../media/image14.png"/><Relationship Id="rId22" Type="http://schemas.openxmlformats.org/officeDocument/2006/relationships/image" Target="../media/image5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3.svg"/><Relationship Id="rId18" Type="http://schemas.openxmlformats.org/officeDocument/2006/relationships/image" Target="../media/image20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62.png"/><Relationship Id="rId17" Type="http://schemas.openxmlformats.org/officeDocument/2006/relationships/image" Target="../media/image37.svg"/><Relationship Id="rId2" Type="http://schemas.openxmlformats.org/officeDocument/2006/relationships/image" Target="../media/image46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12.png"/><Relationship Id="rId19" Type="http://schemas.openxmlformats.org/officeDocument/2006/relationships/image" Target="../media/image39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8.png"/><Relationship Id="rId22" Type="http://schemas.openxmlformats.org/officeDocument/2006/relationships/image" Target="../media/image7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svg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image" Target="../media/image89.svg"/><Relationship Id="rId3" Type="http://schemas.openxmlformats.org/officeDocument/2006/relationships/image" Target="../media/image65.svg"/><Relationship Id="rId21" Type="http://schemas.openxmlformats.org/officeDocument/2006/relationships/image" Target="../media/image71.svg"/><Relationship Id="rId34" Type="http://schemas.openxmlformats.org/officeDocument/2006/relationships/image" Target="../media/image43.pn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45.png"/><Relationship Id="rId2" Type="http://schemas.openxmlformats.org/officeDocument/2006/relationships/image" Target="../media/image33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87.svg"/><Relationship Id="rId40" Type="http://schemas.openxmlformats.org/officeDocument/2006/relationships/image" Target="../media/image46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34.png"/><Relationship Id="rId9" Type="http://schemas.openxmlformats.org/officeDocument/2006/relationships/image" Target="../media/image23.svg"/><Relationship Id="rId14" Type="http://schemas.openxmlformats.org/officeDocument/2006/relationships/image" Target="../media/image17.png"/><Relationship Id="rId22" Type="http://schemas.openxmlformats.org/officeDocument/2006/relationships/image" Target="../media/image37.png"/><Relationship Id="rId27" Type="http://schemas.openxmlformats.org/officeDocument/2006/relationships/image" Target="../media/image77.svg"/><Relationship Id="rId30" Type="http://schemas.openxmlformats.org/officeDocument/2006/relationships/image" Target="../media/image41.png"/><Relationship Id="rId35" Type="http://schemas.openxmlformats.org/officeDocument/2006/relationships/image" Target="../media/image8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svg"/><Relationship Id="rId18" Type="http://schemas.openxmlformats.org/officeDocument/2006/relationships/image" Target="../media/image17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" Type="http://schemas.openxmlformats.org/officeDocument/2006/relationships/image" Target="../media/image5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59.png"/><Relationship Id="rId9" Type="http://schemas.openxmlformats.org/officeDocument/2006/relationships/image" Target="../media/image121.svg"/><Relationship Id="rId14" Type="http://schemas.openxmlformats.org/officeDocument/2006/relationships/image" Target="../media/image6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11.png"/><Relationship Id="rId26" Type="http://schemas.openxmlformats.org/officeDocument/2006/relationships/image" Target="../media/image53.png"/><Relationship Id="rId3" Type="http://schemas.openxmlformats.org/officeDocument/2006/relationships/image" Target="../media/image93.svg"/><Relationship Id="rId21" Type="http://schemas.openxmlformats.org/officeDocument/2006/relationships/image" Target="../media/image99.svg"/><Relationship Id="rId34" Type="http://schemas.openxmlformats.org/officeDocument/2006/relationships/image" Target="../media/image57.png"/><Relationship Id="rId7" Type="http://schemas.openxmlformats.org/officeDocument/2006/relationships/image" Target="../media/image97.svg"/><Relationship Id="rId12" Type="http://schemas.openxmlformats.org/officeDocument/2006/relationships/image" Target="../media/image17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47.png"/><Relationship Id="rId16" Type="http://schemas.openxmlformats.org/officeDocument/2006/relationships/image" Target="../media/image10.png"/><Relationship Id="rId20" Type="http://schemas.openxmlformats.org/officeDocument/2006/relationships/image" Target="../media/image50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7.sv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54.png"/><Relationship Id="rId36" Type="http://schemas.openxmlformats.org/officeDocument/2006/relationships/image" Target="../media/image46.pn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48.png"/><Relationship Id="rId9" Type="http://schemas.openxmlformats.org/officeDocument/2006/relationships/image" Target="../media/image29.svg"/><Relationship Id="rId14" Type="http://schemas.openxmlformats.org/officeDocument/2006/relationships/image" Target="../media/image12.png"/><Relationship Id="rId22" Type="http://schemas.openxmlformats.org/officeDocument/2006/relationships/image" Target="../media/image51.png"/><Relationship Id="rId27" Type="http://schemas.openxmlformats.org/officeDocument/2006/relationships/image" Target="../media/image105.svg"/><Relationship Id="rId30" Type="http://schemas.openxmlformats.org/officeDocument/2006/relationships/image" Target="../media/image55.png"/><Relationship Id="rId35" Type="http://schemas.openxmlformats.org/officeDocument/2006/relationships/image" Target="../media/image1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svg"/><Relationship Id="rId18" Type="http://schemas.openxmlformats.org/officeDocument/2006/relationships/image" Target="../media/image1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49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58.png"/><Relationship Id="rId16" Type="http://schemas.openxmlformats.org/officeDocument/2006/relationships/image" Target="../media/image14.png"/><Relationship Id="rId20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11" Type="http://schemas.openxmlformats.org/officeDocument/2006/relationships/image" Target="../media/image121.svg"/><Relationship Id="rId24" Type="http://schemas.openxmlformats.org/officeDocument/2006/relationships/image" Target="../media/image63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61.png"/><Relationship Id="rId19" Type="http://schemas.openxmlformats.org/officeDocument/2006/relationships/image" Target="../media/image23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5.png"/><Relationship Id="rId22" Type="http://schemas.openxmlformats.org/officeDocument/2006/relationships/image" Target="../media/image6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9.svg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64.png"/><Relationship Id="rId16" Type="http://schemas.openxmlformats.org/officeDocument/2006/relationships/image" Target="../media/image17.png"/><Relationship Id="rId20" Type="http://schemas.openxmlformats.org/officeDocument/2006/relationships/image" Target="../media/image67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24" Type="http://schemas.openxmlformats.org/officeDocument/2006/relationships/image" Target="../media/image69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71.png"/><Relationship Id="rId10" Type="http://schemas.openxmlformats.org/officeDocument/2006/relationships/image" Target="../media/image14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68.png"/><Relationship Id="rId27" Type="http://schemas.openxmlformats.org/officeDocument/2006/relationships/image" Target="../media/image139.svg"/><Relationship Id="rId30" Type="http://schemas.openxmlformats.org/officeDocument/2006/relationships/image" Target="../media/image7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18" Type="http://schemas.openxmlformats.org/officeDocument/2006/relationships/image" Target="../media/image58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46.png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123.svg"/><Relationship Id="rId24" Type="http://schemas.openxmlformats.org/officeDocument/2006/relationships/image" Target="../media/image63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62.png"/><Relationship Id="rId19" Type="http://schemas.openxmlformats.org/officeDocument/2006/relationships/image" Target="../media/image115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Relationship Id="rId22" Type="http://schemas.openxmlformats.org/officeDocument/2006/relationships/image" Target="../media/image6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58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97.svg"/><Relationship Id="rId2" Type="http://schemas.openxmlformats.org/officeDocument/2006/relationships/image" Target="../media/image73.png"/><Relationship Id="rId16" Type="http://schemas.openxmlformats.org/officeDocument/2006/relationships/image" Target="../media/image49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12.png"/><Relationship Id="rId19" Type="http://schemas.openxmlformats.org/officeDocument/2006/relationships/image" Target="../media/image115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7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2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24" Type="http://schemas.openxmlformats.org/officeDocument/2006/relationships/image" Target="../media/image71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14.png"/><Relationship Id="rId19" Type="http://schemas.openxmlformats.org/officeDocument/2006/relationships/image" Target="../media/image135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14.png"/><Relationship Id="rId17" Type="http://schemas.openxmlformats.org/officeDocument/2006/relationships/image" Target="../media/image99.svg"/><Relationship Id="rId2" Type="http://schemas.openxmlformats.org/officeDocument/2006/relationships/image" Target="../media/image73.png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15.png"/><Relationship Id="rId19" Type="http://schemas.openxmlformats.org/officeDocument/2006/relationships/image" Target="../media/image33.svg"/><Relationship Id="rId4" Type="http://schemas.openxmlformats.org/officeDocument/2006/relationships/image" Target="../media/image74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do Diapositi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PT" noProof="0" dirty="0" smtClean="0"/>
              <a:t>FESTA</a:t>
            </a:r>
            <a:endParaRPr lang="pt-PT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 dirty="0" smtClean="0"/>
              <a:t>ÁLBUM DE FOTOS</a:t>
            </a:r>
            <a:endParaRPr lang="pt-PT" noProof="0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=""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=""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=""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=""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=""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=""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=""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=""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=""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Marcador de Posição da Imagem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5" name="Marcador de Posição d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Marcador de Posição d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Marcador de Posição da Imagem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Marcador de Posição d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Marcador de Posição d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Marcador de Posição d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Marcador de Posição d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Marcador de Posição d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 dirty="0" smtClean="0"/>
              <a:t>TÍTULO DA SECÇÃO</a:t>
            </a:r>
            <a:endParaRPr lang="pt-PT" noProof="0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Imagem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e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Marcador de Posição da Imagem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Marcador de Posição da Imagem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Marcador de Posição d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Marcador de Posição d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Marcador de Posição d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Marcador de Posição da Imagem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Marcador de Posição da Imagem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Marcador de Posição da Imagem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_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Marcador de Posição da Imagem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Marcador de Posição d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Marcador de Posição d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Marcador de Posição d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 dirty="0" smtClean="0"/>
              <a:t>TÍTULO DA SECÇÃO</a:t>
            </a:r>
            <a:endParaRPr lang="pt-PT" noProof="0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Marcador de Posição da Imagem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Marcador de Posição do Texto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7" name="Marcador de Posição d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_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8" name="Marcador de Posição da Imagem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7" name="Marcador de Posição d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Marcador de Posição do Texto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Marcador de Posição do Texto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02</a:t>
            </a:r>
            <a:endParaRPr lang="pt-PT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5" name="Marcador de Posição d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7" name="Marcador de Posição da Imagem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1" name="Marcador de Posição da Imagem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_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0" name="Marcador de Posição da Imagem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7" name="Marcador de Posição d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8" name="Marcador de Posição da Imagem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2" name="Marcador de Posição da Imagem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 dirty="0" smtClean="0"/>
              <a:t>TÍTULO DA SECÇÃO</a:t>
            </a:r>
            <a:endParaRPr lang="pt-PT" noProof="0" dirty="0"/>
          </a:p>
        </p:txBody>
      </p:sp>
      <p:sp>
        <p:nvSpPr>
          <p:cNvPr id="22" name="Marcador de Posição do Texto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pt-PT" noProof="0" dirty="0" smtClean="0"/>
              <a:t>Subtítulo da secção</a:t>
            </a:r>
            <a:endParaRPr lang="pt-PT" noProof="0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Imagem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Marcador de Posição do Texto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02</a:t>
            </a:r>
            <a:endParaRPr lang="pt-PT" noProof="0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Marcador de Posição do Texto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5" name="Marcador de Posição d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ito_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6" name="Marcador de Posição da Imagem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2" name="Marcador de Posição da Imagem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4" name="Marcador de Posição da Imagem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6" name="Marcador de Posição da Imagem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38" name="Marcador de Posição da Imagem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40" name="Marcador de Posição da Imagem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 dirty="0" smtClean="0"/>
              <a:t>Clique para editar o estilo do subtítulo do Modelo Global</a:t>
            </a:r>
            <a:endParaRPr lang="pt-PT" noProof="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  <a:endParaRPr lang="pt-PT" noProof="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7" name="Marcador de Posição de Número do Diapositivo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  <a:endParaRPr lang="pt-PT" noProof="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  <a:endParaRPr lang="pt-PT" noProof="0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  <a:endParaRPr lang="pt-PT" noProof="0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Insira ou Arraste e Largue a Sua Fotografia</a:t>
            </a:r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 dirty="0" smtClean="0"/>
              <a:t>TÍTULO DO</a:t>
            </a:r>
            <a:br>
              <a:rPr lang="pt-PT" noProof="0" dirty="0" smtClean="0"/>
            </a:br>
            <a:r>
              <a:rPr lang="pt-PT" noProof="0" dirty="0" smtClean="0"/>
              <a:t>DIAPOSITIVO</a:t>
            </a:r>
            <a:endParaRPr lang="pt-PT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 dirty="0" smtClean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 dirty="0" smtClean="0"/>
              <a:t>Clique para editar os estilos de texto do Modelo Global</a:t>
            </a:r>
            <a:endParaRPr lang="pt-PT" noProof="0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Marcador de Posição da Imagem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sp>
        <p:nvSpPr>
          <p:cNvPr id="25" name="Marcador de Posição do Texto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Marcador de Posição do Texto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02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 smtClean="0"/>
              <a:t>Subtítulo do Diapositivo</a:t>
            </a:r>
            <a:endParaRPr lang="pt-PT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PT" noProof="0" dirty="0" smtClean="0"/>
              <a:t>TÍTULO DO</a:t>
            </a:r>
            <a:br>
              <a:rPr lang="pt-PT" noProof="0" dirty="0" smtClean="0"/>
            </a:br>
            <a:r>
              <a:rPr lang="pt-PT" noProof="0" dirty="0" smtClean="0"/>
              <a:t>DIAPOSITIVO</a:t>
            </a:r>
            <a:endParaRPr lang="pt-PT" noProof="0" dirty="0"/>
          </a:p>
        </p:txBody>
      </p:sp>
      <p:sp>
        <p:nvSpPr>
          <p:cNvPr id="29" name="Marcador de Posição do Texto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PT" noProof="0" dirty="0" smtClean="0"/>
              <a:t>Clique para editar os Estilos de título do modelo global</a:t>
            </a:r>
            <a:endParaRPr lang="pt-PT" noProof="0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pt-PT" noProof="0" dirty="0" smtClean="0"/>
              <a:t>Clique para editar os Estilos de título do modelo global</a:t>
            </a:r>
            <a:endParaRPr lang="pt-PT" noProof="0" dirty="0"/>
          </a:p>
        </p:txBody>
      </p:sp>
      <p:sp>
        <p:nvSpPr>
          <p:cNvPr id="30" name="Marcador de Posição do Texto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pt-PT" noProof="0" dirty="0" smtClean="0"/>
              <a:t>Clique para editar os Estilos de título do modelo global</a:t>
            </a:r>
            <a:endParaRPr lang="pt-PT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Marcador de Posição do Texto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Marcador de Posição do Texto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02</a:t>
            </a:r>
            <a:endParaRPr lang="pt-PT" noProof="0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Marcador de Posição da Imagem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Marcador de Posição d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Marcador de Posição da Imagem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Marcador de Posição do Texto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01</a:t>
            </a:r>
            <a:endParaRPr lang="pt-PT" noProof="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Marcador de Posição do Texto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02</a:t>
            </a:r>
            <a:endParaRPr lang="pt-PT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Marcador de Posição do Texto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 smtClean="0"/>
              <a:t>Subtítulo 03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Marcador de Posição da Imagem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Marcador de Posição d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Marcador de Posição da Imagem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Marcador de Posição da Imagem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Marcador de Posição da Imagem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noProof="0" smtClean="0"/>
              <a:t>‹nº›</a:t>
            </a:fld>
            <a:endParaRPr lang="pt-PT" noProof="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 dirty="0" smtClean="0"/>
              <a:t>TÍTULO DO DIAPOSITIVO</a:t>
            </a:r>
            <a:endParaRPr lang="pt-PT" noProof="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Marcador de Posição da Imagem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Marcador de Posição da Imagem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  <p:sp>
        <p:nvSpPr>
          <p:cNvPr id="25" name="Marcador de Posição da Imagem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noProof="0" dirty="0" smtClean="0"/>
              <a:t>Insira ou Arraste e</a:t>
            </a:r>
            <a:br>
              <a:rPr lang="pt-PT" noProof="0" dirty="0" smtClean="0"/>
            </a:br>
            <a:r>
              <a:rPr lang="pt-PT" noProof="0" dirty="0" smtClean="0"/>
              <a:t>Largue A Sua Fotografia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 dirty="0" smtClean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 smtClean="0"/>
              <a:t>Clique para editar os Estilos de texto do modelo global</a:t>
            </a:r>
          </a:p>
          <a:p>
            <a:pPr lvl="1" rtl="0"/>
            <a:r>
              <a:rPr lang="pt-PT" noProof="0" dirty="0" smtClean="0"/>
              <a:t>Segundo nível</a:t>
            </a:r>
          </a:p>
          <a:p>
            <a:pPr lvl="2" rtl="0"/>
            <a:r>
              <a:rPr lang="pt-PT" noProof="0" dirty="0" smtClean="0"/>
              <a:t>Terceiro nível</a:t>
            </a:r>
          </a:p>
          <a:p>
            <a:pPr lvl="3" rtl="0"/>
            <a:r>
              <a:rPr lang="pt-PT" noProof="0" dirty="0" smtClean="0"/>
              <a:t>Quarto nível</a:t>
            </a:r>
          </a:p>
          <a:p>
            <a:pPr lvl="4" rtl="0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5F233E-435F-4ACE-AA72-BF6F5D156227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PT" dirty="0" smtClean="0"/>
              <a:t>FESTA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PT" sz="6700" dirty="0" smtClean="0"/>
              <a:t>ÁLBUM DE FOTOS</a:t>
            </a:r>
            <a:endParaRPr lang="pt-PT" sz="6700" dirty="0"/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10</a:t>
            </a:fld>
            <a:endParaRPr lang="pt-PT" sz="1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pt-PT" sz="4300" dirty="0" smtClean="0"/>
              <a:t>TÍTULO DO DIAPOSITIVO 6</a:t>
            </a:r>
            <a:endParaRPr lang="pt-PT" sz="4300" dirty="0"/>
          </a:p>
        </p:txBody>
      </p:sp>
      <p:sp>
        <p:nvSpPr>
          <p:cNvPr id="14" name="Marcador de Posição da Imagem 13" descr="Marcador de posição da imagem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Marcador de Posição da Imagem 15" descr="Marcador de posição da imagem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Marcador de Posição da Imagem 17" descr="Marcador de posição da imagem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a Imagem 9" descr="marcador de posição da imagem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11</a:t>
            </a:fld>
            <a:endParaRPr lang="pt-PT" sz="1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7</a:t>
            </a:r>
            <a:endParaRPr lang="pt-PT" sz="4300" dirty="0"/>
          </a:p>
        </p:txBody>
      </p:sp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12</a:t>
            </a:fld>
            <a:endParaRPr lang="pt-PT" sz="120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8</a:t>
            </a:r>
            <a:endParaRPr lang="pt-PT" sz="4300" dirty="0"/>
          </a:p>
        </p:txBody>
      </p:sp>
      <p:sp>
        <p:nvSpPr>
          <p:cNvPr id="17" name="Marcador de Posição da Imagem 16" descr="Marcador de posição da imagem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Marcador de Posição da Imagem 18" descr="Marcador de posição da imagem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Marcador de Posição da Imagem 20" descr="Marcador de posição da imagem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Marcador de Posição da Imagem 22" descr="Marcador de posição da imagem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 descr="Marcador de posição da imagem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Marcador de Posição da Imagem 2" descr="Marcador de posição da imagem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Marcador de Posição da Imagem 3" descr="Marcador de posição da imagem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Marcador de Posição da Imagem 4" descr="Marcador de posição da imagem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13</a:t>
            </a:fld>
            <a:endParaRPr lang="pt-PT" sz="1200" dirty="0"/>
          </a:p>
        </p:txBody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pt-PT" sz="4300" dirty="0" smtClean="0"/>
              <a:t>TÍTULO DO DIAPOSITIVO 9</a:t>
            </a:r>
            <a:endParaRPr lang="pt-PT" sz="4300" dirty="0"/>
          </a:p>
        </p:txBody>
      </p:sp>
      <p:sp>
        <p:nvSpPr>
          <p:cNvPr id="10" name="Marcador de Posição da Imagem 9" descr="Marcador de posição da imagem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a Imagem 13" descr="marcador de posição da imagem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14</a:t>
            </a:fld>
            <a:endParaRPr lang="pt-PT" sz="1200" dirty="0"/>
          </a:p>
        </p:txBody>
      </p:sp>
      <p:sp>
        <p:nvSpPr>
          <p:cNvPr id="15" name="Marcador de Posição da Imagem 14" descr="marcador de posição da imagem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10</a:t>
            </a:r>
            <a:endParaRPr lang="pt-PT" sz="4300" dirty="0"/>
          </a:p>
        </p:txBody>
      </p:sp>
      <p:sp>
        <p:nvSpPr>
          <p:cNvPr id="16" name="Marcador de Posição da Imagem 15" descr="marcador de posição da imagem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a Imagem 9" descr="marcador de posição da imagem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15</a:t>
            </a:fld>
            <a:endParaRPr lang="pt-PT" sz="1200" dirty="0"/>
          </a:p>
        </p:txBody>
      </p:sp>
      <p:sp>
        <p:nvSpPr>
          <p:cNvPr id="4" name="Marcador de Posição da Imagem 3" descr="marcador de posição da imagem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10289" y="638127"/>
            <a:ext cx="5768060" cy="1428683"/>
          </a:xfrm>
        </p:spPr>
        <p:txBody>
          <a:bodyPr bIns="72000" rtlCol="0"/>
          <a:lstStyle/>
          <a:p>
            <a:pPr rtl="0">
              <a:lnSpc>
                <a:spcPct val="90000"/>
              </a:lnSpc>
            </a:pPr>
            <a:r>
              <a:rPr lang="pt-PT" sz="4200" dirty="0" smtClean="0"/>
              <a:t>DIAPOSITIVO DE SECÇÃO</a:t>
            </a:r>
            <a:endParaRPr lang="pt-PT" sz="4200" dirty="0"/>
          </a:p>
        </p:txBody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16</a:t>
            </a:fld>
            <a:endParaRPr lang="pt-PT" sz="1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11</a:t>
            </a:r>
            <a:endParaRPr lang="pt-PT" sz="4300" dirty="0"/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17</a:t>
            </a:fld>
            <a:endParaRPr lang="pt-PT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12</a:t>
            </a:r>
            <a:endParaRPr lang="pt-PT" sz="4300" dirty="0"/>
          </a:p>
        </p:txBody>
      </p:sp>
      <p:sp>
        <p:nvSpPr>
          <p:cNvPr id="13" name="Marcador de Posição da Imagem 12" descr="marcador de posição da imagem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Marcador de Posição da Imagem 11" descr="marcador de posição da imagem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18</a:t>
            </a:fld>
            <a:endParaRPr lang="pt-PT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pt-PT" sz="4300" spc="-30" dirty="0" smtClean="0"/>
              <a:t>TÍTULO DO DIAPOSITIVO 13</a:t>
            </a:r>
            <a:endParaRPr lang="pt-PT" sz="4300" spc="-30" dirty="0"/>
          </a:p>
        </p:txBody>
      </p:sp>
      <p:sp>
        <p:nvSpPr>
          <p:cNvPr id="16" name="Marcador de Posição da Imagem 15" descr="marcador de posição da imagem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Marcador de Posição da Imagem 16" descr="marcador de posição da imagem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Marcador de Posição da Imagem 17" descr="marcador de posição da imagem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Marcador de Posição da Imagem 18" descr="marcador de posição da imagem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19</a:t>
            </a:fld>
            <a:endParaRPr lang="pt-PT" sz="12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14</a:t>
            </a:r>
            <a:endParaRPr lang="pt-PT" sz="4300" dirty="0"/>
          </a:p>
        </p:txBody>
      </p:sp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5200" dirty="0" smtClean="0"/>
              <a:t>TÍTULO DA SECÇÃO</a:t>
            </a:r>
            <a:endParaRPr lang="pt-PT" sz="52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da secção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2</a:t>
            </a:fld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02</a:t>
            </a:r>
            <a:endParaRPr lang="pt-PT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20</a:t>
            </a:fld>
            <a:endParaRPr lang="pt-PT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15</a:t>
            </a:r>
            <a:endParaRPr lang="pt-PT" sz="4300" dirty="0"/>
          </a:p>
        </p:txBody>
      </p:sp>
      <p:sp>
        <p:nvSpPr>
          <p:cNvPr id="12" name="Marcador de Posição da Imagem 11" descr="marcador de posição da imagem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Marcador de Posição da Imagem 12" descr="marcador de posição da imagem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21</a:t>
            </a:fld>
            <a:endParaRPr lang="pt-PT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16</a:t>
            </a:r>
            <a:endParaRPr lang="pt-PT" sz="4300" dirty="0"/>
          </a:p>
        </p:txBody>
      </p:sp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Marcador de Posição da Imagem 9" descr="marcador de posição da imagem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Marcador de Posição da Imagem 10" descr="marcador de posição da imagem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Marcador de Posição da Imagem 11" descr="marcador de posição da imagem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Marcador de Posição da Imagem 12" descr="marcador de posição da imagem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a Imagem 4" descr="Menina a fazer bolha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6800" bIns="360000" rtlCol="0"/>
          <a:lstStyle/>
          <a:p>
            <a:pPr rtl="0"/>
            <a:r>
              <a:rPr lang="pt-PT" sz="3500" dirty="0" smtClean="0"/>
              <a:t>TÍTULO DO</a:t>
            </a:r>
            <a:br>
              <a:rPr lang="pt-PT" sz="3500" dirty="0" smtClean="0"/>
            </a:br>
            <a:r>
              <a:rPr lang="pt-PT" sz="3500" dirty="0" smtClean="0"/>
              <a:t>DIAPOSITIVO</a:t>
            </a:r>
            <a:endParaRPr lang="pt-PT" sz="3500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3</a:t>
            </a:fld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</a:t>
            </a:r>
            <a:endParaRPr lang="pt-PT" sz="4300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02</a:t>
            </a:r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4</a:t>
            </a:fld>
            <a:endParaRPr lang="pt-PT" sz="1200" dirty="0"/>
          </a:p>
        </p:txBody>
      </p:sp>
      <p:sp>
        <p:nvSpPr>
          <p:cNvPr id="13" name="Marcador de Posição da Imagem 12" descr="Marcador de posição da imagem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Marcador de Posição da Imagem 14" descr="Marcador de posição da imagem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bIns="162000" rtlCol="0">
            <a:normAutofit/>
          </a:bodyPr>
          <a:lstStyle/>
          <a:p>
            <a:pPr rtl="0"/>
            <a:r>
              <a:rPr lang="pt-PT" sz="2500" dirty="0" smtClean="0"/>
              <a:t>Subtítulo do Diapositivo</a:t>
            </a:r>
            <a:endParaRPr lang="pt-PT" sz="25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3135" y="2569756"/>
            <a:ext cx="3565523" cy="1650075"/>
          </a:xfrm>
        </p:spPr>
        <p:txBody>
          <a:bodyPr rtlCol="0"/>
          <a:lstStyle/>
          <a:p>
            <a:r>
              <a:rPr lang="pt-PT" sz="3500" dirty="0"/>
              <a:t>TÍTULO DO </a:t>
            </a:r>
            <a:r>
              <a:rPr lang="pt-PT" sz="3500" dirty="0" smtClean="0"/>
              <a:t>DIAPOSITIVO</a:t>
            </a:r>
            <a:r>
              <a:rPr lang="pt-PT" sz="3500" dirty="0" smtClean="0"/>
              <a:t> I</a:t>
            </a:r>
            <a:endParaRPr lang="pt-PT" sz="3500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consectetuer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. </a:t>
            </a:r>
            <a:r>
              <a:rPr lang="pt-PT" dirty="0" err="1" smtClean="0"/>
              <a:t>Maecenas</a:t>
            </a:r>
            <a:r>
              <a:rPr lang="pt-PT" dirty="0" smtClean="0"/>
              <a:t> </a:t>
            </a:r>
            <a:r>
              <a:rPr lang="pt-PT" dirty="0" err="1" smtClean="0"/>
              <a:t>porttitor</a:t>
            </a:r>
            <a:r>
              <a:rPr lang="pt-PT" dirty="0" smtClean="0"/>
              <a:t> </a:t>
            </a:r>
            <a:r>
              <a:rPr lang="pt-PT" dirty="0" err="1" smtClean="0"/>
              <a:t>congue</a:t>
            </a:r>
            <a:r>
              <a:rPr lang="pt-PT" dirty="0" smtClean="0"/>
              <a:t> massa. </a:t>
            </a:r>
            <a:r>
              <a:rPr lang="pt-PT" dirty="0" err="1" smtClean="0"/>
              <a:t>Fusce</a:t>
            </a:r>
            <a:r>
              <a:rPr lang="pt-PT" dirty="0" smtClean="0"/>
              <a:t> </a:t>
            </a:r>
            <a:r>
              <a:rPr lang="pt-PT" dirty="0" err="1" smtClean="0"/>
              <a:t>posuere</a:t>
            </a:r>
            <a:r>
              <a:rPr lang="pt-PT" dirty="0" smtClean="0"/>
              <a:t>, magna </a:t>
            </a:r>
            <a:r>
              <a:rPr lang="pt-PT" dirty="0" err="1" smtClean="0"/>
              <a:t>sed</a:t>
            </a:r>
            <a:r>
              <a:rPr lang="pt-PT" dirty="0" smtClean="0"/>
              <a:t> pulvinar </a:t>
            </a:r>
            <a:r>
              <a:rPr lang="pt-PT" dirty="0" err="1" smtClean="0"/>
              <a:t>ultricies</a:t>
            </a:r>
            <a:r>
              <a:rPr lang="pt-PT" dirty="0" smtClean="0"/>
              <a:t>, purus </a:t>
            </a:r>
            <a:r>
              <a:rPr lang="pt-PT" dirty="0" err="1" smtClean="0"/>
              <a:t>lectus</a:t>
            </a:r>
            <a:r>
              <a:rPr lang="pt-PT" dirty="0" smtClean="0"/>
              <a:t> </a:t>
            </a:r>
            <a:r>
              <a:rPr lang="pt-PT" dirty="0" err="1" smtClean="0"/>
              <a:t>malesuada</a:t>
            </a:r>
            <a:r>
              <a:rPr lang="pt-PT" dirty="0" smtClean="0"/>
              <a:t> libero,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magna eros quis urna.</a:t>
            </a:r>
          </a:p>
          <a:p>
            <a:pPr rtl="0"/>
            <a:r>
              <a:rPr lang="pt-PT" dirty="0" err="1" smtClean="0"/>
              <a:t>Nunc</a:t>
            </a:r>
            <a:r>
              <a:rPr lang="pt-PT" dirty="0" smtClean="0"/>
              <a:t> </a:t>
            </a:r>
            <a:r>
              <a:rPr lang="pt-PT" dirty="0" err="1" smtClean="0"/>
              <a:t>viverra</a:t>
            </a:r>
            <a:r>
              <a:rPr lang="pt-PT" dirty="0" smtClean="0"/>
              <a:t> </a:t>
            </a:r>
            <a:r>
              <a:rPr lang="pt-PT" dirty="0" err="1" smtClean="0"/>
              <a:t>imperdiet</a:t>
            </a:r>
            <a:r>
              <a:rPr lang="pt-PT" dirty="0" smtClean="0"/>
              <a:t> </a:t>
            </a:r>
            <a:r>
              <a:rPr lang="pt-PT" dirty="0" err="1" smtClean="0"/>
              <a:t>enim</a:t>
            </a:r>
            <a:r>
              <a:rPr lang="pt-PT" dirty="0" smtClean="0"/>
              <a:t>. </a:t>
            </a:r>
            <a:r>
              <a:rPr lang="pt-PT" dirty="0" err="1" smtClean="0"/>
              <a:t>Fusce</a:t>
            </a:r>
            <a:r>
              <a:rPr lang="pt-PT" dirty="0" smtClean="0"/>
              <a:t> est. </a:t>
            </a:r>
            <a:r>
              <a:rPr lang="pt-PT" dirty="0" err="1" smtClean="0"/>
              <a:t>Vivamus</a:t>
            </a:r>
            <a:r>
              <a:rPr lang="pt-PT" dirty="0" smtClean="0"/>
              <a:t> a </a:t>
            </a:r>
            <a:r>
              <a:rPr lang="pt-PT" dirty="0" err="1" smtClean="0"/>
              <a:t>tellus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5</a:t>
            </a:fld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pt-PT" sz="4300" dirty="0" smtClean="0"/>
              <a:t>TÍTULO DO DIAPOSITIVO 2</a:t>
            </a:r>
            <a:endParaRPr lang="pt-PT" sz="43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consectetuer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. </a:t>
            </a:r>
            <a:r>
              <a:rPr lang="pt-PT" dirty="0" err="1" smtClean="0"/>
              <a:t>Maecenas</a:t>
            </a:r>
            <a:r>
              <a:rPr lang="pt-PT" dirty="0" smtClean="0"/>
              <a:t> </a:t>
            </a:r>
            <a:r>
              <a:rPr lang="pt-PT" dirty="0" err="1" smtClean="0"/>
              <a:t>porttitor</a:t>
            </a:r>
            <a:r>
              <a:rPr lang="pt-PT" dirty="0" smtClean="0"/>
              <a:t> </a:t>
            </a:r>
            <a:r>
              <a:rPr lang="pt-PT" dirty="0" err="1" smtClean="0"/>
              <a:t>congue</a:t>
            </a:r>
            <a:r>
              <a:rPr lang="pt-PT" dirty="0" smtClean="0"/>
              <a:t> massa. </a:t>
            </a:r>
            <a:r>
              <a:rPr lang="pt-PT" dirty="0" err="1" smtClean="0"/>
              <a:t>Fusce</a:t>
            </a:r>
            <a:r>
              <a:rPr lang="pt-PT" dirty="0" smtClean="0"/>
              <a:t> </a:t>
            </a:r>
            <a:r>
              <a:rPr lang="pt-PT" dirty="0" err="1" smtClean="0"/>
              <a:t>posuere</a:t>
            </a:r>
            <a:r>
              <a:rPr lang="pt-PT" dirty="0" smtClean="0"/>
              <a:t>, magna </a:t>
            </a:r>
            <a:r>
              <a:rPr lang="pt-PT" dirty="0" err="1" smtClean="0"/>
              <a:t>sed</a:t>
            </a:r>
            <a:r>
              <a:rPr lang="pt-PT" dirty="0" smtClean="0"/>
              <a:t> pulvinar </a:t>
            </a:r>
            <a:r>
              <a:rPr lang="pt-PT" dirty="0" err="1" smtClean="0"/>
              <a:t>ultricies</a:t>
            </a:r>
            <a:r>
              <a:rPr lang="pt-PT" dirty="0" smtClean="0"/>
              <a:t>, purus </a:t>
            </a:r>
            <a:r>
              <a:rPr lang="pt-PT" dirty="0" err="1" smtClean="0"/>
              <a:t>lectus</a:t>
            </a:r>
            <a:r>
              <a:rPr lang="pt-PT" dirty="0" smtClean="0"/>
              <a:t> </a:t>
            </a:r>
            <a:r>
              <a:rPr lang="pt-PT" dirty="0" err="1" smtClean="0"/>
              <a:t>malesuada</a:t>
            </a:r>
            <a:r>
              <a:rPr lang="pt-PT" dirty="0" smtClean="0"/>
              <a:t> libero,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magna eros quis urna.</a:t>
            </a:r>
          </a:p>
          <a:p>
            <a:pPr rtl="0"/>
            <a:r>
              <a:rPr lang="pt-PT" dirty="0" err="1" smtClean="0"/>
              <a:t>Nunc</a:t>
            </a:r>
            <a:r>
              <a:rPr lang="pt-PT" dirty="0" smtClean="0"/>
              <a:t> </a:t>
            </a:r>
            <a:r>
              <a:rPr lang="pt-PT" dirty="0" err="1" smtClean="0"/>
              <a:t>viverra</a:t>
            </a:r>
            <a:r>
              <a:rPr lang="pt-PT" dirty="0" smtClean="0"/>
              <a:t> </a:t>
            </a:r>
            <a:r>
              <a:rPr lang="pt-PT" dirty="0" err="1" smtClean="0"/>
              <a:t>imperdiet</a:t>
            </a:r>
            <a:r>
              <a:rPr lang="pt-PT" dirty="0" smtClean="0"/>
              <a:t> </a:t>
            </a:r>
            <a:r>
              <a:rPr lang="pt-PT" dirty="0" err="1" smtClean="0"/>
              <a:t>enim</a:t>
            </a:r>
            <a:r>
              <a:rPr lang="pt-PT" dirty="0" smtClean="0"/>
              <a:t>. </a:t>
            </a:r>
            <a:r>
              <a:rPr lang="pt-PT" dirty="0" err="1" smtClean="0"/>
              <a:t>Fusce</a:t>
            </a:r>
            <a:r>
              <a:rPr lang="pt-PT" dirty="0" smtClean="0"/>
              <a:t> est. </a:t>
            </a:r>
            <a:r>
              <a:rPr lang="pt-PT" dirty="0" err="1" smtClean="0"/>
              <a:t>Vivamus</a:t>
            </a:r>
            <a:r>
              <a:rPr lang="pt-PT" dirty="0" smtClean="0"/>
              <a:t> a </a:t>
            </a:r>
            <a:r>
              <a:rPr lang="pt-PT" dirty="0" err="1" smtClean="0"/>
              <a:t>tellus</a:t>
            </a:r>
            <a:r>
              <a:rPr lang="pt-PT" dirty="0" smtClean="0"/>
              <a:t>.</a:t>
            </a:r>
          </a:p>
          <a:p>
            <a:pPr rtl="0"/>
            <a:r>
              <a:rPr lang="pt-PT" dirty="0" err="1" smtClean="0"/>
              <a:t>Pellentesque</a:t>
            </a:r>
            <a:r>
              <a:rPr lang="pt-PT" dirty="0" smtClean="0"/>
              <a:t> </a:t>
            </a:r>
            <a:r>
              <a:rPr lang="pt-PT" dirty="0" err="1" smtClean="0"/>
              <a:t>habitant</a:t>
            </a:r>
            <a:r>
              <a:rPr lang="pt-PT" dirty="0" smtClean="0"/>
              <a:t> </a:t>
            </a:r>
            <a:r>
              <a:rPr lang="pt-PT" dirty="0" err="1" smtClean="0"/>
              <a:t>morbi</a:t>
            </a:r>
            <a:r>
              <a:rPr lang="pt-PT" dirty="0" smtClean="0"/>
              <a:t> </a:t>
            </a:r>
            <a:r>
              <a:rPr lang="pt-PT" dirty="0" err="1" smtClean="0"/>
              <a:t>tristique</a:t>
            </a:r>
            <a:r>
              <a:rPr lang="pt-PT" dirty="0" smtClean="0"/>
              <a:t> </a:t>
            </a:r>
            <a:r>
              <a:rPr lang="pt-PT" dirty="0" err="1" smtClean="0"/>
              <a:t>senectus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netus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malesuada</a:t>
            </a:r>
            <a:r>
              <a:rPr lang="pt-PT" dirty="0" smtClean="0"/>
              <a:t> </a:t>
            </a:r>
            <a:r>
              <a:rPr lang="pt-PT" dirty="0" err="1" smtClean="0"/>
              <a:t>fames</a:t>
            </a:r>
            <a:r>
              <a:rPr lang="pt-PT" dirty="0" smtClean="0"/>
              <a:t> </a:t>
            </a:r>
            <a:r>
              <a:rPr lang="pt-PT" dirty="0" err="1" smtClean="0"/>
              <a:t>ac</a:t>
            </a:r>
            <a:r>
              <a:rPr lang="pt-PT" dirty="0" smtClean="0"/>
              <a:t> </a:t>
            </a:r>
            <a:r>
              <a:rPr lang="pt-PT" dirty="0" err="1" smtClean="0"/>
              <a:t>turpis</a:t>
            </a:r>
            <a:r>
              <a:rPr lang="pt-PT" dirty="0" smtClean="0"/>
              <a:t> egestas. </a:t>
            </a:r>
            <a:r>
              <a:rPr lang="pt-PT" dirty="0" err="1" smtClean="0"/>
              <a:t>Proin</a:t>
            </a:r>
            <a:r>
              <a:rPr lang="pt-PT" dirty="0" smtClean="0"/>
              <a:t> </a:t>
            </a:r>
            <a:r>
              <a:rPr lang="pt-PT" dirty="0" err="1" smtClean="0"/>
              <a:t>pharetra</a:t>
            </a:r>
            <a:r>
              <a:rPr lang="pt-PT" dirty="0" smtClean="0"/>
              <a:t> </a:t>
            </a:r>
            <a:r>
              <a:rPr lang="pt-PT" dirty="0" err="1" smtClean="0"/>
              <a:t>nonummy</a:t>
            </a:r>
            <a:r>
              <a:rPr lang="pt-PT" dirty="0" smtClean="0"/>
              <a:t> pede. </a:t>
            </a:r>
            <a:r>
              <a:rPr lang="pt-PT" dirty="0" err="1" smtClean="0"/>
              <a:t>Mauris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orci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t-PT" dirty="0" err="1" smtClean="0"/>
              <a:t>Lorem</a:t>
            </a:r>
            <a:r>
              <a:rPr lang="pt-PT" dirty="0" smtClean="0"/>
              <a:t> </a:t>
            </a:r>
            <a:r>
              <a:rPr lang="pt-PT" dirty="0" err="1" smtClean="0"/>
              <a:t>ipsum</a:t>
            </a:r>
            <a:r>
              <a:rPr lang="pt-PT" dirty="0" smtClean="0"/>
              <a:t> </a:t>
            </a:r>
            <a:r>
              <a:rPr lang="pt-PT" dirty="0" err="1" smtClean="0"/>
              <a:t>dolor</a:t>
            </a:r>
            <a:r>
              <a:rPr lang="pt-PT" dirty="0" smtClean="0"/>
              <a:t>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, </a:t>
            </a:r>
            <a:r>
              <a:rPr lang="pt-PT" dirty="0" err="1" smtClean="0"/>
              <a:t>consectetuer</a:t>
            </a:r>
            <a:r>
              <a:rPr lang="pt-PT" dirty="0" smtClean="0"/>
              <a:t> </a:t>
            </a:r>
            <a:r>
              <a:rPr lang="pt-PT" dirty="0" err="1" smtClean="0"/>
              <a:t>adipiscing</a:t>
            </a:r>
            <a:r>
              <a:rPr lang="pt-PT" dirty="0" smtClean="0"/>
              <a:t> </a:t>
            </a:r>
            <a:r>
              <a:rPr lang="pt-PT" dirty="0" err="1" smtClean="0"/>
              <a:t>elit</a:t>
            </a:r>
            <a:r>
              <a:rPr lang="pt-PT" dirty="0" smtClean="0"/>
              <a:t>. </a:t>
            </a:r>
            <a:r>
              <a:rPr lang="pt-PT" dirty="0" err="1" smtClean="0"/>
              <a:t>Maecenas</a:t>
            </a:r>
            <a:r>
              <a:rPr lang="pt-PT" dirty="0" smtClean="0"/>
              <a:t> </a:t>
            </a:r>
            <a:r>
              <a:rPr lang="pt-PT" dirty="0" err="1" smtClean="0"/>
              <a:t>porttitor</a:t>
            </a:r>
            <a:r>
              <a:rPr lang="pt-PT" dirty="0" smtClean="0"/>
              <a:t> </a:t>
            </a:r>
            <a:r>
              <a:rPr lang="pt-PT" dirty="0" err="1" smtClean="0"/>
              <a:t>congue</a:t>
            </a:r>
            <a:r>
              <a:rPr lang="pt-PT" dirty="0" smtClean="0"/>
              <a:t> massa. </a:t>
            </a:r>
            <a:r>
              <a:rPr lang="pt-PT" dirty="0" err="1" smtClean="0"/>
              <a:t>Fusce</a:t>
            </a:r>
            <a:r>
              <a:rPr lang="pt-PT" dirty="0" smtClean="0"/>
              <a:t> </a:t>
            </a:r>
            <a:r>
              <a:rPr lang="pt-PT" dirty="0" err="1" smtClean="0"/>
              <a:t>posuere</a:t>
            </a:r>
            <a:r>
              <a:rPr lang="pt-PT" dirty="0" smtClean="0"/>
              <a:t>, magna </a:t>
            </a:r>
            <a:r>
              <a:rPr lang="pt-PT" dirty="0" err="1" smtClean="0"/>
              <a:t>sed</a:t>
            </a:r>
            <a:r>
              <a:rPr lang="pt-PT" dirty="0" smtClean="0"/>
              <a:t> pulvinar </a:t>
            </a:r>
            <a:r>
              <a:rPr lang="pt-PT" dirty="0" err="1" smtClean="0"/>
              <a:t>ultricies</a:t>
            </a:r>
            <a:r>
              <a:rPr lang="pt-PT" dirty="0" smtClean="0"/>
              <a:t>, purus </a:t>
            </a:r>
            <a:r>
              <a:rPr lang="pt-PT" dirty="0" err="1" smtClean="0"/>
              <a:t>lectus</a:t>
            </a:r>
            <a:r>
              <a:rPr lang="pt-PT" dirty="0" smtClean="0"/>
              <a:t> </a:t>
            </a:r>
            <a:r>
              <a:rPr lang="pt-PT" dirty="0" err="1" smtClean="0"/>
              <a:t>malesuada</a:t>
            </a:r>
            <a:r>
              <a:rPr lang="pt-PT" dirty="0" smtClean="0"/>
              <a:t> libero, </a:t>
            </a:r>
            <a:r>
              <a:rPr lang="pt-PT" dirty="0" err="1" smtClean="0"/>
              <a:t>sit</a:t>
            </a:r>
            <a:r>
              <a:rPr lang="pt-PT" dirty="0" smtClean="0"/>
              <a:t> </a:t>
            </a:r>
            <a:r>
              <a:rPr lang="pt-PT" dirty="0" err="1" smtClean="0"/>
              <a:t>amet</a:t>
            </a:r>
            <a:r>
              <a:rPr lang="pt-PT" dirty="0" smtClean="0"/>
              <a:t> </a:t>
            </a:r>
            <a:r>
              <a:rPr lang="pt-PT" dirty="0" err="1" smtClean="0"/>
              <a:t>commodo</a:t>
            </a:r>
            <a:r>
              <a:rPr lang="pt-PT" dirty="0" smtClean="0"/>
              <a:t> magna eros quis urna.</a:t>
            </a:r>
          </a:p>
          <a:p>
            <a:pPr rtl="0"/>
            <a:r>
              <a:rPr lang="pt-PT" dirty="0" err="1" smtClean="0"/>
              <a:t>Nunc</a:t>
            </a:r>
            <a:r>
              <a:rPr lang="pt-PT" dirty="0" smtClean="0"/>
              <a:t> </a:t>
            </a:r>
            <a:r>
              <a:rPr lang="pt-PT" dirty="0" err="1" smtClean="0"/>
              <a:t>viverra</a:t>
            </a:r>
            <a:r>
              <a:rPr lang="pt-PT" dirty="0" smtClean="0"/>
              <a:t> </a:t>
            </a:r>
            <a:r>
              <a:rPr lang="pt-PT" dirty="0" err="1" smtClean="0"/>
              <a:t>imperdiet</a:t>
            </a:r>
            <a:r>
              <a:rPr lang="pt-PT" dirty="0" smtClean="0"/>
              <a:t> </a:t>
            </a:r>
            <a:r>
              <a:rPr lang="pt-PT" dirty="0" err="1" smtClean="0"/>
              <a:t>enim</a:t>
            </a:r>
            <a:r>
              <a:rPr lang="pt-PT" dirty="0" smtClean="0"/>
              <a:t>. </a:t>
            </a:r>
            <a:r>
              <a:rPr lang="pt-PT" dirty="0" err="1" smtClean="0"/>
              <a:t>Fusce</a:t>
            </a:r>
            <a:r>
              <a:rPr lang="pt-PT" dirty="0" smtClean="0"/>
              <a:t> est. </a:t>
            </a:r>
            <a:r>
              <a:rPr lang="pt-PT" dirty="0" err="1" smtClean="0"/>
              <a:t>Vivamus</a:t>
            </a:r>
            <a:r>
              <a:rPr lang="pt-PT" dirty="0" smtClean="0"/>
              <a:t> a </a:t>
            </a:r>
            <a:r>
              <a:rPr lang="pt-PT" dirty="0" err="1" smtClean="0"/>
              <a:t>tellus</a:t>
            </a:r>
            <a:r>
              <a:rPr lang="pt-PT" dirty="0" smtClean="0"/>
              <a:t>.</a:t>
            </a:r>
          </a:p>
          <a:p>
            <a:pPr rtl="0"/>
            <a:r>
              <a:rPr lang="pt-PT" dirty="0" err="1" smtClean="0"/>
              <a:t>Pellentesque</a:t>
            </a:r>
            <a:r>
              <a:rPr lang="pt-PT" dirty="0" smtClean="0"/>
              <a:t> </a:t>
            </a:r>
            <a:r>
              <a:rPr lang="pt-PT" dirty="0" err="1" smtClean="0"/>
              <a:t>habitant</a:t>
            </a:r>
            <a:r>
              <a:rPr lang="pt-PT" dirty="0" smtClean="0"/>
              <a:t> </a:t>
            </a:r>
            <a:r>
              <a:rPr lang="pt-PT" dirty="0" err="1" smtClean="0"/>
              <a:t>morbi</a:t>
            </a:r>
            <a:r>
              <a:rPr lang="pt-PT" dirty="0" smtClean="0"/>
              <a:t> </a:t>
            </a:r>
            <a:r>
              <a:rPr lang="pt-PT" dirty="0" err="1" smtClean="0"/>
              <a:t>tristique</a:t>
            </a:r>
            <a:r>
              <a:rPr lang="pt-PT" dirty="0" smtClean="0"/>
              <a:t> </a:t>
            </a:r>
            <a:r>
              <a:rPr lang="pt-PT" dirty="0" err="1" smtClean="0"/>
              <a:t>senectus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netus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malesuada</a:t>
            </a:r>
            <a:r>
              <a:rPr lang="pt-PT" dirty="0" smtClean="0"/>
              <a:t> </a:t>
            </a:r>
            <a:r>
              <a:rPr lang="pt-PT" dirty="0" err="1" smtClean="0"/>
              <a:t>fames</a:t>
            </a:r>
            <a:r>
              <a:rPr lang="pt-PT" dirty="0" smtClean="0"/>
              <a:t> </a:t>
            </a:r>
            <a:r>
              <a:rPr lang="pt-PT" dirty="0" err="1" smtClean="0"/>
              <a:t>ac</a:t>
            </a:r>
            <a:r>
              <a:rPr lang="pt-PT" dirty="0" smtClean="0"/>
              <a:t> </a:t>
            </a:r>
            <a:r>
              <a:rPr lang="pt-PT" dirty="0" err="1" smtClean="0"/>
              <a:t>turpis</a:t>
            </a:r>
            <a:r>
              <a:rPr lang="pt-PT" dirty="0" smtClean="0"/>
              <a:t> egestas. </a:t>
            </a:r>
            <a:r>
              <a:rPr lang="pt-PT" dirty="0" err="1" smtClean="0"/>
              <a:t>Proin</a:t>
            </a:r>
            <a:r>
              <a:rPr lang="pt-PT" dirty="0" smtClean="0"/>
              <a:t> </a:t>
            </a:r>
            <a:r>
              <a:rPr lang="pt-PT" dirty="0" err="1" smtClean="0"/>
              <a:t>pharetra</a:t>
            </a:r>
            <a:r>
              <a:rPr lang="pt-PT" dirty="0" smtClean="0"/>
              <a:t> </a:t>
            </a:r>
            <a:r>
              <a:rPr lang="pt-PT" dirty="0" err="1" smtClean="0"/>
              <a:t>nonummy</a:t>
            </a:r>
            <a:r>
              <a:rPr lang="pt-PT" dirty="0" smtClean="0"/>
              <a:t> pede. </a:t>
            </a:r>
            <a:r>
              <a:rPr lang="pt-PT" dirty="0" err="1" smtClean="0"/>
              <a:t>Mauris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orci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02</a:t>
            </a:r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t>6</a:t>
            </a:fld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7</a:t>
            </a:fld>
            <a:endParaRPr lang="pt-PT" sz="1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pt-PT" sz="4300" dirty="0" smtClean="0"/>
              <a:t>TÍTULO DO DIAPOSITIVO 3</a:t>
            </a:r>
            <a:endParaRPr lang="pt-PT" sz="4300" dirty="0"/>
          </a:p>
        </p:txBody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01</a:t>
            </a:r>
            <a:endParaRPr lang="pt-PT" dirty="0"/>
          </a:p>
        </p:txBody>
      </p:sp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02</a:t>
            </a:r>
            <a:endParaRPr lang="pt-PT" dirty="0"/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PT" dirty="0" smtClean="0"/>
              <a:t>Subtítulo 03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8</a:t>
            </a:fld>
            <a:endParaRPr lang="pt-PT" sz="1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4</a:t>
            </a:r>
            <a:endParaRPr lang="pt-PT" sz="4300" dirty="0"/>
          </a:p>
        </p:txBody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a Imagem 5" descr="marcador de posição da imagem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PT" sz="1200" smtClean="0"/>
              <a:pPr/>
              <a:t>9</a:t>
            </a:fld>
            <a:endParaRPr lang="pt-PT" sz="12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4300" dirty="0" smtClean="0"/>
              <a:t>TÍTULO DO DIAPOSITIVO 5</a:t>
            </a:r>
            <a:endParaRPr lang="pt-PT" sz="4300" dirty="0"/>
          </a:p>
        </p:txBody>
      </p:sp>
      <p:sp>
        <p:nvSpPr>
          <p:cNvPr id="7" name="Marcador de Posição da Imagem 6" descr="marcador de posição da imagem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Marcador de Posição da Imagem 7" descr="marcador de posição da imagem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Marcador de Posição da Imagem 8" descr="marcador de posição da imagem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PresentationFormat>Ecrã Panorâmico</PresentationFormat>
  <Paragraphs>85</Paragraphs>
  <Slides>21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Tema do Office</vt:lpstr>
      <vt:lpstr>FESTA</vt:lpstr>
      <vt:lpstr>TÍTULO DA SECÇÃO</vt:lpstr>
      <vt:lpstr>TÍTULO DO DIAPOSITIVO</vt:lpstr>
      <vt:lpstr>TÍTULO DO DIAPOSITIVO</vt:lpstr>
      <vt:lpstr>TÍTULO DO DIAPOSITIVO I</vt:lpstr>
      <vt:lpstr>TÍTULO DO DIAPOSITIVO 2</vt:lpstr>
      <vt:lpstr>TÍTULO DO DIAPOSITIVO 3</vt:lpstr>
      <vt:lpstr>TÍTULO DO DIAPOSITIVO 4</vt:lpstr>
      <vt:lpstr>TÍTULO DO DIAPOSITIVO 5</vt:lpstr>
      <vt:lpstr>TÍTULO DO DIAPOSITIVO 6</vt:lpstr>
      <vt:lpstr>TÍTULO DO DIAPOSITIVO 7</vt:lpstr>
      <vt:lpstr>TÍTULO DO DIAPOSITIVO 8</vt:lpstr>
      <vt:lpstr>TÍTULO DO DIAPOSITIVO 9</vt:lpstr>
      <vt:lpstr>TÍTULO DO DIAPOSITIVO 10</vt:lpstr>
      <vt:lpstr>DIAPOSITIVO DE SECÇÃO</vt:lpstr>
      <vt:lpstr>TÍTULO DO DIAPOSITIVO 11</vt:lpstr>
      <vt:lpstr>TÍTULO DO DIAPOSITIVO 12</vt:lpstr>
      <vt:lpstr>TÍTULO DO DIAPOSITIVO 13</vt:lpstr>
      <vt:lpstr>TÍTULO DO DIAPOSITIVO 14</vt:lpstr>
      <vt:lpstr>TÍTULO DO DIAPOSITIVO 15</vt:lpstr>
      <vt:lpstr>TÍTULO DO DIAPOSITIVO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2019-06-19T00:41:29Z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