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 rtl="0"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1" autoAdjust="0"/>
    <p:restoredTop sz="94659" autoAdjust="0"/>
  </p:normalViewPr>
  <p:slideViewPr>
    <p:cSldViewPr showGuides="1">
      <p:cViewPr varScale="1">
        <p:scale>
          <a:sx n="118" d="100"/>
          <a:sy n="118" d="100"/>
        </p:scale>
        <p:origin x="11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0" d="100"/>
          <a:sy n="90" d="100"/>
        </p:scale>
        <p:origin x="3756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4EF8112-40C1-4F26-9A75-7F10E60107F8}" type="datetime1">
              <a:rPr lang="pt-PT" smtClean="0"/>
              <a:t>18/02/2020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05E7BEC-684E-4C3F-AEB2-ED7203F4ED33}" type="slidenum">
              <a:rPr lang="pt-PT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230141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PT" noProof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334BEFB-171A-4543-898F-2086EB05F639}" type="datetime1">
              <a:rPr lang="pt-PT" noProof="0" smtClean="0"/>
              <a:t>18/02/2020</a:t>
            </a:fld>
            <a:endParaRPr lang="pt-PT" noProof="0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PT" noProof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PT" noProof="0"/>
              <a:t>Clique para editar os Estilos de texto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PT" noProof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8FD79C7-905A-4C8B-8800-03693A11A4AF}" type="slidenum">
              <a:rPr lang="pt-PT" noProof="0"/>
              <a:t>‹nº›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3475539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822827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pt-PT" smtClean="0"/>
              <a:t>10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172217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pt-PT" smtClean="0"/>
              <a:t>11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789429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pt-PT" smtClean="0"/>
              <a:t>12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50998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37350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081722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pt-PT" smtClean="0"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92460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pt-PT" smtClean="0"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882493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pt-PT" smtClean="0"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48462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pt-PT" smtClean="0"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71828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pt-PT" smtClean="0"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26612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pt-PT" smtClean="0"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18531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arredondado 1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 noProof="0" dirty="0"/>
          </a:p>
        </p:txBody>
      </p:sp>
      <p:grpSp>
        <p:nvGrpSpPr>
          <p:cNvPr id="18" name="anel direito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19" name="Oval 1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 dirty="0"/>
            </a:p>
          </p:txBody>
        </p:sp>
        <p:pic>
          <p:nvPicPr>
            <p:cNvPr id="20" name="Imagem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anel esquerdo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2" name="Oval 2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 dirty="0"/>
            </a:p>
          </p:txBody>
        </p:sp>
        <p:pic>
          <p:nvPicPr>
            <p:cNvPr id="23" name="Imagem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shim_direito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t-PT" noProof="0" dirty="0"/>
          </a:p>
        </p:txBody>
      </p:sp>
      <p:sp>
        <p:nvSpPr>
          <p:cNvPr id="8" name="shim_esquerdo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pt-PT" noProof="0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09600" y="1828801"/>
            <a:ext cx="7924800" cy="1597900"/>
          </a:xfrm>
        </p:spPr>
        <p:txBody>
          <a:bodyPr rtlCol="0" anchor="b"/>
          <a:lstStyle>
            <a:lvl1pPr algn="ctr">
              <a:defRPr b="1"/>
            </a:lvl1pPr>
          </a:lstStyle>
          <a:p>
            <a:pPr rtl="0"/>
            <a:r>
              <a:rPr lang="pt-PT" noProof="0" dirty="0"/>
              <a:t>Clique para editar o estilo do título do Modelo Global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09600" y="3549274"/>
            <a:ext cx="7924800" cy="1141476"/>
          </a:xfrm>
        </p:spPr>
        <p:txBody>
          <a:bodyPr rtlCol="0" anchor="t">
            <a:normAutofit/>
          </a:bodyPr>
          <a:lstStyle>
            <a:lvl1pPr marL="0" indent="0" algn="ctr">
              <a:spcBef>
                <a:spcPts val="600"/>
              </a:spcBef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pt-PT" noProof="0" dirty="0"/>
              <a:t>Clique para editar o estilo do subtítulo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02B41A-65C1-46BB-B646-368264066C3F}" type="datetime1">
              <a:rPr lang="pt-PT" noProof="0" smtClean="0"/>
              <a:t>18/02/2020</a:t>
            </a:fld>
            <a:endParaRPr lang="pt-PT" noProof="0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920BD4-378F-4EBE-85FD-93939228F854}" type="slidenum">
              <a:rPr lang="pt-PT" noProof="0"/>
              <a:t>‹nº›</a:t>
            </a:fld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31250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tembro de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aixa de tex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31 de agosto</a:t>
            </a:r>
          </a:p>
        </p:txBody>
      </p:sp>
      <p:sp>
        <p:nvSpPr>
          <p:cNvPr id="1793" name="Caixa de texto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t-PT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de setembro</a:t>
            </a:r>
          </a:p>
        </p:txBody>
      </p:sp>
      <p:sp>
        <p:nvSpPr>
          <p:cNvPr id="1794" name="Caixa de texto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t-PT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5" name="Caixa de Texto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t-PT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6" name="Caixa de Texto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7" name="Caixa de Texto 1796"/>
          <p:cNvSpPr txBox="1"/>
          <p:nvPr/>
        </p:nvSpPr>
        <p:spPr>
          <a:xfrm>
            <a:off x="7369175" y="1087622"/>
            <a:ext cx="1364916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300" b="0" noProof="0">
                <a:solidFill>
                  <a:schemeClr val="tx1"/>
                </a:solidFill>
                <a:effectLst/>
              </a:rPr>
              <a:t>5/6</a:t>
            </a:r>
          </a:p>
        </p:txBody>
      </p:sp>
      <p:sp>
        <p:nvSpPr>
          <p:cNvPr id="1798" name="Caixa de Texto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99" name="Caixa de Texto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0" name="Caixa de Texto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1" name="Caixa de Texto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2" name="Caixa de Texto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3" name="Caixa de Texto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12/13</a:t>
            </a:r>
          </a:p>
        </p:txBody>
      </p:sp>
      <p:sp>
        <p:nvSpPr>
          <p:cNvPr id="1804" name="Caixa de Texto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5" name="Caixa de Texto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6" name="Caixa de Texto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7" name="Caixa de Texto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8" name="Caixa de Texto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9" name="Caixa de Texto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19/20</a:t>
            </a:r>
          </a:p>
        </p:txBody>
      </p:sp>
      <p:sp>
        <p:nvSpPr>
          <p:cNvPr id="1810" name="Caixa de Texto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1" name="Caixa de Texto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2" name="Caixa de Texto 1811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3" name="Caixa de Texto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4" name="Caixa de Texto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5" name="Caixa de Texto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26/27</a:t>
            </a:r>
          </a:p>
        </p:txBody>
      </p:sp>
      <p:sp>
        <p:nvSpPr>
          <p:cNvPr id="1816" name="Caixa de Texto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7" name="Caixa de Texto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8" name="Caixa de Texto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9" name="Caixa de texto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lvl="0" rtl="0"/>
            <a:r>
              <a:rPr lang="pt-PT" noProof="0">
                <a:solidFill>
                  <a:schemeClr val="bg2">
                    <a:lumMod val="90000"/>
                  </a:schemeClr>
                </a:solidFill>
              </a:rPr>
              <a:t>1 de outubro</a:t>
            </a:r>
          </a:p>
        </p:txBody>
      </p:sp>
      <p:sp>
        <p:nvSpPr>
          <p:cNvPr id="1820" name="Caixa de texto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pt-PT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821" name="Caixa de Texto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t-PT" sz="1300" b="0" kern="1200" noProof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3/4</a:t>
            </a:r>
            <a:endParaRPr lang="pt-PT" noProof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Caixa de texto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t-PT" sz="1300" b="0" kern="1200" noProof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5</a:t>
            </a:r>
            <a:endParaRPr lang="pt-PT" noProof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Caixa de texto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t-PT" noProof="0">
                <a:solidFill>
                  <a:schemeClr val="bg1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1824" name="Caixa de texto 1823"/>
          <p:cNvSpPr txBox="1"/>
          <p:nvPr/>
        </p:nvSpPr>
        <p:spPr>
          <a:xfrm>
            <a:off x="3178175" y="5660136"/>
            <a:ext cx="1371600" cy="39319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t-PT" noProof="0">
                <a:solidFill>
                  <a:schemeClr val="bg1">
                    <a:lumMod val="75000"/>
                  </a:schemeClr>
                </a:solidFill>
              </a:rPr>
              <a:t>7</a:t>
            </a:r>
          </a:p>
        </p:txBody>
      </p:sp>
      <p:sp>
        <p:nvSpPr>
          <p:cNvPr id="1825" name="Caixa de texto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t-PT" noProof="0"/>
              <a:t>8</a:t>
            </a:r>
          </a:p>
        </p:txBody>
      </p:sp>
      <p:sp>
        <p:nvSpPr>
          <p:cNvPr id="1826" name="Caixa de texto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9</a:t>
            </a:r>
          </a:p>
        </p:txBody>
      </p:sp>
      <p:sp>
        <p:nvSpPr>
          <p:cNvPr id="1827" name="Caixa de Texto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10/11</a:t>
            </a:r>
          </a:p>
        </p:txBody>
      </p:sp>
      <p:sp>
        <p:nvSpPr>
          <p:cNvPr id="1828" name="Caixa de Texto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pt-PT" sz="3600" b="0" noProof="0">
                <a:solidFill>
                  <a:schemeClr val="accent1"/>
                </a:solidFill>
              </a:rPr>
              <a:t>setembro</a:t>
            </a:r>
          </a:p>
        </p:txBody>
      </p:sp>
      <p:sp>
        <p:nvSpPr>
          <p:cNvPr id="40" name="Marcador de Posição do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6" name="Marcador de Posição do Texto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2" name="Marcador de Posição do Texto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8" name="Marcador de Posição do Texto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4" name="Marcador de Posição do Texto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70" name="Marcador de Posição do Texto 2"/>
          <p:cNvSpPr>
            <a:spLocks noGrp="1"/>
          </p:cNvSpPr>
          <p:nvPr>
            <p:ph type="body" sz="quarter" idx="41" hasCustomPrompt="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39" name="Marcador de Posição do Tex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5" name="Marcador de Posição do Texto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1" name="Marcador de Posição do Texto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7" name="Marcador de Posição do Texto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3" name="Marcador de Posição do Texto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9" name="Marcador de Posição do Texto 2"/>
          <p:cNvSpPr>
            <a:spLocks noGrp="1"/>
          </p:cNvSpPr>
          <p:nvPr>
            <p:ph type="body" sz="quarter" idx="40" hasCustomPrompt="1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1" name="Marcador de Posição do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7" name="Marcador de Posição do Texto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3" name="Marcador de Posição do Texto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9" name="Marcador de Posição do Texto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5" name="Marcador de Posição do Texto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71" name="Marcador de Posição do Tex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2" name="Marcador de Posição do Texto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8" name="Marcador de Posição do Texto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4" name="Marcador de Posição do Texto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0" name="Marcador de Posição do Texto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6" name="Marcador de Posição do Texto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72" name="Marcador de Posição do Texto 2"/>
          <p:cNvSpPr>
            <a:spLocks noGrp="1"/>
          </p:cNvSpPr>
          <p:nvPr>
            <p:ph type="body" sz="quarter" idx="43" hasCustomPrompt="1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3" name="Marcador de Posição do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9" name="Marcador de Posição do Texto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5" name="Marcador de Posição do Texto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1" name="Marcador de Posição do Tex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7" name="Marcador de Posição do Texto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73" name="Marcador de Posição do Texto 2"/>
          <p:cNvSpPr>
            <a:spLocks noGrp="1"/>
          </p:cNvSpPr>
          <p:nvPr>
            <p:ph type="body" sz="quarter" idx="44" hasCustomPrompt="1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4" name="Marcador de Posição do Texto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0" name="Marcador de Posição do Texto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6" name="Marcador de Posição do Texto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2" name="Marcador de Posição do Texto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8" name="Marcador de Posição do Texto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74" name="Marcador de Posição do Texto 2"/>
          <p:cNvSpPr>
            <a:spLocks noGrp="1"/>
          </p:cNvSpPr>
          <p:nvPr>
            <p:ph type="body" sz="quarter" idx="45" hasCustomPrompt="1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2" name="Marcador de Posição da Data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2194C160-ABDB-49FA-9054-2F20970B28BD}" type="datetime1">
              <a:rPr lang="pt-PT" noProof="0" smtClean="0"/>
              <a:t>18/02/2020</a:t>
            </a:fld>
            <a:endParaRPr lang="pt-PT" noProof="0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pt-PT" noProof="0"/>
              <a:pPr rtl="0"/>
              <a:t>‹nº›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175543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utubro de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aixa de tex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PT" sz="1300" noProof="0">
              <a:solidFill>
                <a:schemeClr val="bg2">
                  <a:lumMod val="90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300" noProof="0">
                <a:solidFill>
                  <a:schemeClr val="bg2">
                    <a:lumMod val="90000"/>
                  </a:schemeClr>
                </a:solidFill>
              </a:rPr>
              <a:t>28 de setembro</a:t>
            </a:r>
          </a:p>
          <a:p>
            <a:pPr algn="l" rtl="0"/>
            <a:endParaRPr lang="pt-PT" sz="1300" b="0" noProof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Caixa de texto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1794" name="Caixa de Texto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pt-PT" noProof="0">
                <a:solidFill>
                  <a:schemeClr val="bg2">
                    <a:lumMod val="90000"/>
                  </a:schemeClr>
                </a:solidFill>
                <a:effectLst/>
              </a:rPr>
              <a:t>30</a:t>
            </a:r>
          </a:p>
        </p:txBody>
      </p:sp>
      <p:sp>
        <p:nvSpPr>
          <p:cNvPr id="1795" name="Caixa de texto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pt-PT" noProof="0"/>
              <a:t>1 de outubro</a:t>
            </a:r>
          </a:p>
        </p:txBody>
      </p:sp>
      <p:sp>
        <p:nvSpPr>
          <p:cNvPr id="1796" name="Caixa de texto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pt-PT" noProof="0"/>
              <a:t>2</a:t>
            </a:r>
          </a:p>
        </p:txBody>
      </p:sp>
      <p:sp>
        <p:nvSpPr>
          <p:cNvPr id="1797" name="Caixa de Texto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pt-PT" noProof="0"/>
              <a:t>3/4</a:t>
            </a:r>
          </a:p>
        </p:txBody>
      </p:sp>
      <p:sp>
        <p:nvSpPr>
          <p:cNvPr id="1798" name="Caixa de Texto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799" name="Caixa de Texto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0" name="Caixa de Texto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1" name="Caixa de Texto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2" name="Caixa de Texto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3" name="Caixa de Texto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10/11</a:t>
            </a:r>
          </a:p>
        </p:txBody>
      </p:sp>
      <p:sp>
        <p:nvSpPr>
          <p:cNvPr id="1804" name="Caixa de Texto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5" name="Caixa de Texto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6" name="Caixa de Texto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7" name="Caixa de Texto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8" name="Caixa de Texto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9" name="Caixa de Texto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17/18</a:t>
            </a:r>
          </a:p>
        </p:txBody>
      </p:sp>
      <p:sp>
        <p:nvSpPr>
          <p:cNvPr id="1810" name="Caixa de Texto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1" name="Caixa de Texto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2" name="Caixa de Texto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3" name="Caixa de Texto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4" name="Caixa de Texto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5" name="Caixa de Texto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24/25</a:t>
            </a:r>
          </a:p>
        </p:txBody>
      </p:sp>
      <p:sp>
        <p:nvSpPr>
          <p:cNvPr id="1816" name="Caixa de Texto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7" name="Caixa de Texto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8" name="Caixa de Texto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9" name="Caixa de Texto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300" b="0" noProof="0">
                <a:solidFill>
                  <a:schemeClr val="bg1">
                    <a:lumMod val="50000"/>
                  </a:schemeClr>
                </a:solidFill>
              </a:rPr>
              <a:t>29</a:t>
            </a:r>
          </a:p>
        </p:txBody>
      </p:sp>
      <p:sp>
        <p:nvSpPr>
          <p:cNvPr id="1820" name="Caixa de Texto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t-PT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1" name="Caixa de texto 1820"/>
          <p:cNvSpPr txBox="1"/>
          <p:nvPr/>
        </p:nvSpPr>
        <p:spPr>
          <a:xfrm>
            <a:off x="7369174" y="4745736"/>
            <a:ext cx="1546225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t-PT" spc="0" baseline="0" noProof="0">
                <a:solidFill>
                  <a:schemeClr val="tx1"/>
                </a:solidFill>
              </a:rPr>
              <a:t>31/</a:t>
            </a:r>
            <a:r>
              <a:rPr lang="pt-PT" spc="0" baseline="0" noProof="0">
                <a:solidFill>
                  <a:schemeClr val="bg2">
                    <a:lumMod val="90000"/>
                  </a:schemeClr>
                </a:solidFill>
              </a:rPr>
              <a:t>1 de novembro</a:t>
            </a:r>
          </a:p>
        </p:txBody>
      </p:sp>
      <p:sp>
        <p:nvSpPr>
          <p:cNvPr id="1822" name="Caixa de Texto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t-PT" noProof="0"/>
              <a:t>2</a:t>
            </a:r>
          </a:p>
        </p:txBody>
      </p:sp>
      <p:sp>
        <p:nvSpPr>
          <p:cNvPr id="1823" name="Caixa de Texto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t-PT" noProof="0"/>
              <a:t>3</a:t>
            </a:r>
          </a:p>
        </p:txBody>
      </p:sp>
      <p:sp>
        <p:nvSpPr>
          <p:cNvPr id="1824" name="Caixa de Texto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t-PT" noProof="0"/>
              <a:t>4</a:t>
            </a:r>
          </a:p>
        </p:txBody>
      </p:sp>
      <p:sp>
        <p:nvSpPr>
          <p:cNvPr id="1825" name="Caixa de Texto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6" name="Caixa de Texto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7" name="Caixa de Texto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7/8</a:t>
            </a:r>
          </a:p>
        </p:txBody>
      </p:sp>
      <p:sp>
        <p:nvSpPr>
          <p:cNvPr id="1828" name="Caixa de Texto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pt-PT" sz="3600" b="0" noProof="0">
                <a:solidFill>
                  <a:schemeClr val="accent1"/>
                </a:solidFill>
              </a:rPr>
              <a:t>outubro</a:t>
            </a:r>
          </a:p>
        </p:txBody>
      </p:sp>
      <p:sp>
        <p:nvSpPr>
          <p:cNvPr id="41" name="Marcador de Posição do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7" name="Marcador de Posição do Texto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3" name="Marcador de Posição do Texto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9" name="Marcador de Posição do Texto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5" name="Marcador de Posição do Texto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71" name="Marcador de Posição do Texto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6" name="Marcador de Posição do Texto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2" name="Marcador de Posição do Texto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8" name="Marcador de Posição do Texto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4" name="Marcador de Posição do Texto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70" name="Marcador de Posição do Texto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2" name="Marcador de Posição do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8" name="Marcador de Posição do Texto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4" name="Marcador de Posição do Texto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0" name="Marcador de Posição do Texto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6" name="Marcador de Posição do Texto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72" name="Marcador de Posição do Tex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3" name="Marcador de Posição do Texto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9" name="Marcador de Posição do Texto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5" name="Marcador de Posição do Texto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1" name="Marcador de Posição do Texto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7" name="Marcador de Posição do Texto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73" name="Marcador de Posição do Texto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4" name="Marcador de Posição do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0" name="Marcador de Posição do Texto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6" name="Marcador de Posição do Texto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2" name="Marcador de Posição do Tex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8" name="Marcador de Posição do Texto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74" name="Marcador de Posição do Texto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5" name="Marcador de Posição do Texto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1" name="Marcador de Posição do Texto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7" name="Marcador de Posição do Texto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3" name="Marcador de Posição do Texto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9" name="Marcador de Posição do Texto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75" name="Marcador de Posição do Texto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2" name="Marcador de Posição da Data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06163674-0476-4582-9956-F2CA50A31217}" type="datetime1">
              <a:rPr lang="pt-PT" noProof="0" smtClean="0"/>
              <a:t>18/02/2020</a:t>
            </a:fld>
            <a:endParaRPr lang="pt-PT" noProof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pt-PT" noProof="0"/>
              <a:pPr rtl="0"/>
              <a:t>‹nº›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135853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vembro de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aixa de tex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26 de outubro</a:t>
            </a:r>
          </a:p>
        </p:txBody>
      </p:sp>
      <p:sp>
        <p:nvSpPr>
          <p:cNvPr id="1793" name="Caixa de texto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27</a:t>
            </a:r>
          </a:p>
        </p:txBody>
      </p:sp>
      <p:sp>
        <p:nvSpPr>
          <p:cNvPr id="1794" name="Caixa de Texto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28	</a:t>
            </a:r>
          </a:p>
        </p:txBody>
      </p:sp>
      <p:sp>
        <p:nvSpPr>
          <p:cNvPr id="1795" name="Caixa de Texto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pt-PT" noProof="0"/>
          </a:p>
        </p:txBody>
      </p:sp>
      <p:sp>
        <p:nvSpPr>
          <p:cNvPr id="1796" name="Caixa de Texto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 cap="none" spc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pPr lvl="0" rtl="0"/>
            <a:r>
              <a:rPr lang="pt-PT" noProof="0">
                <a:solidFill>
                  <a:schemeClr val="bg2">
                    <a:lumMod val="90000"/>
                  </a:schemeClr>
                </a:solidFill>
                <a:effectLst/>
              </a:rPr>
              <a:t>30</a:t>
            </a:r>
          </a:p>
        </p:txBody>
      </p:sp>
      <p:sp>
        <p:nvSpPr>
          <p:cNvPr id="1797" name="Caixa de texto 1796"/>
          <p:cNvSpPr txBox="1"/>
          <p:nvPr/>
        </p:nvSpPr>
        <p:spPr>
          <a:xfrm>
            <a:off x="7369174" y="1087622"/>
            <a:ext cx="1470025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pt-PT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31</a:t>
            </a:r>
            <a:r>
              <a:rPr lang="pt-PT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/1 de novembro</a:t>
            </a:r>
          </a:p>
        </p:txBody>
      </p:sp>
      <p:sp>
        <p:nvSpPr>
          <p:cNvPr id="1798" name="Caixa de Texto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9" name="Caixa de Texto 1798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00" name="Caixa de Texto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1" name="Caixa de Texto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2" name="Caixa de Texto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3" name="Caixa de Texto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7/8</a:t>
            </a:r>
          </a:p>
        </p:txBody>
      </p:sp>
      <p:sp>
        <p:nvSpPr>
          <p:cNvPr id="1804" name="Caixa de Texto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5" name="Caixa de Texto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6" name="Caixa de Texto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7" name="Caixa de Texto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8" name="Caixa de Texto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9" name="Caixa de Texto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14/15</a:t>
            </a:r>
          </a:p>
        </p:txBody>
      </p:sp>
      <p:sp>
        <p:nvSpPr>
          <p:cNvPr id="1810" name="Caixa de Texto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11" name="Caixa de Texto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2" name="Caixa de Texto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3" name="Caixa de Texto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4" name="Caixa de Texto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5" name="Caixa de Texto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21/22</a:t>
            </a:r>
          </a:p>
        </p:txBody>
      </p:sp>
      <p:sp>
        <p:nvSpPr>
          <p:cNvPr id="1816" name="Caixa de Texto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7" name="Caixa de Texto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8" name="Caixa de Texto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9" name="Caixa de Texto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20" name="Caixa de Texto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t-PT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1" name="Caixa de Texto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noProof="0">
                <a:solidFill>
                  <a:schemeClr val="tx1"/>
                </a:solidFill>
              </a:rPr>
              <a:t>28/29</a:t>
            </a:r>
          </a:p>
        </p:txBody>
      </p:sp>
      <p:sp>
        <p:nvSpPr>
          <p:cNvPr id="1828" name="Caixa de Texto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pt-PT" sz="3600" b="0" noProof="0">
                <a:solidFill>
                  <a:schemeClr val="accent1"/>
                </a:solidFill>
              </a:rPr>
              <a:t>novembro</a:t>
            </a:r>
          </a:p>
        </p:txBody>
      </p:sp>
      <p:sp>
        <p:nvSpPr>
          <p:cNvPr id="69" name="Caixa de texto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t-PT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70" name="Caixa de texto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1 de dezembro</a:t>
            </a:r>
          </a:p>
        </p:txBody>
      </p:sp>
      <p:sp>
        <p:nvSpPr>
          <p:cNvPr id="71" name="Caixa de texto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2" name="Caixa de texto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3" name="Caixa de Texto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4" name="Caixa de texto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5/6</a:t>
            </a:r>
          </a:p>
        </p:txBody>
      </p:sp>
      <p:sp>
        <p:nvSpPr>
          <p:cNvPr id="34" name="Marcador de Posição do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0" name="Marcador de Posição do Texto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6" name="Marcador de Posição do Texto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2" name="Marcador de Posição do Texto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8" name="Marcador de Posição do Texto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4" name="Marcador de Posição do Texto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33" name="Marcador de Posição do Tex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39" name="Marcador de Posição do Texto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5" name="Marcador de Posição do Texto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1" name="Marcador de Posição do Texto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7" name="Marcador de Posição do Texto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3" name="Marcador de Posição do Texto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35" name="Marcador de Posição do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1" name="Marcador de Posição do Texto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7" name="Marcador de Posição do Texto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3" name="Marcador de Posição do Texto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9" name="Marcador de Posição do Texto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5" name="Marcador de Posição do Tex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36" name="Marcador de Posição do Texto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2" name="Marcador de Posição do Texto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8" name="Marcador de Posição do Texto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4" name="Marcador de Posição do Texto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0" name="Marcador de Posição do Texto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6" name="Marcador de Posição do Texto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37" name="Marcador de Posição do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3" name="Marcador de Posição do Texto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9" name="Marcador de Posição do Texto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5" name="Marcador de Posição do Tex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1" name="Marcador de Posição do Texto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7" name="Marcador de Posição do Texto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38" name="Marcador de Posição do Texto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4" name="Marcador de Posição do Texto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0" name="Marcador de Posição do Texto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6" name="Marcador de Posição do Texto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2" name="Marcador de Posição do Texto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8" name="Marcador de Posição do Texto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2" name="Marcador de Posição da Data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E3EF359C-532C-4EE0-9C0D-C5C023FA9884}" type="datetime1">
              <a:rPr lang="pt-PT" noProof="0" smtClean="0"/>
              <a:t>18/02/2020</a:t>
            </a:fld>
            <a:endParaRPr lang="pt-PT" noProof="0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pt-PT" noProof="0"/>
              <a:pPr rtl="0"/>
              <a:t>‹nº›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41927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zembro de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aixa de tex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30 de novembro</a:t>
            </a:r>
          </a:p>
        </p:txBody>
      </p:sp>
      <p:sp>
        <p:nvSpPr>
          <p:cNvPr id="1793" name="Caixa de texto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t-PT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de dezembro</a:t>
            </a:r>
          </a:p>
        </p:txBody>
      </p:sp>
      <p:sp>
        <p:nvSpPr>
          <p:cNvPr id="1794" name="Caixa de texto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t-PT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5" name="Caixa de Texto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t-PT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6" name="Caixa de Texto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7" name="Caixa de Texto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 cap="none" spc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pPr lvl="0" rtl="0"/>
            <a:r>
              <a:rPr lang="pt-PT" sz="1300" b="0" noProof="0">
                <a:solidFill>
                  <a:schemeClr val="tx1"/>
                </a:solidFill>
                <a:effectLst/>
              </a:rPr>
              <a:t>5/6</a:t>
            </a:r>
            <a:endParaRPr lang="pt-PT" noProof="0">
              <a:solidFill>
                <a:schemeClr val="tx1"/>
              </a:solidFill>
            </a:endParaRPr>
          </a:p>
        </p:txBody>
      </p:sp>
      <p:sp>
        <p:nvSpPr>
          <p:cNvPr id="1798" name="Caixa de Texto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7	</a:t>
            </a:r>
          </a:p>
        </p:txBody>
      </p:sp>
      <p:sp>
        <p:nvSpPr>
          <p:cNvPr id="1799" name="Caixa de Texto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0" name="Caixa de Texto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1" name="Caixa de Texto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2" name="Caixa de Texto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3" name="Caixa de Texto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12/13</a:t>
            </a:r>
          </a:p>
        </p:txBody>
      </p:sp>
      <p:sp>
        <p:nvSpPr>
          <p:cNvPr id="1804" name="Caixa de Texto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5" name="Caixa de Texto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6" name="Caixa de Texto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7" name="Caixa de Texto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8" name="Caixa de Texto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9" name="Caixa de Texto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19/20</a:t>
            </a:r>
          </a:p>
        </p:txBody>
      </p:sp>
      <p:sp>
        <p:nvSpPr>
          <p:cNvPr id="1810" name="Caixa de Texto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1" name="Caixa de Texto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2" name="Caixa de Texto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3" name="Caixa de Texto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4" name="Caixa de Texto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5" name="Caixa de Texto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26/27</a:t>
            </a:r>
          </a:p>
        </p:txBody>
      </p:sp>
      <p:sp>
        <p:nvSpPr>
          <p:cNvPr id="1816" name="Caixa de Texto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7" name="Caixa de Texto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8" name="Caixa de Texto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9" name="Caixa de Texto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300" b="0" noProof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820" name="Caixa de texto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pt-PT" noProof="0">
                <a:solidFill>
                  <a:schemeClr val="bg2">
                    <a:lumMod val="90000"/>
                  </a:schemeClr>
                </a:solidFill>
              </a:rPr>
              <a:t>1 de janeiro</a:t>
            </a:r>
          </a:p>
        </p:txBody>
      </p:sp>
      <p:sp>
        <p:nvSpPr>
          <p:cNvPr id="1821" name="Caixa de texto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pt-PT" noProof="0">
                <a:solidFill>
                  <a:schemeClr val="bg2">
                    <a:lumMod val="90000"/>
                  </a:schemeClr>
                </a:solidFill>
              </a:rPr>
              <a:t>2/3</a:t>
            </a:r>
          </a:p>
        </p:txBody>
      </p:sp>
      <p:sp>
        <p:nvSpPr>
          <p:cNvPr id="1822" name="Caixa de texto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3" name="Caixa de texto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 rtl="0"/>
            <a:r>
              <a:rPr lang="pt-PT" noProof="0">
                <a:solidFill>
                  <a:schemeClr val="bg2">
                    <a:lumMod val="90000"/>
                  </a:schemeClr>
                </a:solidFill>
              </a:rPr>
              <a:t>5	</a:t>
            </a:r>
          </a:p>
        </p:txBody>
      </p:sp>
      <p:sp>
        <p:nvSpPr>
          <p:cNvPr id="1824" name="Caixa de texto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5" name="Caixa de texto 1824"/>
          <p:cNvSpPr txBox="1"/>
          <p:nvPr/>
        </p:nvSpPr>
        <p:spPr>
          <a:xfrm>
            <a:off x="4541189" y="5715571"/>
            <a:ext cx="1371600" cy="28232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1826" name="Caixa de texto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1827" name="Caixa de texto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9/10</a:t>
            </a:r>
          </a:p>
        </p:txBody>
      </p:sp>
      <p:sp>
        <p:nvSpPr>
          <p:cNvPr id="1828" name="Caixa de Texto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pt-PT" sz="3600" b="0" noProof="0">
                <a:solidFill>
                  <a:schemeClr val="accent1"/>
                </a:solidFill>
              </a:rPr>
              <a:t>dezembro</a:t>
            </a:r>
          </a:p>
        </p:txBody>
      </p:sp>
      <p:sp>
        <p:nvSpPr>
          <p:cNvPr id="40" name="Marcador de Posição do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6" name="Marcador de Posição do Texto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2" name="Marcador de Posição do Texto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8" name="Marcador de Posição do Texto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4" name="Marcador de Posição do Texto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70" name="Marcador de Posição do Texto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39" name="Marcador de Posição do Tex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5" name="Marcador de Posição do Texto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1" name="Marcador de Posição do Texto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7" name="Marcador de Posição do Texto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3" name="Marcador de Posição do Texto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9" name="Marcador de Posição do Texto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1" name="Marcador de Posição do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7" name="Marcador de Posição do Texto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3" name="Marcador de Posição do Texto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9" name="Marcador de Posição do Texto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5" name="Marcador de Posição do Texto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71" name="Marcador de Posição do Tex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2" name="Marcador de Posição do Texto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8" name="Marcador de Posição do Texto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4" name="Marcador de Posição do Texto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0" name="Marcador de Posição do Texto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6" name="Marcador de Posição do Texto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72" name="Marcador de Posição do Texto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3" name="Marcador de Posição do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9" name="Marcador de Posição do Texto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5" name="Marcador de Posição do Texto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1" name="Marcador de Posição do Tex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7" name="Marcador de Posição do Texto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73" name="Marcador de Posição do Texto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4" name="Marcador de Posição do Texto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0" name="Marcador de Posição do Texto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6" name="Marcador de Posição do Texto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2" name="Marcador de Posição do Texto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8" name="Marcador de Posição do Texto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74" name="Marcador de Posição do Texto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2" name="Marcador de Posição da Data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00EF7231-8D55-4EA5-A5E5-BCAE4219BCC0}" type="datetime1">
              <a:rPr lang="pt-PT" noProof="0" smtClean="0"/>
              <a:t>18/02/2020</a:t>
            </a:fld>
            <a:endParaRPr lang="pt-PT" noProof="0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pt-PT" noProof="0"/>
              <a:pPr rtl="0"/>
              <a:t>‹nº›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358486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arredondado 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 noProof="0" dirty="0"/>
          </a:p>
        </p:txBody>
      </p:sp>
      <p:grpSp>
        <p:nvGrpSpPr>
          <p:cNvPr id="8" name="anel direito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9" name="Oval 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 dirty="0"/>
            </a:p>
          </p:txBody>
        </p:sp>
        <p:pic>
          <p:nvPicPr>
            <p:cNvPr id="10" name="Imagem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anel esquerdo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2" name="Oval 1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 dirty="0"/>
            </a:p>
          </p:txBody>
        </p:sp>
        <p:pic>
          <p:nvPicPr>
            <p:cNvPr id="13" name="Imagem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pt-PT" noProof="0" dirty="0"/>
              <a:t>Clique para editar o estilo de título do Modelo Global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pt-PT" noProof="0" dirty="0"/>
              <a:t>Clique para editar os Estilos de texto do modelo global</a:t>
            </a:r>
          </a:p>
          <a:p>
            <a:pPr lvl="1" rtl="0"/>
            <a:r>
              <a:rPr lang="pt-PT" noProof="0" dirty="0"/>
              <a:t>Segundo nível</a:t>
            </a:r>
          </a:p>
          <a:p>
            <a:pPr lvl="2" rtl="0"/>
            <a:r>
              <a:rPr lang="pt-PT" noProof="0" dirty="0"/>
              <a:t>Terceiro nível</a:t>
            </a:r>
          </a:p>
          <a:p>
            <a:pPr lvl="3" rtl="0"/>
            <a:r>
              <a:rPr lang="pt-PT" noProof="0" dirty="0"/>
              <a:t>Quarto nível</a:t>
            </a:r>
          </a:p>
          <a:p>
            <a:pPr lvl="4" rtl="0"/>
            <a:r>
              <a:rPr lang="pt-PT" noProof="0" dirty="0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1B06C8-5040-4253-8DD0-40EE992C7B64}" type="datetime1">
              <a:rPr lang="pt-PT" noProof="0" smtClean="0"/>
              <a:t>18/02/2020</a:t>
            </a:fld>
            <a:endParaRPr lang="pt-PT" noProof="0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EB97E0C-8F25-49B0-9FED-AD60A4CEA8B4}" type="slidenum">
              <a:rPr lang="pt-PT" noProof="0"/>
              <a:t>‹nº›</a:t>
            </a:fld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33245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arredondado 4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 noProof="0" dirty="0"/>
          </a:p>
        </p:txBody>
      </p:sp>
      <p:grpSp>
        <p:nvGrpSpPr>
          <p:cNvPr id="6" name="anel direito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7" name="Oval 6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 dirty="0"/>
            </a:p>
          </p:txBody>
        </p:sp>
        <p:pic>
          <p:nvPicPr>
            <p:cNvPr id="8" name="Imagem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anel esquerdo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0" name="Oval 9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 dirty="0"/>
            </a:p>
          </p:txBody>
        </p:sp>
        <p:pic>
          <p:nvPicPr>
            <p:cNvPr id="11" name="Imagem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22F852C-8E14-46D8-800E-D5A02B40E278}" type="datetime1">
              <a:rPr lang="pt-PT" noProof="0" smtClean="0"/>
              <a:t>18/02/2020</a:t>
            </a:fld>
            <a:endParaRPr lang="pt-PT" noProof="0" dirty="0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EB97E0C-8F25-49B0-9FED-AD60A4CEA8B4}" type="slidenum">
              <a:rPr lang="pt-PT" noProof="0"/>
              <a:t>‹nº›</a:t>
            </a:fld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284119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aneiro de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aixa de tex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300" b="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</a:rPr>
              <a:t>30 de dezembro</a:t>
            </a:r>
            <a:endParaRPr lang="pt-PT" sz="1300" b="0" noProof="0">
              <a:solidFill>
                <a:schemeClr val="bg2">
                  <a:lumMod val="90000"/>
                </a:schemeClr>
              </a:solidFill>
              <a:effectLst/>
            </a:endParaRPr>
          </a:p>
        </p:txBody>
      </p:sp>
      <p:sp>
        <p:nvSpPr>
          <p:cNvPr id="1793" name="Caixa de texto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300" b="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</a:rPr>
              <a:t>31</a:t>
            </a:r>
            <a:endParaRPr lang="pt-PT" sz="1300" b="0" noProof="0">
              <a:solidFill>
                <a:schemeClr val="bg2">
                  <a:lumMod val="90000"/>
                </a:schemeClr>
              </a:solidFill>
              <a:effectLst/>
            </a:endParaRPr>
          </a:p>
        </p:txBody>
      </p:sp>
      <p:sp>
        <p:nvSpPr>
          <p:cNvPr id="1794" name="Caixa de texto 1793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de janeiro</a:t>
            </a:r>
          </a:p>
        </p:txBody>
      </p:sp>
      <p:sp>
        <p:nvSpPr>
          <p:cNvPr id="1795" name="Caixa de texto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6" name="Caixa de Texto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7" name="Caixa de Texto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4/5</a:t>
            </a:r>
          </a:p>
        </p:txBody>
      </p:sp>
      <p:sp>
        <p:nvSpPr>
          <p:cNvPr id="1798" name="Caixa de Texto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99" name="Caixa de Texto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0" name="Caixa de Texto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1" name="Caixa de Texto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2" name="Caixa de Texto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3" name="Caixa de Texto 1802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11/12</a:t>
            </a:r>
          </a:p>
        </p:txBody>
      </p:sp>
      <p:sp>
        <p:nvSpPr>
          <p:cNvPr id="1804" name="Caixa de Texto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5" name="Caixa de Texto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6" name="Caixa de Texto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7" name="Caixa de Texto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8" name="Caixa de Texto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9" name="Caixa de Texto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18/19</a:t>
            </a:r>
          </a:p>
        </p:txBody>
      </p:sp>
      <p:sp>
        <p:nvSpPr>
          <p:cNvPr id="1810" name="Caixa de Texto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1" name="Caixa de Texto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2" name="Caixa de Texto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3" name="Caixa de Texto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4" name="Caixa de Texto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5" name="Caixa de Texto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25/26</a:t>
            </a:r>
          </a:p>
        </p:txBody>
      </p:sp>
      <p:sp>
        <p:nvSpPr>
          <p:cNvPr id="1816" name="Caixa de Texto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7" name="Caixa de Texto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8" name="Caixa de Texto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9" name="Caixa de Texto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bg1">
                    <a:lumMod val="50000"/>
                  </a:schemeClr>
                </a:solidFill>
              </a:rPr>
              <a:t>30</a:t>
            </a:r>
          </a:p>
        </p:txBody>
      </p:sp>
      <p:sp>
        <p:nvSpPr>
          <p:cNvPr id="1820" name="Caixa de Texto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300" b="0" noProof="0">
                <a:solidFill>
                  <a:schemeClr val="bg1">
                    <a:lumMod val="50000"/>
                  </a:schemeClr>
                </a:solidFill>
              </a:rPr>
              <a:t>31</a:t>
            </a:r>
          </a:p>
        </p:txBody>
      </p:sp>
      <p:sp>
        <p:nvSpPr>
          <p:cNvPr id="1821" name="Caixa de texto 1820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1/2 de fevereiro</a:t>
            </a:r>
          </a:p>
        </p:txBody>
      </p:sp>
      <p:sp>
        <p:nvSpPr>
          <p:cNvPr id="1822" name="Caixa de texto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3</a:t>
            </a:r>
          </a:p>
        </p:txBody>
      </p:sp>
      <p:sp>
        <p:nvSpPr>
          <p:cNvPr id="1823" name="Caixa de texto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4</a:t>
            </a:r>
          </a:p>
        </p:txBody>
      </p:sp>
      <p:sp>
        <p:nvSpPr>
          <p:cNvPr id="1824" name="Caixa de texto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5</a:t>
            </a:r>
          </a:p>
        </p:txBody>
      </p:sp>
      <p:sp>
        <p:nvSpPr>
          <p:cNvPr id="1825" name="Caixa de texto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6</a:t>
            </a:r>
          </a:p>
        </p:txBody>
      </p:sp>
      <p:sp>
        <p:nvSpPr>
          <p:cNvPr id="1826" name="Caixa de texto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7</a:t>
            </a:r>
          </a:p>
        </p:txBody>
      </p:sp>
      <p:sp>
        <p:nvSpPr>
          <p:cNvPr id="1827" name="Caixa de texto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8/9</a:t>
            </a:r>
          </a:p>
        </p:txBody>
      </p:sp>
      <p:sp>
        <p:nvSpPr>
          <p:cNvPr id="1828" name="Caixa de Texto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pt-PT" sz="3600" b="0" noProof="0">
                <a:solidFill>
                  <a:schemeClr val="accent1"/>
                </a:solidFill>
              </a:rPr>
              <a:t>janeiro</a:t>
            </a:r>
          </a:p>
        </p:txBody>
      </p:sp>
      <p:sp>
        <p:nvSpPr>
          <p:cNvPr id="41" name="Marcador de Posição do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7" name="Marcador de Posição do Texto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3" name="Marcador de Posição do Texto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9" name="Marcador de Posição do Texto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5" name="Marcador de Posição do Texto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71" name="Marcador de Posição do Texto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6" name="Marcador de Posição do Texto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2" name="Marcador de Posição do Texto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8" name="Marcador de Posição do Texto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4" name="Marcador de Posição do Texto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70" name="Marcador de Posição do Texto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2" name="Marcador de Posição do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8" name="Marcador de Posição do Texto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4" name="Marcador de Posição do Texto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0" name="Marcador de Posição do Texto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6" name="Marcador de Posição do Texto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72" name="Marcador de Posição do Tex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3" name="Marcador de Posição do Texto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9" name="Marcador de Posição do Texto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5" name="Marcador de Posição do Texto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1" name="Marcador de Posição do Texto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7" name="Marcador de Posição do Texto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73" name="Marcador de Posição do Texto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4" name="Marcador de Posição do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0" name="Marcador de Posição do Texto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6" name="Marcador de Posição do Texto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2" name="Marcador de Posição do Tex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8" name="Marcador de Posição do Texto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74" name="Marcador de Posição do Texto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5" name="Marcador de Posição do Texto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1" name="Marcador de Posição do Texto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7" name="Marcador de Posição do Texto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3" name="Marcador de Posição do Texto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9" name="Marcador de Posição do Texto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75" name="Marcador de Posição do Texto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2" name="Marcador de Posição da Data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C5CA895E-A0F5-487B-9DFB-2B1724365990}" type="datetime1">
              <a:rPr lang="pt-PT" noProof="0" smtClean="0"/>
              <a:t>18/02/2020</a:t>
            </a:fld>
            <a:endParaRPr lang="pt-PT" noProof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pt-PT" noProof="0"/>
              <a:pPr rtl="0"/>
              <a:t>‹nº›</a:t>
            </a:fld>
            <a:endParaRPr lang="pt-PT" noProof="0"/>
          </a:p>
        </p:txBody>
      </p:sp>
      <p:sp>
        <p:nvSpPr>
          <p:cNvPr id="78" name="Texto Informativo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pt-PT" sz="1100" b="1" i="1" noProof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Nota: </a:t>
            </a:r>
          </a:p>
          <a:p>
            <a:pPr rtl="0">
              <a:spcBef>
                <a:spcPts val="1200"/>
              </a:spcBef>
            </a:pPr>
            <a:r>
              <a:rPr lang="pt-PT" sz="1100" b="1" i="1" noProof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pode imprimir este modelo para utilizar como um calendário de parede. Também pode copiar o diapositivo para qualquer mês para adicionar à sua própria apresentação.</a:t>
            </a:r>
          </a:p>
        </p:txBody>
      </p:sp>
    </p:spTree>
    <p:extLst>
      <p:ext uri="{BB962C8B-B14F-4D97-AF65-F5344CB8AC3E}">
        <p14:creationId xmlns:p14="http://schemas.microsoft.com/office/powerpoint/2010/main" val="351293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vereiro de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aixa de tex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27 de janeiro</a:t>
            </a:r>
          </a:p>
        </p:txBody>
      </p:sp>
      <p:sp>
        <p:nvSpPr>
          <p:cNvPr id="1793" name="Caixa de texto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1794" name="Caixa de Texto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PT" sz="1300" b="0" noProof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29</a:t>
            </a:r>
          </a:p>
          <a:p>
            <a:pPr lvl="0" rtl="0"/>
            <a:endParaRPr lang="pt-PT" noProof="0"/>
          </a:p>
        </p:txBody>
      </p:sp>
      <p:sp>
        <p:nvSpPr>
          <p:cNvPr id="1795" name="Caixa de Texto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30</a:t>
            </a:r>
          </a:p>
        </p:txBody>
      </p:sp>
      <p:sp>
        <p:nvSpPr>
          <p:cNvPr id="1796" name="Caixa de Texto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31</a:t>
            </a:r>
          </a:p>
        </p:txBody>
      </p:sp>
      <p:sp>
        <p:nvSpPr>
          <p:cNvPr id="1797" name="Caixa de texto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pt-PT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1/2 de fevereiro</a:t>
            </a:r>
          </a:p>
        </p:txBody>
      </p:sp>
      <p:sp>
        <p:nvSpPr>
          <p:cNvPr id="1798" name="Caixa de Texto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9" name="Caixa de Texto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0" name="Caixa de Texto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1" name="Caixa de Texto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2" name="Caixa de Texto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3" name="Caixa de Texto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8/9</a:t>
            </a:r>
          </a:p>
        </p:txBody>
      </p:sp>
      <p:sp>
        <p:nvSpPr>
          <p:cNvPr id="1804" name="Caixa de Texto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5" name="Caixa de Texto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6" name="Caixa de Texto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7" name="Caixa de Texto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8" name="Caixa de Texto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9" name="Caixa de Texto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15/16</a:t>
            </a:r>
          </a:p>
        </p:txBody>
      </p:sp>
      <p:sp>
        <p:nvSpPr>
          <p:cNvPr id="1810" name="Caixa de Texto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1" name="Caixa de Texto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2" name="Caixa de Texto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3" name="Caixa de Texto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4" name="Caixa de Texto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5" name="Caixa de Texto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22/23</a:t>
            </a:r>
          </a:p>
        </p:txBody>
      </p:sp>
      <p:sp>
        <p:nvSpPr>
          <p:cNvPr id="1816" name="Caixa de Texto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7" name="Caixa de Texto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8" name="Caixa de Texto 1817"/>
          <p:cNvSpPr txBox="1"/>
          <p:nvPr/>
        </p:nvSpPr>
        <p:spPr>
          <a:xfrm>
            <a:off x="3192519" y="4745736"/>
            <a:ext cx="1371600" cy="35777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9" name="Caixa de Texto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300" b="0" kern="1200" noProof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</a:t>
            </a:r>
          </a:p>
        </p:txBody>
      </p:sp>
      <p:sp>
        <p:nvSpPr>
          <p:cNvPr id="1820" name="Caixa de Texto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21" name="Caixa de texto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t-PT" noProof="0">
                <a:solidFill>
                  <a:schemeClr val="tx1"/>
                </a:solidFill>
              </a:rPr>
              <a:t>29/</a:t>
            </a:r>
            <a:r>
              <a:rPr lang="pt-PT" noProof="0">
                <a:solidFill>
                  <a:schemeClr val="bg2">
                    <a:lumMod val="90000"/>
                  </a:schemeClr>
                </a:solidFill>
              </a:rPr>
              <a:t>1 de março</a:t>
            </a:r>
          </a:p>
        </p:txBody>
      </p:sp>
      <p:sp>
        <p:nvSpPr>
          <p:cNvPr id="1828" name="Caixa de Texto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pt-PT" sz="3600" b="0" noProof="0">
                <a:solidFill>
                  <a:schemeClr val="accent1"/>
                </a:solidFill>
              </a:rPr>
              <a:t>fevereiro</a:t>
            </a:r>
          </a:p>
        </p:txBody>
      </p:sp>
      <p:sp>
        <p:nvSpPr>
          <p:cNvPr id="69" name="Caixa de texto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0" name="Caixa de texto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1" name="Caixa de texto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2" name="Caixa de texto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73" name="Caixa de Texto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74" name="Caixa de texto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7/8</a:t>
            </a:r>
          </a:p>
        </p:txBody>
      </p:sp>
      <p:sp>
        <p:nvSpPr>
          <p:cNvPr id="34" name="Marcador de Posição do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0" name="Marcador de Posição do Texto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6" name="Marcador de Posição do Texto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2" name="Marcador de Posição do Texto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8" name="Marcador de Posição do Texto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4" name="Marcador de Posição do Texto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33" name="Marcador de Posição do Tex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39" name="Marcador de Posição do Texto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5" name="Marcador de Posição do Texto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1" name="Marcador de Posição do Texto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7" name="Marcador de Posição do Texto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3" name="Marcador de Posição do Texto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35" name="Marcador de Posição do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1" name="Marcador de Posição do Texto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7" name="Marcador de Posição do Texto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3" name="Marcador de Posição do Texto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9" name="Marcador de Posição do Texto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5" name="Marcador de Posição do Tex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36" name="Marcador de Posição do Texto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2" name="Marcador de Posição do Texto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8" name="Marcador de Posição do Texto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4" name="Marcador de Posição do Texto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0" name="Marcador de Posição do Texto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6" name="Marcador de Posição do Texto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37" name="Marcador de Posição do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3" name="Marcador de Posição do Texto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9" name="Marcador de Posição do Texto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5" name="Marcador de Posição do Tex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1" name="Marcador de Posição do Texto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7" name="Marcador de Posição do Texto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38" name="Marcador de Posição do Texto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4" name="Marcador de Posição do Texto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0" name="Marcador de Posição do Texto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6" name="Marcador de Posição do Texto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2" name="Marcador de Posição do Texto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8" name="Marcador de Posição do Texto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2" name="Marcador de Posição da Data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0A6B3EBB-A062-45BB-A641-9014B94BBCA6}" type="datetime1">
              <a:rPr lang="pt-PT" noProof="0" smtClean="0"/>
              <a:t>18/02/2020</a:t>
            </a:fld>
            <a:endParaRPr lang="pt-PT" noProof="0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pt-PT" noProof="0"/>
              <a:pPr rtl="0"/>
              <a:t>‹nº›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422171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rço de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aixa de tex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24 de fevereiro</a:t>
            </a:r>
          </a:p>
        </p:txBody>
      </p:sp>
      <p:sp>
        <p:nvSpPr>
          <p:cNvPr id="1793" name="Caixa de texto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25</a:t>
            </a:r>
          </a:p>
        </p:txBody>
      </p:sp>
      <p:sp>
        <p:nvSpPr>
          <p:cNvPr id="1794" name="Caixa de Texto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PT" sz="1300" b="0" noProof="0">
              <a:solidFill>
                <a:schemeClr val="bg2">
                  <a:lumMod val="90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26</a:t>
            </a:r>
          </a:p>
          <a:p>
            <a:pPr lvl="0" rtl="0"/>
            <a:endParaRPr lang="pt-PT" noProof="0"/>
          </a:p>
        </p:txBody>
      </p:sp>
      <p:sp>
        <p:nvSpPr>
          <p:cNvPr id="1795" name="Caixa de Texto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27</a:t>
            </a:r>
          </a:p>
        </p:txBody>
      </p:sp>
      <p:sp>
        <p:nvSpPr>
          <p:cNvPr id="1796" name="Caixa de Texto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1797" name="Caixa de texto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pt-PT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29</a:t>
            </a:r>
            <a:r>
              <a:rPr lang="pt-PT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/1 de março</a:t>
            </a:r>
          </a:p>
        </p:txBody>
      </p:sp>
      <p:sp>
        <p:nvSpPr>
          <p:cNvPr id="1798" name="Caixa de Texto 1797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9" name="Caixa de Texto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00" name="Caixa de Texto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1" name="Caixa de Texto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2" name="Caixa de Texto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3" name="Caixa de Texto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7/8</a:t>
            </a:r>
          </a:p>
        </p:txBody>
      </p:sp>
      <p:sp>
        <p:nvSpPr>
          <p:cNvPr id="1804" name="Caixa de Texto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5" name="Caixa de Texto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6" name="Caixa de Texto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7" name="Caixa de Texto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8" name="Caixa de Texto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9" name="Caixa de Texto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14/15</a:t>
            </a:r>
          </a:p>
        </p:txBody>
      </p:sp>
      <p:sp>
        <p:nvSpPr>
          <p:cNvPr id="1810" name="Caixa de Texto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11" name="Caixa de Texto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2" name="Caixa de Texto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3" name="Caixa de Texto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4" name="Caixa de Texto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5" name="Caixa de Texto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21/22</a:t>
            </a:r>
          </a:p>
        </p:txBody>
      </p:sp>
      <p:sp>
        <p:nvSpPr>
          <p:cNvPr id="1816" name="Caixa de Texto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7" name="Caixa de Texto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8" name="Caixa de Texto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9" name="Caixa de Texto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20" name="Caixa de Texto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1" name="Caixa de Texto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300" b="0" kern="1200" noProof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28/29</a:t>
            </a:r>
          </a:p>
        </p:txBody>
      </p:sp>
      <p:sp>
        <p:nvSpPr>
          <p:cNvPr id="1828" name="Caixa de Texto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pt-PT" sz="3600" b="0" noProof="0">
                <a:solidFill>
                  <a:schemeClr val="accent1"/>
                </a:solidFill>
              </a:rPr>
              <a:t>março</a:t>
            </a:r>
          </a:p>
        </p:txBody>
      </p:sp>
      <p:sp>
        <p:nvSpPr>
          <p:cNvPr id="69" name="Caixa de texto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t-PT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70" name="Caixa de texto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t-PT" noProof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71" name="Caixa de texto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1 de abril</a:t>
            </a:r>
          </a:p>
        </p:txBody>
      </p:sp>
      <p:sp>
        <p:nvSpPr>
          <p:cNvPr id="72" name="Caixa de texto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3" name="Caixa de Texto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4" name="Caixa de texto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4/5</a:t>
            </a:r>
          </a:p>
        </p:txBody>
      </p:sp>
      <p:sp>
        <p:nvSpPr>
          <p:cNvPr id="34" name="Marcador de Posição do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0" name="Marcador de Posição do Texto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6" name="Marcador de Posição do Texto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2" name="Marcador de Posição do Texto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8" name="Marcador de Posição do Texto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4" name="Marcador de Posição do Texto 2"/>
          <p:cNvSpPr>
            <a:spLocks noGrp="1"/>
          </p:cNvSpPr>
          <p:nvPr>
            <p:ph type="body" sz="quarter" idx="41" hasCustomPrompt="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33" name="Marcador de Posição do Tex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39" name="Marcador de Posição do Texto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5" name="Marcador de Posição do Texto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1" name="Marcador de Posição do Texto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7" name="Marcador de Posição do Texto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3" name="Marcador de Posição do Texto 2"/>
          <p:cNvSpPr>
            <a:spLocks noGrp="1"/>
          </p:cNvSpPr>
          <p:nvPr>
            <p:ph type="body" sz="quarter" idx="40" hasCustomPrompt="1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35" name="Marcador de Posição do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1" name="Marcador de Posição do Texto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7" name="Marcador de Posição do Texto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3" name="Marcador de Posição do Texto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9" name="Marcador de Posição do Texto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5" name="Marcador de Posição do Tex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36" name="Marcador de Posição do Texto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2" name="Marcador de Posição do Texto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8" name="Marcador de Posição do Texto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4" name="Marcador de Posição do Texto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0" name="Marcador de Posição do Texto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6" name="Marcador de Posição do Texto 2"/>
          <p:cNvSpPr>
            <a:spLocks noGrp="1"/>
          </p:cNvSpPr>
          <p:nvPr>
            <p:ph type="body" sz="quarter" idx="43" hasCustomPrompt="1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37" name="Marcador de Posição do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3" name="Marcador de Posição do Texto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9" name="Marcador de Posição do Texto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5" name="Marcador de Posição do Tex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1" name="Marcador de Posição do Texto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7" name="Marcador de Posição do Texto 2"/>
          <p:cNvSpPr>
            <a:spLocks noGrp="1"/>
          </p:cNvSpPr>
          <p:nvPr>
            <p:ph type="body" sz="quarter" idx="44" hasCustomPrompt="1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38" name="Marcador de Posição do Texto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4" name="Marcador de Posição do Texto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0" name="Marcador de Posição do Texto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6" name="Marcador de Posição do Texto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2" name="Marcador de Posição do Texto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8" name="Marcador de Posição do Texto 2"/>
          <p:cNvSpPr>
            <a:spLocks noGrp="1"/>
          </p:cNvSpPr>
          <p:nvPr>
            <p:ph type="body" sz="quarter" idx="45" hasCustomPrompt="1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2" name="Marcador de Posição da Data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84CC1879-5170-438C-B044-1F3D194A5CAC}" type="datetime1">
              <a:rPr lang="pt-PT" noProof="0" smtClean="0"/>
              <a:t>18/02/2020</a:t>
            </a:fld>
            <a:endParaRPr lang="pt-PT" noProof="0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pt-PT" noProof="0"/>
              <a:pPr rtl="0"/>
              <a:t>‹nº›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137544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bril de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aixa de tex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30 de março</a:t>
            </a:r>
          </a:p>
        </p:txBody>
      </p:sp>
      <p:sp>
        <p:nvSpPr>
          <p:cNvPr id="1793" name="Caixa de texto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31</a:t>
            </a:r>
          </a:p>
        </p:txBody>
      </p:sp>
      <p:sp>
        <p:nvSpPr>
          <p:cNvPr id="1794" name="Caixa de texto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PT" sz="1300" b="0" noProof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de abril</a:t>
            </a:r>
          </a:p>
          <a:p>
            <a:pPr lvl="0" rtl="0"/>
            <a:endParaRPr lang="pt-PT" noProof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5" name="Caixa de texto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PT" sz="1300" b="0" noProof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300" b="0" noProof="0">
                <a:solidFill>
                  <a:schemeClr val="tx1"/>
                </a:solidFill>
              </a:rPr>
              <a:t>2</a:t>
            </a:r>
          </a:p>
          <a:p>
            <a:pPr lvl="0" rtl="0"/>
            <a:endParaRPr lang="pt-PT" noProof="0">
              <a:solidFill>
                <a:schemeClr val="tx1"/>
              </a:solidFill>
            </a:endParaRPr>
          </a:p>
        </p:txBody>
      </p:sp>
      <p:sp>
        <p:nvSpPr>
          <p:cNvPr id="1796" name="Caixa de Texto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PT" sz="1300" b="0" noProof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300" b="0" noProof="0">
                <a:solidFill>
                  <a:schemeClr val="tx1"/>
                </a:solidFill>
              </a:rPr>
              <a:t>3</a:t>
            </a:r>
          </a:p>
          <a:p>
            <a:pPr lvl="0" rtl="0"/>
            <a:endParaRPr lang="pt-PT" noProof="0">
              <a:solidFill>
                <a:schemeClr val="tx1"/>
              </a:solidFill>
            </a:endParaRPr>
          </a:p>
        </p:txBody>
      </p:sp>
      <p:sp>
        <p:nvSpPr>
          <p:cNvPr id="1797" name="Caixa de Texto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300" b="0" noProof="0">
                <a:solidFill>
                  <a:schemeClr val="tx1"/>
                </a:solidFill>
              </a:rPr>
              <a:t>4/5</a:t>
            </a:r>
          </a:p>
        </p:txBody>
      </p:sp>
      <p:sp>
        <p:nvSpPr>
          <p:cNvPr id="1798" name="Caixa de Texto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300" b="0" kern="1200" cap="none" spc="0" noProof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</a:t>
            </a:r>
          </a:p>
        </p:txBody>
      </p:sp>
      <p:sp>
        <p:nvSpPr>
          <p:cNvPr id="1799" name="Caixa de Texto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0" name="Caixa de Texto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1" name="Caixa de Texto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2" name="Caixa de Texto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3" name="Caixa de Texto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11/12</a:t>
            </a:r>
          </a:p>
        </p:txBody>
      </p:sp>
      <p:sp>
        <p:nvSpPr>
          <p:cNvPr id="1804" name="Caixa de Texto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5" name="Caixa de Texto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6" name="Caixa de Texto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7" name="Caixa de Texto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8" name="Caixa de Texto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9" name="Caixa de Texto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18/19</a:t>
            </a:r>
          </a:p>
        </p:txBody>
      </p:sp>
      <p:sp>
        <p:nvSpPr>
          <p:cNvPr id="1810" name="Caixa de Texto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1" name="Caixa de Texto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2" name="Caixa de Texto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3" name="Caixa de Texto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4" name="Caixa de Texto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5" name="Caixa de Texto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25/26</a:t>
            </a:r>
          </a:p>
        </p:txBody>
      </p:sp>
      <p:sp>
        <p:nvSpPr>
          <p:cNvPr id="1816" name="Caixa de Texto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7" name="Caixa de Texto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8" name="Caixa de Texto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9" name="Caixa de Texto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0" name="Caixa de texto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1 de maio</a:t>
            </a:r>
          </a:p>
        </p:txBody>
      </p:sp>
      <p:sp>
        <p:nvSpPr>
          <p:cNvPr id="1821" name="Caixa de texto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2/3</a:t>
            </a:r>
          </a:p>
        </p:txBody>
      </p:sp>
      <p:sp>
        <p:nvSpPr>
          <p:cNvPr id="1822" name="Caixa de texto 1821"/>
          <p:cNvSpPr txBox="1"/>
          <p:nvPr/>
        </p:nvSpPr>
        <p:spPr>
          <a:xfrm>
            <a:off x="349116" y="565643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3" name="Caixa de texto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4" name="Caixa de texto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5" name="Caixa de texto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1826" name="Caixa de texto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1827" name="Caixa de texto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9/10</a:t>
            </a:r>
          </a:p>
        </p:txBody>
      </p:sp>
      <p:sp>
        <p:nvSpPr>
          <p:cNvPr id="1828" name="Caixa de Texto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pt-PT" sz="3600" b="0" noProof="0">
                <a:solidFill>
                  <a:schemeClr val="accent1"/>
                </a:solidFill>
              </a:rPr>
              <a:t>abril</a:t>
            </a:r>
          </a:p>
        </p:txBody>
      </p:sp>
      <p:sp>
        <p:nvSpPr>
          <p:cNvPr id="40" name="Marcador de Posição do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6" name="Marcador de Posição do Texto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2" name="Marcador de Posição do Texto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8" name="Marcador de Posição do Texto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4" name="Marcador de Posição do Texto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70" name="Marcador de Posição do Texto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39" name="Marcador de Posição do Tex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5" name="Marcador de Posição do Texto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1" name="Marcador de Posição do Texto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7" name="Marcador de Posição do Texto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3" name="Marcador de Posição do Texto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9" name="Marcador de Posição do Texto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1" name="Marcador de Posição do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7" name="Marcador de Posição do Texto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3" name="Marcador de Posição do Texto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9" name="Marcador de Posição do Texto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5" name="Marcador de Posição do Texto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71" name="Marcador de Posição do Tex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2" name="Marcador de Posição do Texto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8" name="Marcador de Posição do Texto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4" name="Marcador de Posição do Texto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0" name="Marcador de Posição do Texto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6" name="Marcador de Posição do Texto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72" name="Marcador de Posição do Texto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3" name="Marcador de Posição do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9" name="Marcador de Posição do Texto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5" name="Marcador de Posição do Texto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1" name="Marcador de Posição do Tex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7" name="Marcador de Posição do Texto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73" name="Marcador de Posição do Texto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4" name="Marcador de Posição do Texto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0" name="Marcador de Posição do Texto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6" name="Marcador de Posição do Texto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2" name="Marcador de Posição do Texto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8" name="Marcador de Posição do Texto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74" name="Marcador de Posição do Texto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2" name="Marcador de Posição da Data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249A4BA4-7E26-437F-B8F6-F99BA0A44678}" type="datetime1">
              <a:rPr lang="pt-PT" noProof="0" smtClean="0"/>
              <a:t>18/02/2020</a:t>
            </a:fld>
            <a:endParaRPr lang="pt-PT" noProof="0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pt-PT" noProof="0"/>
              <a:pPr rtl="0"/>
              <a:t>‹nº›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3773129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o de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aixa de tex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27 de abril</a:t>
            </a:r>
          </a:p>
        </p:txBody>
      </p:sp>
      <p:sp>
        <p:nvSpPr>
          <p:cNvPr id="1793" name="Caixa de texto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1794" name="Caixa de Texto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1795" name="Caixa de Texto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pt-PT" noProof="0">
                <a:solidFill>
                  <a:schemeClr val="bg2">
                    <a:lumMod val="90000"/>
                  </a:schemeClr>
                </a:solidFill>
              </a:rPr>
              <a:t>30</a:t>
            </a:r>
          </a:p>
        </p:txBody>
      </p:sp>
      <p:sp>
        <p:nvSpPr>
          <p:cNvPr id="1796" name="Caixa de texto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de maio</a:t>
            </a:r>
          </a:p>
        </p:txBody>
      </p:sp>
      <p:sp>
        <p:nvSpPr>
          <p:cNvPr id="1797" name="Caixa de texto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2/3</a:t>
            </a:r>
          </a:p>
        </p:txBody>
      </p:sp>
      <p:sp>
        <p:nvSpPr>
          <p:cNvPr id="1798" name="Caixa de Texto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9" name="Caixa de Texto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0" name="Caixa de Texto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1" name="Caixa de Texto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2" name="Caixa de Texto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3" name="Caixa de Texto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9/10</a:t>
            </a:r>
          </a:p>
        </p:txBody>
      </p:sp>
      <p:sp>
        <p:nvSpPr>
          <p:cNvPr id="1804" name="Caixa de Texto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5" name="Caixa de Texto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6" name="Caixa de Texto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7" name="Caixa de Texto 1806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8" name="Caixa de Texto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9" name="Caixa de Texto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16/17</a:t>
            </a:r>
          </a:p>
        </p:txBody>
      </p:sp>
      <p:sp>
        <p:nvSpPr>
          <p:cNvPr id="1810" name="Caixa de Texto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1" name="Caixa de Texto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2" name="Caixa de Texto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3" name="Caixa de Texto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4" name="Caixa de Texto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5" name="Caixa de Texto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23/24</a:t>
            </a:r>
          </a:p>
        </p:txBody>
      </p:sp>
      <p:sp>
        <p:nvSpPr>
          <p:cNvPr id="1816" name="Caixa de Texto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7" name="Caixa de Texto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8" name="Caixa de Texto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9" name="Caixa de Texto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20" name="Caixa de Texto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300" b="0" noProof="0">
                <a:solidFill>
                  <a:schemeClr val="tx1"/>
                </a:solidFill>
              </a:rPr>
              <a:t>29</a:t>
            </a:r>
            <a:endParaRPr lang="pt-PT" noProof="0"/>
          </a:p>
        </p:txBody>
      </p:sp>
      <p:sp>
        <p:nvSpPr>
          <p:cNvPr id="1821" name="Caixa de Texto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t-PT" noProof="0">
                <a:solidFill>
                  <a:schemeClr val="tx1"/>
                </a:solidFill>
              </a:rPr>
              <a:t>30/31</a:t>
            </a:r>
          </a:p>
        </p:txBody>
      </p:sp>
      <p:sp>
        <p:nvSpPr>
          <p:cNvPr id="1828" name="Caixa de Texto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pt-PT" sz="3600" b="0" noProof="0">
                <a:solidFill>
                  <a:schemeClr val="accent1"/>
                </a:solidFill>
              </a:rPr>
              <a:t>maio</a:t>
            </a:r>
          </a:p>
        </p:txBody>
      </p:sp>
      <p:sp>
        <p:nvSpPr>
          <p:cNvPr id="69" name="Caixa de texto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1 de junho</a:t>
            </a:r>
          </a:p>
        </p:txBody>
      </p:sp>
      <p:sp>
        <p:nvSpPr>
          <p:cNvPr id="70" name="Caixa de texto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1" name="Caixa de texto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2" name="Caixa de texto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3" name="Caixa de Texto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74" name="Caixa de texto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6/7</a:t>
            </a:r>
          </a:p>
        </p:txBody>
      </p:sp>
      <p:sp>
        <p:nvSpPr>
          <p:cNvPr id="34" name="Marcador de Posição do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0" name="Marcador de Posição do Texto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6" name="Marcador de Posição do Texto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2" name="Marcador de Posição do Texto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8" name="Marcador de Posição do Texto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4" name="Marcador de Posição do Texto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33" name="Marcador de Posição do Tex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39" name="Marcador de Posição do Texto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5" name="Marcador de Posição do Texto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1" name="Marcador de Posição do Texto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7" name="Marcador de Posição do Texto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3" name="Marcador de Posição do Texto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35" name="Marcador de Posição do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1" name="Marcador de Posição do Texto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7" name="Marcador de Posição do Texto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3" name="Marcador de Posição do Texto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9" name="Marcador de Posição do Texto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5" name="Marcador de Posição do Tex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36" name="Marcador de Posição do Texto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2" name="Marcador de Posição do Texto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8" name="Marcador de Posição do Texto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4" name="Marcador de Posição do Texto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0" name="Marcador de Posição do Texto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6" name="Marcador de Posição do Texto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37" name="Marcador de Posição do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3" name="Marcador de Posição do Texto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9" name="Marcador de Posição do Texto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5" name="Marcador de Posição do Tex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1" name="Marcador de Posição do Texto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7" name="Marcador de Posição do Texto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38" name="Marcador de Posição do Texto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4" name="Marcador de Posição do Texto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0" name="Marcador de Posição do Texto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6" name="Marcador de Posição do Texto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2" name="Marcador de Posição do Texto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8" name="Marcador de Posição do Texto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2" name="Marcador de Posição da Data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94CFBC72-B697-4942-8CC4-0D516F80FC10}" type="datetime1">
              <a:rPr lang="pt-PT" noProof="0" smtClean="0"/>
              <a:t>18/02/2020</a:t>
            </a:fld>
            <a:endParaRPr lang="pt-PT" noProof="0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pt-PT" noProof="0"/>
              <a:pPr rtl="0"/>
              <a:t>‹nº›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392978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nho de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aixa de tex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t-PT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de junho</a:t>
            </a:r>
          </a:p>
        </p:txBody>
      </p:sp>
      <p:sp>
        <p:nvSpPr>
          <p:cNvPr id="1793" name="Caixa de texto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t-PT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4" name="Caixa de Texto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t-PT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5" name="Caixa de Texto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lvl="0" rtl="0"/>
            <a:r>
              <a:rPr lang="pt-PT" sz="130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6" name="Caixa de Texto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300" b="0" noProof="0">
                <a:solidFill>
                  <a:schemeClr val="tx1"/>
                </a:solidFill>
              </a:rPr>
              <a:t>5	</a:t>
            </a:r>
          </a:p>
        </p:txBody>
      </p:sp>
      <p:sp>
        <p:nvSpPr>
          <p:cNvPr id="1797" name="Caixa de Texto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300" b="0" kern="1200" cap="none" spc="0" noProof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6/7</a:t>
            </a:r>
          </a:p>
        </p:txBody>
      </p:sp>
      <p:sp>
        <p:nvSpPr>
          <p:cNvPr id="1798" name="Caixa de Texto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799" name="Caixa de Texto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0" name="Caixa de Texto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1" name="Caixa de Texto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2" name="Caixa de Texto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3" name="Caixa de Texto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13/14</a:t>
            </a:r>
          </a:p>
        </p:txBody>
      </p:sp>
      <p:sp>
        <p:nvSpPr>
          <p:cNvPr id="1804" name="Caixa de Texto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5" name="Caixa de Texto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6" name="Caixa de Texto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7" name="Caixa de Texto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8" name="Caixa de Texto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09" name="Caixa de Texto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20/21</a:t>
            </a:r>
          </a:p>
        </p:txBody>
      </p:sp>
      <p:sp>
        <p:nvSpPr>
          <p:cNvPr id="1810" name="Caixa de Texto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1" name="Caixa de Texto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2" name="Caixa de Texto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3" name="Caixa de Texto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4" name="Caixa de Texto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5" name="Caixa de Texto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27/28</a:t>
            </a:r>
          </a:p>
        </p:txBody>
      </p:sp>
      <p:sp>
        <p:nvSpPr>
          <p:cNvPr id="1816" name="Caixa de Texto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7" name="Caixa de Texto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8" name="Caixa de texto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pt-PT" noProof="0">
                <a:solidFill>
                  <a:schemeClr val="bg2">
                    <a:lumMod val="90000"/>
                  </a:schemeClr>
                </a:solidFill>
              </a:rPr>
              <a:t>1 de julho</a:t>
            </a:r>
          </a:p>
        </p:txBody>
      </p:sp>
      <p:sp>
        <p:nvSpPr>
          <p:cNvPr id="1819" name="Caixa de texto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pt-PT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820" name="Caixa de Texto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pt-PT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821" name="Caixa de Texto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4/5</a:t>
            </a:r>
          </a:p>
        </p:txBody>
      </p:sp>
      <p:sp>
        <p:nvSpPr>
          <p:cNvPr id="1828" name="Caixa de Texto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pt-PT" sz="3600" b="0" noProof="0">
                <a:solidFill>
                  <a:schemeClr val="accent1"/>
                </a:solidFill>
              </a:rPr>
              <a:t>junho</a:t>
            </a:r>
          </a:p>
        </p:txBody>
      </p:sp>
      <p:sp>
        <p:nvSpPr>
          <p:cNvPr id="69" name="Caixa de Texto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70" name="Caixa de Texto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71" name="Caixa de Texto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72" name="Caixa de Texto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9</a:t>
            </a:r>
          </a:p>
        </p:txBody>
      </p:sp>
      <p:sp>
        <p:nvSpPr>
          <p:cNvPr id="73" name="Caixa de Texto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10</a:t>
            </a:r>
          </a:p>
        </p:txBody>
      </p:sp>
      <p:sp>
        <p:nvSpPr>
          <p:cNvPr id="74" name="Caixa de Texto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11/12</a:t>
            </a:r>
          </a:p>
        </p:txBody>
      </p:sp>
      <p:sp>
        <p:nvSpPr>
          <p:cNvPr id="34" name="Marcador de Posição do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0" name="Marcador de Posição do Texto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6756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6" name="Marcador de Posição do Texto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2" name="Marcador de Posição do Texto 2"/>
          <p:cNvSpPr>
            <a:spLocks noGrp="1"/>
          </p:cNvSpPr>
          <p:nvPr>
            <p:ph type="body" sz="quarter" idx="29" hasCustomPrompt="1"/>
          </p:nvPr>
        </p:nvSpPr>
        <p:spPr>
          <a:xfrm>
            <a:off x="4571999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8" name="Marcador de Posição do Texto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250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4" name="Marcador de Posição do Texto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33" name="Marcador de Posição do Tex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39" name="Marcador de Posição do Texto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6756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5" name="Marcador de Posição do Texto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1" name="Marcador de Posição do Texto 2"/>
          <p:cNvSpPr>
            <a:spLocks noGrp="1"/>
          </p:cNvSpPr>
          <p:nvPr>
            <p:ph type="body" sz="quarter" idx="28" hasCustomPrompt="1"/>
          </p:nvPr>
        </p:nvSpPr>
        <p:spPr>
          <a:xfrm>
            <a:off x="4571999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7" name="Marcador de Posição do Texto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250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3" name="Marcador de Posição do Texto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35" name="Marcador de Posição do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1" name="Marcador de Posição do Texto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6756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7" name="Marcador de Posição do Texto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3" name="Marcador de Posição do Texto 2"/>
          <p:cNvSpPr>
            <a:spLocks noGrp="1"/>
          </p:cNvSpPr>
          <p:nvPr>
            <p:ph type="body" sz="quarter" idx="30" hasCustomPrompt="1"/>
          </p:nvPr>
        </p:nvSpPr>
        <p:spPr>
          <a:xfrm>
            <a:off x="4571999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9" name="Marcador de Posição do Texto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250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5" name="Marcador de Posição do Tex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36" name="Marcador de Posição do Texto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2" name="Marcador de Posição do Texto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6756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8" name="Marcador de Posição do Texto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4" name="Marcador de Posição do Texto 2"/>
          <p:cNvSpPr>
            <a:spLocks noGrp="1"/>
          </p:cNvSpPr>
          <p:nvPr>
            <p:ph type="body" sz="quarter" idx="31" hasCustomPrompt="1"/>
          </p:nvPr>
        </p:nvSpPr>
        <p:spPr>
          <a:xfrm>
            <a:off x="4571999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0" name="Marcador de Posição do Texto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250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6" name="Marcador de Posição do Texto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37" name="Marcador de Posição do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3" name="Marcador de Posição do Texto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6756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9" name="Marcador de Posição do Texto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5" name="Marcador de Posição do Tex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571999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1" name="Marcador de Posição do Texto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250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7" name="Marcador de Posição do Texto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38" name="Marcador de Posição do Texto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4" name="Marcador de Posição do Texto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6756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0" name="Marcador de Posição do Texto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6" name="Marcador de Posição do Texto 2"/>
          <p:cNvSpPr>
            <a:spLocks noGrp="1"/>
          </p:cNvSpPr>
          <p:nvPr>
            <p:ph type="body" sz="quarter" idx="33" hasCustomPrompt="1"/>
          </p:nvPr>
        </p:nvSpPr>
        <p:spPr>
          <a:xfrm>
            <a:off x="4571999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2" name="Marcador de Posição do Texto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250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8" name="Marcador de Posição do Texto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2" name="Marcador de Posição da Data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1844144E-CBD0-466A-A99D-B7C4C7E7A6FF}" type="datetime1">
              <a:rPr lang="pt-PT" noProof="0" smtClean="0"/>
              <a:t>18/02/2020</a:t>
            </a:fld>
            <a:endParaRPr lang="pt-PT" noProof="0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pt-PT" noProof="0"/>
              <a:pPr rtl="0"/>
              <a:t>‹nº›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187786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lho de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aixa de tex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29 de junho</a:t>
            </a:r>
          </a:p>
        </p:txBody>
      </p:sp>
      <p:sp>
        <p:nvSpPr>
          <p:cNvPr id="1793" name="Caixa de texto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30</a:t>
            </a:r>
          </a:p>
        </p:txBody>
      </p:sp>
      <p:sp>
        <p:nvSpPr>
          <p:cNvPr id="1794" name="Caixa de texto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de julho</a:t>
            </a:r>
          </a:p>
        </p:txBody>
      </p:sp>
      <p:sp>
        <p:nvSpPr>
          <p:cNvPr id="1795" name="Caixa de texto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300" b="0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6" name="Caixa de Texto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7" name="Caixa de Texto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300" b="0" noProof="0">
                <a:solidFill>
                  <a:schemeClr val="tx1"/>
                </a:solidFill>
              </a:rPr>
              <a:t>4/5</a:t>
            </a:r>
          </a:p>
        </p:txBody>
      </p:sp>
      <p:sp>
        <p:nvSpPr>
          <p:cNvPr id="1798" name="Caixa de Texto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99" name="Caixa de Texto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0" name="Caixa de Texto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1" name="Caixa de Texto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2" name="Caixa de Texto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3" name="Caixa de Texto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11/12</a:t>
            </a:r>
          </a:p>
        </p:txBody>
      </p:sp>
      <p:sp>
        <p:nvSpPr>
          <p:cNvPr id="1804" name="Caixa de Texto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5" name="Caixa de Texto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6" name="Caixa de Texto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7" name="Caixa de Texto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8" name="Caixa de Texto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9" name="Caixa de Texto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18/19</a:t>
            </a:r>
          </a:p>
        </p:txBody>
      </p:sp>
      <p:sp>
        <p:nvSpPr>
          <p:cNvPr id="1810" name="Caixa de Texto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1" name="Caixa de Texto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2" name="Caixa de Texto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3" name="Caixa de Texto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4" name="Caixa de Texto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5" name="Caixa de Texto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25/26</a:t>
            </a:r>
          </a:p>
        </p:txBody>
      </p:sp>
      <p:sp>
        <p:nvSpPr>
          <p:cNvPr id="1816" name="Caixa de Texto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7" name="Caixa de Texto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8" name="Caixa de Texto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9" name="Caixa de Texto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0" name="Caixa de Texto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821" name="Caixa de texto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1/2 de agosto</a:t>
            </a:r>
          </a:p>
        </p:txBody>
      </p:sp>
      <p:sp>
        <p:nvSpPr>
          <p:cNvPr id="1822" name="Caixa de texto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823" name="Caixa de texto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4" name="Caixa de texto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5" name="Caixa de texto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6" name="Caixa de texto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1827" name="Caixa de texto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8/9</a:t>
            </a:r>
          </a:p>
        </p:txBody>
      </p:sp>
      <p:sp>
        <p:nvSpPr>
          <p:cNvPr id="1828" name="Caixa de Texto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pt-PT" sz="3600" b="0" noProof="0">
                <a:solidFill>
                  <a:schemeClr val="accent1"/>
                </a:solidFill>
              </a:rPr>
              <a:t>julho</a:t>
            </a:r>
          </a:p>
        </p:txBody>
      </p:sp>
      <p:sp>
        <p:nvSpPr>
          <p:cNvPr id="40" name="Marcador de Posição do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6" name="Marcador de Posição do Texto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2" name="Marcador de Posição do Texto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8" name="Marcador de Posição do Texto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4" name="Marcador de Posição do Texto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70" name="Marcador de Posição do Texto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39" name="Marcador de Posição do Tex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5" name="Marcador de Posição do Texto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1" name="Marcador de Posição do Texto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7" name="Marcador de Posição do Texto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3" name="Marcador de Posição do Texto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9" name="Marcador de Posição do Texto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1" name="Marcador de Posição do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7" name="Marcador de Posição do Texto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3" name="Marcador de Posição do Texto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9" name="Marcador de Posição do Texto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5" name="Marcador de Posição do Texto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71" name="Marcador de Posição do Tex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2" name="Marcador de Posição do Texto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8" name="Marcador de Posição do Texto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4" name="Marcador de Posição do Texto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0" name="Marcador de Posição do Texto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6" name="Marcador de Posição do Texto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72" name="Marcador de Posição do Texto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3" name="Marcador de Posição do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9" name="Marcador de Posição do Texto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5" name="Marcador de Posição do Texto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1" name="Marcador de Posição do Tex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7" name="Marcador de Posição do Texto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73" name="Marcador de Posição do Texto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4" name="Marcador de Posição do Texto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0" name="Marcador de Posição do Texto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6" name="Marcador de Posição do Texto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2" name="Marcador de Posição do Texto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8" name="Marcador de Posição do Texto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74" name="Marcador de Posição do Texto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2" name="Marcador de Posição da Data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A3CDA91E-29CA-4F6B-81B0-208BC86B4BF8}" type="datetime1">
              <a:rPr lang="pt-PT" noProof="0" smtClean="0"/>
              <a:t>18/02/2020</a:t>
            </a:fld>
            <a:endParaRPr lang="pt-PT" noProof="0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pt-PT" noProof="0"/>
              <a:pPr rtl="0"/>
              <a:t>‹nº›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423186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osto de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aixa de tex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27 de julho</a:t>
            </a:r>
          </a:p>
        </p:txBody>
      </p:sp>
      <p:sp>
        <p:nvSpPr>
          <p:cNvPr id="1793" name="Caixa de texto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1794" name="Caixa de Texto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29</a:t>
            </a:r>
          </a:p>
        </p:txBody>
      </p:sp>
      <p:sp>
        <p:nvSpPr>
          <p:cNvPr id="1795" name="Caixa de Texto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30</a:t>
            </a:r>
          </a:p>
        </p:txBody>
      </p:sp>
      <p:sp>
        <p:nvSpPr>
          <p:cNvPr id="1796" name="Caixa de Texto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pt-PT" noProof="0">
                <a:solidFill>
                  <a:schemeClr val="bg2">
                    <a:lumMod val="90000"/>
                  </a:schemeClr>
                </a:solidFill>
                <a:effectLst/>
              </a:rPr>
              <a:t>31</a:t>
            </a:r>
          </a:p>
        </p:txBody>
      </p:sp>
      <p:sp>
        <p:nvSpPr>
          <p:cNvPr id="1797" name="Caixa de texto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1/2 de agosto</a:t>
            </a:r>
          </a:p>
        </p:txBody>
      </p:sp>
      <p:sp>
        <p:nvSpPr>
          <p:cNvPr id="1798" name="Caixa de Texto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9" name="Caixa de Texto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0" name="Caixa de Texto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1" name="Caixa de Texto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2" name="Caixa de Texto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3" name="Caixa de Texto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8/9</a:t>
            </a:r>
          </a:p>
        </p:txBody>
      </p:sp>
      <p:sp>
        <p:nvSpPr>
          <p:cNvPr id="1804" name="Caixa de Texto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5" name="Caixa de Texto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6" name="Caixa de Texto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7" name="Caixa de Texto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8" name="Caixa de Texto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9" name="Caixa de Texto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15/16</a:t>
            </a:r>
          </a:p>
        </p:txBody>
      </p:sp>
      <p:sp>
        <p:nvSpPr>
          <p:cNvPr id="1810" name="Caixa de Texto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1" name="Caixa de Texto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2" name="Caixa de Texto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3" name="Caixa de Texto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4" name="Caixa de Texto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5" name="Caixa de Texto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22/23</a:t>
            </a:r>
          </a:p>
        </p:txBody>
      </p:sp>
      <p:sp>
        <p:nvSpPr>
          <p:cNvPr id="1816" name="Caixa de Texto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7" name="Caixa de Texto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8" name="Caixa de Texto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9" name="Caixa de Texto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0" name="Caixa de Texto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t-PT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21" name="Caixa de Texto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noProof="0">
                <a:solidFill>
                  <a:schemeClr val="tx1"/>
                </a:solidFill>
              </a:rPr>
              <a:t>29/30</a:t>
            </a:r>
          </a:p>
        </p:txBody>
      </p:sp>
      <p:sp>
        <p:nvSpPr>
          <p:cNvPr id="1828" name="Caixa de Texto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pt-PT" sz="3600" b="0" noProof="0">
                <a:solidFill>
                  <a:schemeClr val="accent1"/>
                </a:solidFill>
              </a:rPr>
              <a:t>agosto</a:t>
            </a:r>
          </a:p>
        </p:txBody>
      </p:sp>
      <p:sp>
        <p:nvSpPr>
          <p:cNvPr id="69" name="Caixa de texto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70" name="Caixa de texto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1 de setembro</a:t>
            </a:r>
          </a:p>
        </p:txBody>
      </p:sp>
      <p:sp>
        <p:nvSpPr>
          <p:cNvPr id="71" name="Caixa de texto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2" name="Caixa de texto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3" name="Caixa de Texto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4" name="Caixa de texto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t-PT" sz="1300" b="0" noProof="0">
                <a:solidFill>
                  <a:schemeClr val="bg2">
                    <a:lumMod val="90000"/>
                  </a:schemeClr>
                </a:solidFill>
              </a:rPr>
              <a:t>5/6</a:t>
            </a:r>
          </a:p>
        </p:txBody>
      </p:sp>
      <p:sp>
        <p:nvSpPr>
          <p:cNvPr id="34" name="Marcador de Posição do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0" name="Marcador de Posição do Texto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6" name="Marcador de Posição do Texto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2" name="Marcador de Posição do Texto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8" name="Marcador de Posição do Texto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4" name="Marcador de Posição do Texto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33" name="Marcador de Posição do Tex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39" name="Marcador de Posição do Texto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5" name="Marcador de Posição do Texto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1" name="Marcador de Posição do Texto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7" name="Marcador de Posição do Texto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3" name="Marcador de Posição do Texto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35" name="Marcador de Posição do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1" name="Marcador de Posição do Texto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7" name="Marcador de Posição do Texto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3" name="Marcador de Posição do Texto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9" name="Marcador de Posição do Texto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5" name="Marcador de Posição do Tex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36" name="Marcador de Posição do Texto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2" name="Marcador de Posição do Texto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8" name="Marcador de Posição do Texto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4" name="Marcador de Posição do Texto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0" name="Marcador de Posição do Texto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6" name="Marcador de Posição do Texto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37" name="Marcador de Posição do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3" name="Marcador de Posição do Texto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9" name="Marcador de Posição do Texto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5" name="Marcador de Posição do Tex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1" name="Marcador de Posição do Texto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7" name="Marcador de Posição do Texto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38" name="Marcador de Posição do Texto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44" name="Marcador de Posição do Texto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0" name="Marcador de Posição do Texto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56" name="Marcador de Posição do Texto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2" name="Marcador de Posição do Texto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68" name="Marcador de Posição do Texto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/>
              <a:t>Clique para adicionar texto</a:t>
            </a:r>
          </a:p>
        </p:txBody>
      </p:sp>
      <p:sp>
        <p:nvSpPr>
          <p:cNvPr id="2" name="Marcador de Posição da Data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AF8CFAB6-8C01-4464-BAF7-098E5C53B956}" type="datetime1">
              <a:rPr lang="pt-PT" noProof="0" smtClean="0"/>
              <a:t>18/02/2020</a:t>
            </a:fld>
            <a:endParaRPr lang="pt-PT" noProof="0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pt-PT" noProof="0"/>
              <a:pPr rtl="0"/>
              <a:t>‹nº›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13358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im_direito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t-PT" noProof="0" dirty="0"/>
          </a:p>
        </p:txBody>
      </p:sp>
      <p:sp>
        <p:nvSpPr>
          <p:cNvPr id="85" name="shim_esquerdo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pt-PT" noProof="0" dirty="0"/>
          </a:p>
        </p:txBody>
      </p:sp>
      <p:sp>
        <p:nvSpPr>
          <p:cNvPr id="8" name="Retângulo Arredondado 7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 noProof="0" dirty="0"/>
          </a:p>
        </p:txBody>
      </p:sp>
      <p:grpSp>
        <p:nvGrpSpPr>
          <p:cNvPr id="3618" name="Grupo 3617"/>
          <p:cNvGrpSpPr/>
          <p:nvPr/>
        </p:nvGrpSpPr>
        <p:grpSpPr>
          <a:xfrm>
            <a:off x="379476" y="1242060"/>
            <a:ext cx="8385048" cy="678180"/>
            <a:chOff x="396240" y="1242060"/>
            <a:chExt cx="8347710" cy="678180"/>
          </a:xfrm>
        </p:grpSpPr>
        <p:cxnSp>
          <p:nvCxnSpPr>
            <p:cNvPr id="3665" name="Conexão Reta 3664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6" name="Conexão Reta 3665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7" name="Conexão Reta 3666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8" name="Conexão Reta 3667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9" name="Conexão Reta 3668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0" name="Conexão Reta 3669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1" name="Conexão Reta 3670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9" name="Grupo 3618"/>
          <p:cNvGrpSpPr/>
          <p:nvPr/>
        </p:nvGrpSpPr>
        <p:grpSpPr>
          <a:xfrm>
            <a:off x="379476" y="2163924"/>
            <a:ext cx="8385048" cy="678180"/>
            <a:chOff x="396240" y="1242060"/>
            <a:chExt cx="8347710" cy="678180"/>
          </a:xfrm>
        </p:grpSpPr>
        <p:cxnSp>
          <p:nvCxnSpPr>
            <p:cNvPr id="3658" name="Conexão Reta 3657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9" name="Conexão Reta 3658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0" name="Conexão Reta 3659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1" name="Conexão Reta 3660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2" name="Conexão Reta 3661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3" name="Conexão Reta 3662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4" name="Conexão Reta 3663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0" name="Grupo 3619"/>
          <p:cNvGrpSpPr/>
          <p:nvPr/>
        </p:nvGrpSpPr>
        <p:grpSpPr>
          <a:xfrm>
            <a:off x="379476" y="3085788"/>
            <a:ext cx="8385048" cy="678180"/>
            <a:chOff x="396240" y="1242060"/>
            <a:chExt cx="8347710" cy="678180"/>
          </a:xfrm>
        </p:grpSpPr>
        <p:cxnSp>
          <p:nvCxnSpPr>
            <p:cNvPr id="3651" name="Conexão Reta 3650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2" name="Conexão Reta 3651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3" name="Conexão Reta 3652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4" name="Conexão Reta 3653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5" name="Conexão Reta 3654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6" name="Conexão Reta 3655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7" name="Conexão Reta 3656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1" name="Grupo 3620"/>
          <p:cNvGrpSpPr/>
          <p:nvPr/>
        </p:nvGrpSpPr>
        <p:grpSpPr>
          <a:xfrm>
            <a:off x="379476" y="4007652"/>
            <a:ext cx="8385048" cy="678180"/>
            <a:chOff x="396240" y="1242060"/>
            <a:chExt cx="8347710" cy="678180"/>
          </a:xfrm>
        </p:grpSpPr>
        <p:cxnSp>
          <p:nvCxnSpPr>
            <p:cNvPr id="3644" name="Conexão Reta 3643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5" name="Conexão Reta 3644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6" name="Conexão Reta 3645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7" name="Conexão Reta 3646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8" name="Conexão Reta 3647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9" name="Conexão Reta 3648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0" name="Conexão Reta 3649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2" name="Grupo 3621"/>
          <p:cNvGrpSpPr/>
          <p:nvPr/>
        </p:nvGrpSpPr>
        <p:grpSpPr>
          <a:xfrm>
            <a:off x="379476" y="4929516"/>
            <a:ext cx="8385048" cy="678180"/>
            <a:chOff x="396240" y="1242060"/>
            <a:chExt cx="8347710" cy="678180"/>
          </a:xfrm>
        </p:grpSpPr>
        <p:cxnSp>
          <p:nvCxnSpPr>
            <p:cNvPr id="3637" name="Conexão Reta 3636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8" name="Conexão Reta 3637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9" name="Conexão Reta 3638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0" name="Conexão Reta 3639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1" name="Conexão Reta 3640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2" name="Conexão Reta 3641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3" name="Conexão Reta 3642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3" name="Grupo 3622"/>
          <p:cNvGrpSpPr/>
          <p:nvPr/>
        </p:nvGrpSpPr>
        <p:grpSpPr>
          <a:xfrm>
            <a:off x="379476" y="5851382"/>
            <a:ext cx="8385048" cy="678180"/>
            <a:chOff x="396240" y="1242060"/>
            <a:chExt cx="8347710" cy="678180"/>
          </a:xfrm>
        </p:grpSpPr>
        <p:cxnSp>
          <p:nvCxnSpPr>
            <p:cNvPr id="3630" name="Conexão Reta 3629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1" name="Conexão Reta 3630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2" name="Conexão Reta 3631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3" name="Conexão Reta 3632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4" name="Conexão Reta 3633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5" name="Conexão Reta 3634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6" name="Conexão Reta 3635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o 14"/>
          <p:cNvGrpSpPr/>
          <p:nvPr/>
        </p:nvGrpSpPr>
        <p:grpSpPr>
          <a:xfrm>
            <a:off x="381000" y="944880"/>
            <a:ext cx="8382000" cy="5696712"/>
            <a:chOff x="381000" y="944880"/>
            <a:chExt cx="8382000" cy="5696712"/>
          </a:xfrm>
        </p:grpSpPr>
        <p:grpSp>
          <p:nvGrpSpPr>
            <p:cNvPr id="3617" name="Grupo 3616"/>
            <p:cNvGrpSpPr/>
            <p:nvPr/>
          </p:nvGrpSpPr>
          <p:grpSpPr>
            <a:xfrm>
              <a:off x="381000" y="1143000"/>
              <a:ext cx="8382000" cy="5498592"/>
              <a:chOff x="381000" y="1143000"/>
              <a:chExt cx="8382000" cy="5498592"/>
            </a:xfrm>
          </p:grpSpPr>
          <p:cxnSp>
            <p:nvCxnSpPr>
              <p:cNvPr id="3672" name="Conexão Reta 3671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3" name="Conexão Reta 3672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4" name="Conexão Reta 3673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5" name="Conexão Reta 3674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6" name="Conexão Reta 3675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7" name="Conexão Reta 3676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8" name="Conexão Reta 3677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24" name="Grupo 3623"/>
            <p:cNvGrpSpPr/>
            <p:nvPr/>
          </p:nvGrpSpPr>
          <p:grpSpPr>
            <a:xfrm>
              <a:off x="1776984" y="944880"/>
              <a:ext cx="5590032" cy="128016"/>
              <a:chOff x="1787525" y="944880"/>
              <a:chExt cx="5565140" cy="128016"/>
            </a:xfrm>
          </p:grpSpPr>
          <p:cxnSp>
            <p:nvCxnSpPr>
              <p:cNvPr id="3625" name="Conexão Reta 3624"/>
              <p:cNvCxnSpPr/>
              <p:nvPr/>
            </p:nvCxnSpPr>
            <p:spPr>
              <a:xfrm>
                <a:off x="178752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6" name="Conexão Reta 3625"/>
              <p:cNvCxnSpPr/>
              <p:nvPr/>
            </p:nvCxnSpPr>
            <p:spPr>
              <a:xfrm>
                <a:off x="317881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7" name="Conexão Reta 3626"/>
              <p:cNvCxnSpPr/>
              <p:nvPr/>
            </p:nvCxnSpPr>
            <p:spPr>
              <a:xfrm>
                <a:off x="457009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8" name="Conexão Reta 3627"/>
              <p:cNvCxnSpPr/>
              <p:nvPr/>
            </p:nvCxnSpPr>
            <p:spPr>
              <a:xfrm>
                <a:off x="596138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9" name="Conexão Reta 3628"/>
              <p:cNvCxnSpPr/>
              <p:nvPr/>
            </p:nvCxnSpPr>
            <p:spPr>
              <a:xfrm>
                <a:off x="735266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anel direito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29" name="Oval 2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 dirty="0"/>
            </a:p>
          </p:txBody>
        </p:sp>
        <p:pic>
          <p:nvPicPr>
            <p:cNvPr id="1061" name="Imagem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anel esquerdo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7" name="Oval 26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 dirty="0"/>
            </a:p>
          </p:txBody>
        </p:sp>
        <p:pic>
          <p:nvPicPr>
            <p:cNvPr id="48" name="Imagem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2" name="Caixa de texto 1841"/>
          <p:cNvSpPr txBox="1"/>
          <p:nvPr/>
        </p:nvSpPr>
        <p:spPr>
          <a:xfrm>
            <a:off x="482085" y="895350"/>
            <a:ext cx="1227243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pt-PT" sz="1200" b="1" noProof="0" dirty="0">
                <a:solidFill>
                  <a:schemeClr val="accent1"/>
                </a:solidFill>
              </a:rPr>
              <a:t>SEGUNDA-FEIRA</a:t>
            </a:r>
          </a:p>
        </p:txBody>
      </p:sp>
      <p:sp>
        <p:nvSpPr>
          <p:cNvPr id="1843" name="Caixa de Texto 1842"/>
          <p:cNvSpPr txBox="1"/>
          <p:nvPr/>
        </p:nvSpPr>
        <p:spPr>
          <a:xfrm>
            <a:off x="1981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pt-PT" sz="1200" b="1" noProof="0" dirty="0">
                <a:solidFill>
                  <a:schemeClr val="accent1"/>
                </a:solidFill>
              </a:rPr>
              <a:t>TERÇA-FEIRA</a:t>
            </a:r>
          </a:p>
        </p:txBody>
      </p:sp>
      <p:sp>
        <p:nvSpPr>
          <p:cNvPr id="1844" name="Caixa de Texto 1843"/>
          <p:cNvSpPr txBox="1"/>
          <p:nvPr/>
        </p:nvSpPr>
        <p:spPr>
          <a:xfrm>
            <a:off x="3255580" y="895350"/>
            <a:ext cx="12717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pt-PT" sz="1200" b="1" noProof="0" dirty="0">
                <a:solidFill>
                  <a:schemeClr val="accent1"/>
                </a:solidFill>
              </a:rPr>
              <a:t>QUARTA-FEIRA</a:t>
            </a:r>
          </a:p>
        </p:txBody>
      </p:sp>
      <p:sp>
        <p:nvSpPr>
          <p:cNvPr id="1845" name="Caixa de Texto 1844"/>
          <p:cNvSpPr txBox="1"/>
          <p:nvPr/>
        </p:nvSpPr>
        <p:spPr>
          <a:xfrm>
            <a:off x="4649434" y="895350"/>
            <a:ext cx="1227243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pt-PT" sz="1200" b="1" noProof="0" dirty="0">
                <a:solidFill>
                  <a:schemeClr val="accent1"/>
                </a:solidFill>
              </a:rPr>
              <a:t>QUINTA-FEIRA</a:t>
            </a:r>
          </a:p>
        </p:txBody>
      </p:sp>
      <p:sp>
        <p:nvSpPr>
          <p:cNvPr id="1846" name="Caixa de Texto 1845"/>
          <p:cNvSpPr txBox="1"/>
          <p:nvPr/>
        </p:nvSpPr>
        <p:spPr>
          <a:xfrm>
            <a:off x="6172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pt-PT" sz="1200" b="1" noProof="0" dirty="0">
                <a:solidFill>
                  <a:schemeClr val="accent1"/>
                </a:solidFill>
              </a:rPr>
              <a:t>SEXTA-FEIRA</a:t>
            </a:r>
          </a:p>
        </p:txBody>
      </p:sp>
      <p:sp>
        <p:nvSpPr>
          <p:cNvPr id="1847" name="Caixa de Texto 1846"/>
          <p:cNvSpPr txBox="1"/>
          <p:nvPr/>
        </p:nvSpPr>
        <p:spPr>
          <a:xfrm>
            <a:off x="7522779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pt-PT" sz="1200" b="1" noProof="0" dirty="0">
                <a:solidFill>
                  <a:schemeClr val="accent1"/>
                </a:solidFill>
              </a:rPr>
              <a:t>SÁB/DOM</a:t>
            </a:r>
          </a:p>
        </p:txBody>
      </p:sp>
      <p:sp>
        <p:nvSpPr>
          <p:cNvPr id="49" name="Caixa de texto 48"/>
          <p:cNvSpPr txBox="1"/>
          <p:nvPr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pt-PT" sz="2400" noProof="0" dirty="0">
                <a:solidFill>
                  <a:schemeClr val="accent1"/>
                </a:solidFill>
              </a:rPr>
              <a:t>2020</a:t>
            </a:r>
          </a:p>
        </p:txBody>
      </p:sp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/>
          <a:p>
            <a:pPr rtl="0"/>
            <a:r>
              <a:rPr lang="pt-PT" noProof="0" dirty="0"/>
              <a:t>Clique para editar o estilo de título do Modelo Global</a:t>
            </a:r>
          </a:p>
        </p:txBody>
      </p:sp>
      <p:sp>
        <p:nvSpPr>
          <p:cNvPr id="3" name="Marcador de Posição do Texto 2" hidden="1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PT" noProof="0" dirty="0"/>
              <a:t>Clique para editar os Estilos de texto do modelo global</a:t>
            </a:r>
          </a:p>
          <a:p>
            <a:pPr lvl="1" rtl="0"/>
            <a:r>
              <a:rPr lang="pt-PT" noProof="0" dirty="0"/>
              <a:t>Segundo nível</a:t>
            </a:r>
          </a:p>
          <a:p>
            <a:pPr lvl="2" rtl="0"/>
            <a:r>
              <a:rPr lang="pt-PT" noProof="0" dirty="0"/>
              <a:t>Terceiro nível</a:t>
            </a:r>
          </a:p>
          <a:p>
            <a:pPr lvl="3" rtl="0"/>
            <a:r>
              <a:rPr lang="pt-PT" noProof="0" dirty="0"/>
              <a:t>Quarto nível</a:t>
            </a:r>
          </a:p>
          <a:p>
            <a:pPr lvl="4" rtl="0"/>
            <a:r>
              <a:rPr lang="pt-PT" noProof="0" dirty="0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3810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fld id="{76469837-7B04-4C89-9386-7948FEE767D1}" type="datetime1">
              <a:rPr lang="pt-PT" noProof="0" smtClean="0"/>
              <a:t>18/02/2020</a:t>
            </a:fld>
            <a:endParaRPr lang="pt-PT" noProof="0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61910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endParaRPr lang="pt-PT" noProof="0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6294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fld id="{53CB5F7B-7C15-41FD-9488-0FCC5C0A130E}" type="slidenum">
              <a:rPr lang="pt-PT" noProof="0"/>
              <a:pPr rtl="0"/>
              <a:t>‹nº›</a:t>
            </a:fld>
            <a:endParaRPr lang="pt-PT" noProof="0" dirty="0"/>
          </a:p>
        </p:txBody>
      </p:sp>
      <p:sp>
        <p:nvSpPr>
          <p:cNvPr id="86" name="Texto Informativo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pt-PT" sz="1100" b="1" i="1" noProof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Nota: </a:t>
            </a:r>
          </a:p>
          <a:p>
            <a:pPr rtl="0">
              <a:spcBef>
                <a:spcPts val="1200"/>
              </a:spcBef>
            </a:pPr>
            <a:r>
              <a:rPr lang="pt-PT" sz="1100" b="1" i="1" noProof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pode imprimir este modelo para utilizar como um calendário de parede. Também pode copiar o diapositivo para qualquer mês para adicionar à sua própria apresentação.</a:t>
            </a:r>
          </a:p>
        </p:txBody>
      </p:sp>
    </p:spTree>
    <p:extLst>
      <p:ext uri="{BB962C8B-B14F-4D97-AF65-F5344CB8AC3E}">
        <p14:creationId xmlns:p14="http://schemas.microsoft.com/office/powerpoint/2010/main" val="3081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73" r:id="rId8"/>
    <p:sldLayoutId id="2147483667" r:id="rId9"/>
    <p:sldLayoutId id="2147483668" r:id="rId10"/>
    <p:sldLayoutId id="2147483674" r:id="rId11"/>
    <p:sldLayoutId id="2147483675" r:id="rId12"/>
    <p:sldLayoutId id="2147483676" r:id="rId13"/>
    <p:sldLayoutId id="2147483677" r:id="rId14"/>
    <p:sldLayoutId id="2147483678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5425" indent="-228600" algn="l" defTabSz="914400" rtl="0" eaLnBrk="1" latinLnBrk="0" hangingPunct="1">
        <a:spcBef>
          <a:spcPts val="16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72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79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76856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8892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300984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81304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432511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Marcador de Posição do Texto 111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18" name="Marcador de Posição do Texto 117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24" name="Marcador de Posição do Texto 123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30" name="Marcador de Posição do Texto 129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36" name="Marcador de Posição do Texto 135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42" name="Marcador de Posição do Texto 141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11" name="Marcador de Posição do Texto 110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17" name="Marcador de Posição do Texto 116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23" name="Marcador de Posição do Texto 122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29" name="Marcador de Posição do Texto 128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35" name="Marcador de Posição do Texto 134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41" name="Marcador de Posição do Texto 140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13" name="Marcador de Posição do Texto 112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19" name="Marcador de Posição do Texto 118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25" name="Marcador de Posição do Texto 124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31" name="Marcador de Posição do Texto 130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37" name="Marcador de Posição do Texto 136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43" name="Marcador de Posição do Texto 142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14" name="Marcador de Posição do Texto 113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20" name="Marcador de Posição do Texto 119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26" name="Marcador de Posição do Texto 125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32" name="Marcador de Posição do Texto 131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38" name="Marcador de Posição do Texto 137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44" name="Marcador de Posição do Texto 143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15" name="Marcador de Posição do Texto 114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21" name="Marcador de Posição do Texto 120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27" name="Marcador de Posição do Texto 126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33" name="Marcador de Posição do Texto 132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39" name="Marcador de Posição do Texto 138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45" name="Marcador de Posição do Texto 14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16" name="Marcador de Posição do Texto 115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22" name="Marcador de Posição do Texto 121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28" name="Marcador de Posição do Texto 127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34" name="Marcador de Posição do Texto 133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40" name="Marcador de Posição do Texto 139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46" name="Marcador de Posição do Texto 14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2179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o Texto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9" name="Marcador de Posição do Texto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5" name="Marcador de Posição do Texto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21" name="Marcador de Posição do Texto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27" name="Marcador de Posição do Texto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33" name="Marcador de Posição do Texto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2" name="Marcador de Posição do Texto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8" name="Marcador de Posição do Texto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4" name="Marcador de Posição do Texto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20" name="Marcador de Posição do Texto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26" name="Marcador de Posição do Texto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32" name="Marcador de Posição do Texto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0" name="Marcador de Posição do Texto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6" name="Marcador de Posição do Texto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22" name="Marcador de Posição do Texto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28" name="Marcador de Posição do Texto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34" name="Marcador de Posição do Texto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1" name="Marcador de Posição do Texto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7" name="Marcador de Posição do Texto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23" name="Marcador de Posição do Texto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29" name="Marcador de Posição do Texto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35" name="Marcador de Posição do Texto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6" name="Marcador de Posição do Texto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2" name="Marcador de Posição do Texto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24" name="Marcador de Posição do Texto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30" name="Marcador de Posição do Texto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36" name="Marcador de Posição do Texto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7" name="Marcador de Posição do Texto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9" name="Marcador de Posição do Texto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25" name="Marcador de Posição do Texto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31" name="Marcador de Posição do Texto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37" name="Marcador de Posição do Texto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3315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o Texto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9" name="Marcador de Posição do Texto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5" name="Marcador de Posição do Texto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21" name="Marcador de Posição do Texto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27" name="Marcador de Posição do Texto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33" name="Marcador de Posição do Texto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2" name="Marcador de Posição do Texto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8" name="Marcador de Posição do Texto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4" name="Marcador de Posição do Texto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20" name="Marcador de Posição do Texto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26" name="Marcador de Posição do Texto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32" name="Marcador de Posição do Texto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0" name="Marcador de Posição do Texto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6" name="Marcador de Posição do Texto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22" name="Marcador de Posição do Texto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28" name="Marcador de Posição do Texto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34" name="Marcador de Posição do Texto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1" name="Marcador de Posição do Texto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7" name="Marcador de Posição do Texto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23" name="Marcador de Posição do Texto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29" name="Marcador de Posição do Texto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35" name="Marcador de Posição do Texto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6" name="Marcador de Posição do Texto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2" name="Marcador de Posição do Texto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24" name="Marcador de Posição do Texto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30" name="Marcador de Posição do Texto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36" name="Marcador de Posição do Texto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7" name="Marcador de Posição do Texto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9" name="Marcador de Posição do Texto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25" name="Marcador de Posição do Texto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31" name="Marcador de Posição do Texto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37" name="Marcador de Posição do Texto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2609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o Texto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9" name="Marcador de Posição do Texto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5" name="Marcador de Posição do Texto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21" name="Marcador de Posição do Texto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27" name="Marcador de Posição do Texto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33" name="Marcador de Posição do Texto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2" name="Marcador de Posição do Texto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8" name="Marcador de Posição do Texto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4" name="Marcador de Posição do Texto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20" name="Marcador de Posição do Texto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26" name="Marcador de Posição do Texto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32" name="Marcador de Posição do Texto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0" name="Marcador de Posição do Texto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6" name="Marcador de Posição do Texto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22" name="Marcador de Posição do Texto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28" name="Marcador de Posição do Texto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34" name="Marcador de Posição do Texto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1" name="Marcador de Posição do Texto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7" name="Marcador de Posição do Texto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23" name="Marcador de Posição do Texto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29" name="Marcador de Posição do Texto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35" name="Marcador de Posição do Texto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6" name="Marcador de Posição do Texto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2" name="Marcador de Posição do Texto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24" name="Marcador de Posição do Texto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30" name="Marcador de Posição do Texto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36" name="Marcador de Posição do Texto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7" name="Marcador de Posição do Texto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9" name="Marcador de Posição do Texto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25" name="Marcador de Posição do Texto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31" name="Marcador de Posição do Texto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37" name="Marcador de Posição do Texto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5560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Marcador de Posição do Texto 76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83" name="Marcador de Posição do Texto 8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89" name="Marcador de Posição do Texto 8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95" name="Marcador de Posição do Texto 9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01" name="Marcador de Posição do Texto 10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07" name="Marcador de Posição do Texto 10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76" name="Marcador de Posição do Texto 75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82" name="Marcador de Posição do Texto 8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88" name="Marcador de Posição do Texto 8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94" name="Marcador de Posição do Texto 9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00" name="Marcador de Posição do Texto 9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06" name="Marcador de Posição do Texto 10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78" name="Marcador de Posição do Texto 77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84" name="Marcador de Posição do Texto 8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90" name="Marcador de Posição do Texto 8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96" name="Marcador de Posição do Texto 9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02" name="Marcador de Posição do Texto 10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08" name="Marcador de Posição do Texto 10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79" name="Marcador de Posição do Texto 78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85" name="Marcador de Posição do Texto 8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91" name="Marcador de Posição do Texto 9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97" name="Marcador de Posição do Texto 9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03" name="Marcador de Posição do Texto 10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09" name="Marcador de Posição do Texto 10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80" name="Marcador de Posição do Texto 79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86" name="Marcador de Posição do Texto 8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92" name="Marcador de Posição do Texto 9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98" name="Marcador de Posição do Texto 9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04" name="Marcador de Posição do Texto 10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10" name="Marcador de Posição do Texto 10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81" name="Marcador de Posição do Texto 80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87" name="Marcador de Posição do Texto 8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93" name="Marcador de Posição do Texto 9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99" name="Marcador de Posição do Texto 9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05" name="Marcador de Posição do Texto 10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11" name="Marcador de Posição do Texto 11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510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Marcador de Posição do Texto 76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83" name="Marcador de Posição do Texto 8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89" name="Marcador de Posição do Texto 8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95" name="Marcador de Posição do Texto 9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01" name="Marcador de Posição do Texto 10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07" name="Marcador de Posição do Texto 10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76" name="Marcador de Posição do Texto 75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82" name="Marcador de Posição do Texto 8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88" name="Marcador de Posição do Texto 8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94" name="Marcador de Posição do Texto 9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00" name="Marcador de Posição do Texto 9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06" name="Marcador de Posição do Texto 10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78" name="Marcador de Posição do Texto 77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84" name="Marcador de Posição do Texto 8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90" name="Marcador de Posição do Texto 8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96" name="Marcador de Posição do Texto 9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02" name="Marcador de Posição do Texto 10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08" name="Marcador de Posição do Texto 10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79" name="Marcador de Posição do Texto 78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85" name="Marcador de Posição do Texto 8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91" name="Marcador de Posição do Texto 9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97" name="Marcador de Posição do Texto 9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03" name="Marcador de Posição do Texto 10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09" name="Marcador de Posição do Texto 10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80" name="Marcador de Posição do Texto 79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86" name="Marcador de Posição do Texto 8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92" name="Marcador de Posição do Texto 9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98" name="Marcador de Posição do Texto 9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04" name="Marcador de Posição do Texto 10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10" name="Marcador de Posição do Texto 10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81" name="Marcador de Posição do Texto 80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87" name="Marcador de Posição do Texto 8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93" name="Marcador de Posição do Texto 9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99" name="Marcador de Posição do Texto 9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05" name="Marcador de Posição do Texto 10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11" name="Marcador de Posição do Texto 11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674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Marcador de Posição do Texto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47" name="Marcador de Posição do Texto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53" name="Marcador de Posição do Texto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59" name="Marcador de Posição do Texto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65" name="Marcador de Posição do Texto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71" name="Marcador de Posição do Texto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40" name="Marcador de Posição do Texto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46" name="Marcador de Posição do Texto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52" name="Marcador de Posição do Texto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58" name="Marcador de Posição do Texto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64" name="Marcador de Posição do Texto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70" name="Marcador de Posição do Texto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42" name="Marcador de Posição do Texto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48" name="Marcador de Posição do Texto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54" name="Marcador de Posição do Texto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60" name="Marcador de Posição do Texto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66" name="Marcador de Posição do Texto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72" name="Marcador de Posição do Texto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43" name="Marcador de Posição do Texto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49" name="Marcador de Posição do Texto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55" name="Marcador de Posição do Texto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61" name="Marcador de Posição do Texto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67" name="Marcador de Posição do Texto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73" name="Marcador de Posição do Texto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44" name="Marcador de Posição do Texto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50" name="Marcador de Posição do Texto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56" name="Marcador de Posição do Texto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62" name="Marcador de Posição do Texto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68" name="Marcador de Posição do Texto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74" name="Marcador de Posição do Texto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45" name="Marcador de Posição do Texto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51" name="Marcador de Posição do Texto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57" name="Marcador de Posição do Texto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63" name="Marcador de Posição do Texto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69" name="Marcador de Posição do Texto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75" name="Marcador de Posição do Texto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2889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Marcador de Posição do Texto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47" name="Marcador de Posição do Texto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53" name="Marcador de Posição do Texto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59" name="Marcador de Posição do Texto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65" name="Marcador de Posição do Texto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71" name="Marcador de Posição do Texto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38" name="Marcador de Posição do Texto 37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46" name="Marcador de Posição do Texto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52" name="Marcador de Posição do Texto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58" name="Marcador de Posição do Texto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64" name="Marcador de Posição do Texto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70" name="Marcador de Posição do Texto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42" name="Marcador de Posição do Texto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48" name="Marcador de Posição do Texto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54" name="Marcador de Posição do Texto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60" name="Marcador de Posição do Texto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66" name="Marcador de Posição do Texto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72" name="Marcador de Posição do Texto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43" name="Marcador de Posição do Texto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49" name="Marcador de Posição do Texto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55" name="Marcador de Posição do Texto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61" name="Marcador de Posição do Texto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67" name="Marcador de Posição do Texto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73" name="Marcador de Posição do Texto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44" name="Marcador de Posição do Texto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50" name="Marcador de Posição do Texto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56" name="Marcador de Posição do Texto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62" name="Marcador de Posição do Texto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68" name="Marcador de Posição do Texto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74" name="Marcador de Posição do Texto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45" name="Marcador de Posição do Texto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51" name="Marcador de Posição do Texto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57" name="Marcador de Posição do Texto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63" name="Marcador de Posição do Texto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69" name="Marcador de Posição do Texto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75" name="Marcador de Posição do Texto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7967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Marcador de Posição do Texto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47" name="Marcador de Posição do Texto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53" name="Marcador de Posição do Texto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59" name="Marcador de Posição do Texto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65" name="Marcador de Posição do Texto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71" name="Marcador de Posição do Texto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38" name="Marcador de Posição do Texto 37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46" name="Marcador de Posição do Texto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52" name="Marcador de Posição do Texto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58" name="Marcador de Posição do Texto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64" name="Marcador de Posição do Texto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70" name="Marcador de Posição do Texto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42" name="Marcador de Posição do Texto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48" name="Marcador de Posição do Texto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54" name="Marcador de Posição do Texto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60" name="Marcador de Posição do Texto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66" name="Marcador de Posição do Texto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72" name="Marcador de Posição do Texto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43" name="Marcador de Posição do Texto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49" name="Marcador de Posição do Texto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55" name="Marcador de Posição do Texto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61" name="Marcador de Posição do Texto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67" name="Marcador de Posição do Texto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73" name="Marcador de Posição do Texto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44" name="Marcador de Posição do Texto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50" name="Marcador de Posição do Texto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56" name="Marcador de Posição do Texto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62" name="Marcador de Posição do Texto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68" name="Marcador de Posição do Texto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74" name="Marcador de Posição do Texto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45" name="Marcador de Posição do Texto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51" name="Marcador de Posição do Texto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57" name="Marcador de Posição do Texto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63" name="Marcador de Posição do Texto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69" name="Marcador de Posição do Texto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75" name="Marcador de Posição do Texto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7312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o Texto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9" name="Marcador de Posição do Texto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5" name="Marcador de Posição do Texto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21" name="Marcador de Posição do Texto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27" name="Marcador de Posição do Texto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33" name="Marcador de Posição do Texto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2" name="Marcador de Posição do Texto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8" name="Marcador de Posição do Texto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4" name="Marcador de Posição do Texto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20" name="Marcador de Posição do Texto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26" name="Marcador de Posição do Texto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32" name="Marcador de Posição do Texto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0" name="Marcador de Posição do Texto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6" name="Marcador de Posição do Texto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22" name="Marcador de Posição do Texto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28" name="Marcador de Posição do Texto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34" name="Marcador de Posição do Texto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1" name="Marcador de Posição do Texto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7" name="Marcador de Posição do Texto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23" name="Marcador de Posição do Texto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29" name="Marcador de Posição do Texto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35" name="Marcador de Posição do Texto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6" name="Marcador de Posição do Texto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2" name="Marcador de Posição do Texto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24" name="Marcador de Posição do Texto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30" name="Marcador de Posição do Texto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36" name="Marcador de Posição do Texto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7" name="Marcador de Posição do Texto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9" name="Marcador de Posição do Texto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25" name="Marcador de Posição do Texto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31" name="Marcador de Posição do Texto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37" name="Marcador de Posição do Texto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6508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o Texto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9" name="Marcador de Posição do Texto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5" name="Marcador de Posição do Texto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21" name="Marcador de Posição do Texto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27" name="Marcador de Posição do Texto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33" name="Marcador de Posição do Texto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2" name="Marcador de Posição do Texto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8" name="Marcador de Posição do Texto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4" name="Marcador de Posição do Texto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20" name="Marcador de Posição do Texto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26" name="Marcador de Posição do Texto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32" name="Marcador de Posição do Texto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0" name="Marcador de Posição do Texto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6" name="Marcador de Posição do Texto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22" name="Marcador de Posição do Texto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28" name="Marcador de Posição do Texto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34" name="Marcador de Posição do Texto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1" name="Marcador de Posição do Texto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7" name="Marcador de Posição do Texto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23" name="Marcador de Posição do Texto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29" name="Marcador de Posição do Texto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35" name="Marcador de Posição do Texto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6" name="Marcador de Posição do Texto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2" name="Marcador de Posição do Texto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24" name="Marcador de Posição do Texto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30" name="Marcador de Posição do Texto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36" name="Marcador de Posição do Texto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7" name="Marcador de Posição do Texto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19" name="Marcador de Posição do Texto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25" name="Marcador de Posição do Texto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31" name="Marcador de Posição do Texto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37" name="Marcador de Posição do Texto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1597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Marcador de Posição do Texto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47" name="Marcador de Posição do Texto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53" name="Marcador de Posição do Texto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59" name="Marcador de Posição do Texto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65" name="Marcador de Posição do Texto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71" name="Marcador de Posição do Texto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40" name="Marcador de Posição do Texto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46" name="Marcador de Posição do Texto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52" name="Marcador de Posição do Texto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58" name="Marcador de Posição do Texto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64" name="Marcador de Posição do Texto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70" name="Marcador de Posição do Texto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42" name="Marcador de Posição do Texto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48" name="Marcador de Posição do Texto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54" name="Marcador de Posição do Texto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60" name="Marcador de Posição do Texto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66" name="Marcador de Posição do Texto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72" name="Marcador de Posição do Texto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43" name="Marcador de Posição do Texto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49" name="Marcador de Posição do Texto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55" name="Marcador de Posição do Texto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61" name="Marcador de Posição do Texto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67" name="Marcador de Posição do Texto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73" name="Marcador de Posição do Texto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44" name="Marcador de Posição do Texto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50" name="Marcador de Posição do Texto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56" name="Marcador de Posição do Texto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62" name="Marcador de Posição do Texto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68" name="Marcador de Posição do Texto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74" name="Marcador de Posição do Texto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45" name="Marcador de Posição do Texto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51" name="Marcador de Posição do Texto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57" name="Marcador de Posição do Texto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63" name="Marcador de Posição do Texto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69" name="Marcador de Posição do Texto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75" name="Marcador de Posição do Texto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230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alendário de 2020 com Dois Anéis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 calendar (Mon-Sun, two-ring design).potx" id="{37951288-A778-4B03-9A4F-C86CA56F87D5}" vid="{FD97477E-A75E-4049-8F28-7AF1421EAE67}"/>
    </a:ext>
  </a:extLst>
</a:theme>
</file>

<file path=ppt/theme/theme2.xml><?xml version="1.0" encoding="utf-8"?>
<a:theme xmlns:a="http://schemas.openxmlformats.org/drawingml/2006/main" name="Tema do Offic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91eb96d0358c5e813b9ff0a51f6be317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9d98f49939701b33df8e18e31113e73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0A51265-8D1D-4193-B0F9-A72C2ADF82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17B8BDE-ACE7-4A38-893C-2502E9AD3DDC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98A22F1A-C3B4-4165-8A0E-E09BE0E38C9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</Words>
  <PresentationFormat>Apresentação no Ecrã (4:3)</PresentationFormat>
  <Paragraphs>12</Paragraphs>
  <Slides>12</Slides>
  <Notes>12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12</vt:i4>
      </vt:variant>
    </vt:vector>
  </HeadingPairs>
  <TitlesOfParts>
    <vt:vector size="15" baseType="lpstr">
      <vt:lpstr>Arial</vt:lpstr>
      <vt:lpstr>Calibri</vt:lpstr>
      <vt:lpstr>Calendário de 2020 com Dois Anéis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dcterms:created xsi:type="dcterms:W3CDTF">2020-01-16T06:57:33Z</dcterms:created>
  <dcterms:modified xsi:type="dcterms:W3CDTF">2020-02-18T10:13:00Z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