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144000"/>
  <p:defaultTextStyle>
    <a:defPPr rtl="0"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178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47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3234E78-B247-445D-A8F5-FC09E4BA575D}" type="datetime1">
              <a:rPr lang="pt-PT" smtClean="0"/>
              <a:pPr algn="r" rtl="0"/>
              <a:t>22-01-2014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pt-PT" dirty="0" smtClean="0"/>
              <a:t>‹#›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65D26BFE-E1D9-43CC-8B71-822D57600A1C}" type="datetime1">
              <a:rPr lang="pt-PT" smtClean="0"/>
              <a:pPr/>
              <a:t>22-01-2014</a:t>
            </a:fld>
            <a:endParaRPr lang="pt-PT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PT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PT" dirty="0" smtClean="0"/>
              <a:t>Clique para editar os estilos</a:t>
            </a:r>
          </a:p>
          <a:p>
            <a:pPr lvl="1" rtl="0"/>
            <a:r>
              <a:rPr lang="pt-PT" dirty="0" smtClean="0"/>
              <a:t>Segundo nível</a:t>
            </a:r>
          </a:p>
          <a:p>
            <a:pPr lvl="2" rtl="0"/>
            <a:r>
              <a:rPr lang="pt-PT" dirty="0" smtClean="0"/>
              <a:t>Terceiro nível</a:t>
            </a:r>
          </a:p>
          <a:p>
            <a:pPr lvl="3" rtl="0"/>
            <a:r>
              <a:rPr lang="pt-PT" dirty="0" smtClean="0"/>
              <a:t>Quarto nível</a:t>
            </a:r>
          </a:p>
          <a:p>
            <a:pPr lvl="4" rtl="0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pt-PT" dirty="0" smtClean="0"/>
              <a:t>‹#›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dirty="0"/>
              <a:t>Para alterar este convite, basta selecionar o texto de exemplo e, em seguida, introduzir os detalhes do evento. Em alternativa, se preferir começar a partir do zero, prima o botão Novo Diapositivo no separador Base para inserir uma nova página de convites. Introduza o seu texto nos marcadores de posição vazios.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vi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tângulo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pic>
        <p:nvPicPr>
          <p:cNvPr id="44" name="Imagem 43"/>
          <p:cNvPicPr preferRelativeResize="0"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000" y="1167893"/>
            <a:ext cx="5486400" cy="3655907"/>
          </a:xfrm>
          <a:prstGeom prst="rect">
            <a:avLst/>
          </a:prstGeom>
        </p:spPr>
      </p:pic>
      <p:sp>
        <p:nvSpPr>
          <p:cNvPr id="45" name="Retângulo 5"/>
          <p:cNvSpPr>
            <a:spLocks noChangeArrowheads="1"/>
          </p:cNvSpPr>
          <p:nvPr userDrawn="1"/>
        </p:nvSpPr>
        <p:spPr bwMode="auto">
          <a:xfrm>
            <a:off x="1143000" y="1849294"/>
            <a:ext cx="5486400" cy="228324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46" name="Forma livre 13"/>
          <p:cNvSpPr>
            <a:spLocks/>
          </p:cNvSpPr>
          <p:nvPr userDrawn="1"/>
        </p:nvSpPr>
        <p:spPr bwMode="auto">
          <a:xfrm>
            <a:off x="1435458" y="1386461"/>
            <a:ext cx="4901486" cy="322232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3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47" name="Marcador de Posição do Texto 37"/>
          <p:cNvSpPr>
            <a:spLocks noGrp="1"/>
          </p:cNvSpPr>
          <p:nvPr>
            <p:ph type="body" sz="quarter" idx="10" hasCustomPrompt="1"/>
          </p:nvPr>
        </p:nvSpPr>
        <p:spPr>
          <a:xfrm>
            <a:off x="2017154" y="1744584"/>
            <a:ext cx="3738092" cy="1046408"/>
          </a:xfrm>
        </p:spPr>
        <p:txBody>
          <a:bodyPr rtlCol="0" anchor="ctr">
            <a:noAutofit/>
          </a:bodyPr>
          <a:lstStyle>
            <a:lvl1pPr marL="0" indent="0" algn="ctr" rtl="0">
              <a:lnSpc>
                <a:spcPct val="100000"/>
              </a:lnSpc>
              <a:spcBef>
                <a:spcPts val="0"/>
              </a:spcBef>
              <a:buNone/>
              <a:defRPr sz="28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pt-PT" dirty="0" smtClean="0"/>
              <a:t>Clique para adicionar texto</a:t>
            </a:r>
            <a:endParaRPr lang="pt-PT" dirty="0"/>
          </a:p>
        </p:txBody>
      </p:sp>
      <p:sp>
        <p:nvSpPr>
          <p:cNvPr id="48" name="Marcador de Posição do Texto 37"/>
          <p:cNvSpPr>
            <a:spLocks noGrp="1"/>
          </p:cNvSpPr>
          <p:nvPr>
            <p:ph type="body" sz="quarter" idx="11" hasCustomPrompt="1"/>
          </p:nvPr>
        </p:nvSpPr>
        <p:spPr>
          <a:xfrm>
            <a:off x="2017154" y="2790992"/>
            <a:ext cx="3738092" cy="630528"/>
          </a:xfrm>
        </p:spPr>
        <p:txBody>
          <a:bodyPr rtlCol="0" anchor="ctr">
            <a:noAutofit/>
          </a:bodyPr>
          <a:lstStyle>
            <a:lvl1pPr marL="0" indent="0" algn="ctr" rtl="0">
              <a:lnSpc>
                <a:spcPct val="100000"/>
              </a:lnSpc>
              <a:spcBef>
                <a:spcPts val="0"/>
              </a:spcBef>
              <a:buNone/>
              <a:defRPr sz="1600" cap="none" baseline="0">
                <a:solidFill>
                  <a:schemeClr val="accent3"/>
                </a:solidFill>
                <a:effectLst/>
                <a:latin typeface="+mn-lt"/>
              </a:defRPr>
            </a:lvl1pPr>
            <a:lvl2pPr marL="38862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pt-PT" dirty="0" smtClean="0"/>
              <a:t>Clique para adicionar texto</a:t>
            </a:r>
            <a:endParaRPr lang="pt-PT" dirty="0"/>
          </a:p>
        </p:txBody>
      </p:sp>
      <p:sp>
        <p:nvSpPr>
          <p:cNvPr id="49" name="Marcador de Posição do Texto 37"/>
          <p:cNvSpPr>
            <a:spLocks noGrp="1"/>
          </p:cNvSpPr>
          <p:nvPr>
            <p:ph type="body" sz="quarter" idx="12" hasCustomPrompt="1"/>
          </p:nvPr>
        </p:nvSpPr>
        <p:spPr>
          <a:xfrm>
            <a:off x="2017154" y="3481891"/>
            <a:ext cx="3738092" cy="804359"/>
          </a:xfrm>
        </p:spPr>
        <p:txBody>
          <a:bodyPr rtlCol="0" anchor="t">
            <a:noAutofit/>
          </a:bodyPr>
          <a:lstStyle>
            <a:lvl1pPr marL="0" indent="0" algn="ctr" rtl="0">
              <a:lnSpc>
                <a:spcPct val="100000"/>
              </a:lnSpc>
              <a:spcBef>
                <a:spcPts val="300"/>
              </a:spcBef>
              <a:buNone/>
              <a:defRPr sz="110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38862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pt-PT" dirty="0" smtClean="0"/>
              <a:t>Clique para adicionar texto</a:t>
            </a:r>
            <a:endParaRPr lang="pt-PT" dirty="0"/>
          </a:p>
        </p:txBody>
      </p:sp>
      <p:sp>
        <p:nvSpPr>
          <p:cNvPr id="57" name="Retângulo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pic>
        <p:nvPicPr>
          <p:cNvPr id="58" name="Imagem 57"/>
          <p:cNvPicPr preferRelativeResize="0"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000" y="5235003"/>
            <a:ext cx="5486400" cy="3655907"/>
          </a:xfrm>
          <a:prstGeom prst="rect">
            <a:avLst/>
          </a:prstGeom>
        </p:spPr>
      </p:pic>
      <p:sp>
        <p:nvSpPr>
          <p:cNvPr id="59" name="Retângulo 5"/>
          <p:cNvSpPr>
            <a:spLocks noChangeArrowheads="1"/>
          </p:cNvSpPr>
          <p:nvPr userDrawn="1"/>
        </p:nvSpPr>
        <p:spPr bwMode="auto">
          <a:xfrm>
            <a:off x="1143000" y="5916404"/>
            <a:ext cx="5486400" cy="228324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60" name="Forma livre 13"/>
          <p:cNvSpPr>
            <a:spLocks/>
          </p:cNvSpPr>
          <p:nvPr userDrawn="1"/>
        </p:nvSpPr>
        <p:spPr bwMode="auto">
          <a:xfrm>
            <a:off x="1435458" y="5453571"/>
            <a:ext cx="4901486" cy="322232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3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61" name="Marcador de Posição do Texto 37"/>
          <p:cNvSpPr>
            <a:spLocks noGrp="1"/>
          </p:cNvSpPr>
          <p:nvPr>
            <p:ph type="body" sz="quarter" idx="13" hasCustomPrompt="1"/>
          </p:nvPr>
        </p:nvSpPr>
        <p:spPr>
          <a:xfrm>
            <a:off x="2017154" y="5811694"/>
            <a:ext cx="3738092" cy="1046408"/>
          </a:xfrm>
        </p:spPr>
        <p:txBody>
          <a:bodyPr rtlCol="0" anchor="ctr">
            <a:noAutofit/>
          </a:bodyPr>
          <a:lstStyle>
            <a:lvl1pPr marL="0" indent="0" algn="ctr" rtl="0">
              <a:lnSpc>
                <a:spcPct val="100000"/>
              </a:lnSpc>
              <a:spcBef>
                <a:spcPts val="0"/>
              </a:spcBef>
              <a:buNone/>
              <a:defRPr sz="28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pt-PT" dirty="0" smtClean="0"/>
              <a:t>Clique para adicionar texto</a:t>
            </a:r>
            <a:endParaRPr lang="pt-PT" dirty="0"/>
          </a:p>
        </p:txBody>
      </p:sp>
      <p:sp>
        <p:nvSpPr>
          <p:cNvPr id="62" name="Marcador de Posição do Texto 37"/>
          <p:cNvSpPr>
            <a:spLocks noGrp="1"/>
          </p:cNvSpPr>
          <p:nvPr>
            <p:ph type="body" sz="quarter" idx="14" hasCustomPrompt="1"/>
          </p:nvPr>
        </p:nvSpPr>
        <p:spPr>
          <a:xfrm>
            <a:off x="2017154" y="6858102"/>
            <a:ext cx="3738092" cy="630528"/>
          </a:xfrm>
        </p:spPr>
        <p:txBody>
          <a:bodyPr rtlCol="0" anchor="ctr">
            <a:noAutofit/>
          </a:bodyPr>
          <a:lstStyle>
            <a:lvl1pPr marL="0" indent="0" algn="ctr" rtl="0">
              <a:lnSpc>
                <a:spcPct val="100000"/>
              </a:lnSpc>
              <a:spcBef>
                <a:spcPts val="0"/>
              </a:spcBef>
              <a:buNone/>
              <a:defRPr sz="1600" cap="none" baseline="0">
                <a:solidFill>
                  <a:schemeClr val="accent3"/>
                </a:solidFill>
                <a:effectLst/>
                <a:latin typeface="+mn-lt"/>
              </a:defRPr>
            </a:lvl1pPr>
            <a:lvl2pPr marL="38862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pt-PT" dirty="0" smtClean="0"/>
              <a:t>Clique para adicionar texto</a:t>
            </a:r>
            <a:endParaRPr lang="pt-PT" dirty="0"/>
          </a:p>
        </p:txBody>
      </p:sp>
      <p:sp>
        <p:nvSpPr>
          <p:cNvPr id="63" name="Marcador de Posição do Texto 37"/>
          <p:cNvSpPr>
            <a:spLocks noGrp="1"/>
          </p:cNvSpPr>
          <p:nvPr>
            <p:ph type="body" sz="quarter" idx="15" hasCustomPrompt="1"/>
          </p:nvPr>
        </p:nvSpPr>
        <p:spPr>
          <a:xfrm>
            <a:off x="2017154" y="7549001"/>
            <a:ext cx="3738092" cy="804359"/>
          </a:xfrm>
        </p:spPr>
        <p:txBody>
          <a:bodyPr rtlCol="0" anchor="t">
            <a:noAutofit/>
          </a:bodyPr>
          <a:lstStyle>
            <a:lvl1pPr marL="0" indent="0" algn="ctr" rtl="0">
              <a:lnSpc>
                <a:spcPct val="100000"/>
              </a:lnSpc>
              <a:spcBef>
                <a:spcPts val="300"/>
              </a:spcBef>
              <a:buNone/>
              <a:defRPr sz="110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38862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pt-PT" dirty="0" smtClean="0"/>
              <a:t>Clique para adicionar texto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PT" dirty="0" smtClean="0"/>
              <a:t>Clique para editar os estilos</a:t>
            </a:r>
          </a:p>
          <a:p>
            <a:pPr lvl="1" rtl="0"/>
            <a:r>
              <a:rPr lang="pt-PT" dirty="0" smtClean="0"/>
              <a:t>Segundo nível</a:t>
            </a:r>
          </a:p>
          <a:p>
            <a:pPr lvl="2" rtl="0"/>
            <a:r>
              <a:rPr lang="pt-PT" dirty="0" smtClean="0"/>
              <a:t>Terceiro nível</a:t>
            </a:r>
          </a:p>
          <a:p>
            <a:pPr lvl="3" rtl="0"/>
            <a:r>
              <a:rPr lang="pt-PT" dirty="0" smtClean="0"/>
              <a:t>Quarto nível</a:t>
            </a:r>
          </a:p>
          <a:p>
            <a:pPr lvl="4" rtl="0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4FFCFED-C4EC-4A66-894B-3616CBC3956B}" type="datetime1">
              <a:rPr lang="pt-PT" smtClean="0"/>
              <a:t>22-01-2014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 dirty="0" smtClean="0"/>
              <a:t>‹#›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sldNum="0" hdr="0" ft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exto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pt-PT" dirty="0" smtClean="0"/>
              <a:t>feliz aniversário camila!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Celebre connosco</a:t>
            </a:r>
          </a:p>
          <a:p>
            <a:pPr rtl="0"/>
            <a:r>
              <a:rPr lang="pt-PT" dirty="0" smtClean="0"/>
              <a:t>Segunda-feira, 23 de agosto às 14:30</a:t>
            </a:r>
            <a:endParaRPr lang="pt-PT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Restaurante de Sushi</a:t>
            </a:r>
          </a:p>
          <a:p>
            <a:pPr rtl="0"/>
            <a:r>
              <a:rPr lang="pt-PT" dirty="0" smtClean="0"/>
              <a:t>Rua das Rosas, N.º 123, Lisboa</a:t>
            </a:r>
          </a:p>
          <a:p>
            <a:pPr rtl="0"/>
            <a:r>
              <a:rPr lang="pt-PT" dirty="0" smtClean="0"/>
              <a:t>RSFF para ines@example.com</a:t>
            </a:r>
            <a:endParaRPr lang="pt-PT" dirty="0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feliz aniversário camila!</a:t>
            </a:r>
            <a:endParaRPr lang="pt-PT" dirty="0"/>
          </a:p>
        </p:txBody>
      </p:sp>
      <p:sp>
        <p:nvSpPr>
          <p:cNvPr id="6" name="Marcador de Posição do Texto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Celebre connosco</a:t>
            </a:r>
          </a:p>
          <a:p>
            <a:pPr rtl="0"/>
            <a:r>
              <a:rPr lang="pt-PT" dirty="0" smtClean="0"/>
              <a:t>Segunda-feira, 23 de agosto às 14:30</a:t>
            </a:r>
            <a:endParaRPr lang="pt-PT" dirty="0"/>
          </a:p>
        </p:txBody>
      </p:sp>
      <p:sp>
        <p:nvSpPr>
          <p:cNvPr id="7" name="Marcador de Posição do Texto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Restaurante de Sushi</a:t>
            </a:r>
          </a:p>
          <a:p>
            <a:pPr rtl="0"/>
            <a:r>
              <a:rPr lang="pt-PT" dirty="0" smtClean="0"/>
              <a:t>Rua das Rosas, N.º 123, Lisboa</a:t>
            </a:r>
          </a:p>
          <a:p>
            <a:pPr rtl="0"/>
            <a:r>
              <a:rPr lang="pt-PT" dirty="0" smtClean="0"/>
              <a:t>RSFF para ines@example.com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1628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vite Fita Azul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BlueRibbon.potx" id="{BF01ED83-D56C-4CAA-985C-0984ACDAFF74}" vid="{FCAFC9F0-7078-441D-B98D-6F31FC603504}"/>
    </a:ext>
  </a:extLst>
</a:theme>
</file>

<file path=ppt/theme/theme2.xml><?xml version="1.0" encoding="utf-8"?>
<a:theme xmlns:a="http://schemas.openxmlformats.org/drawingml/2006/main" name="Tema do Offic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94F4AE-7619-4603-BCEB-A1445B3B782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90AA32-8904-44E9-AE67-0DB9961AB7B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DF7E612-AA70-48BF-BB5C-DF7A5083EF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114</Words>
  <Application>Microsoft Office PowerPoint</Application>
  <PresentationFormat>Personalizados</PresentationFormat>
  <Paragraphs>14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4" baseType="lpstr">
      <vt:lpstr>Arial</vt:lpstr>
      <vt:lpstr>Century</vt:lpstr>
      <vt:lpstr>Convite Fita Azul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2012-09-23T22:37:12Z</dcterms:created>
  <dcterms:modified xsi:type="dcterms:W3CDTF">2014-01-22T08:26:49Z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