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rtl="0">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715" autoAdjust="0"/>
  </p:normalViewPr>
  <p:slideViewPr>
    <p:cSldViewPr snapToGrid="0">
      <p:cViewPr varScale="1">
        <p:scale>
          <a:sx n="101" d="100"/>
          <a:sy n="101" d="100"/>
        </p:scale>
        <p:origin x="1620" y="102"/>
      </p:cViewPr>
      <p:guideLst/>
    </p:cSldViewPr>
  </p:slideViewPr>
  <p:notesTextViewPr>
    <p:cViewPr>
      <p:scale>
        <a:sx n="3" d="2"/>
        <a:sy n="3" d="2"/>
      </p:scale>
      <p:origin x="0" y="0"/>
    </p:cViewPr>
  </p:notesTextViewPr>
  <p:notesViewPr>
    <p:cSldViewPr snapToGrid="0">
      <p:cViewPr varScale="1">
        <p:scale>
          <a:sx n="70" d="100"/>
          <a:sy n="70" d="100"/>
        </p:scale>
        <p:origin x="126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pt-PT" dirty="0"/>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B244B623-2B4C-463E-B6D6-A7AD3399795D}" type="datetime1">
              <a:rPr lang="pt-PT" smtClean="0"/>
              <a:pPr algn="r" rtl="0"/>
              <a:t>29/01/2014</a:t>
            </a:fld>
            <a:endParaRPr lang="pt-PT" dirty="0"/>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pt-PT" dirty="0"/>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pt-PT" dirty="0" smtClean="0"/>
              <a:t>‹#›</a:t>
            </a:r>
            <a:endParaRPr lang="pt-PT"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pt-PT" dirty="0"/>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273EAC84-A4FC-473D-9B73-EB0B659C9781}" type="datetime1">
              <a:rPr lang="pt-PT" smtClean="0"/>
              <a:pPr/>
              <a:t>29/01/2014</a:t>
            </a:fld>
            <a:endParaRPr lang="pt-PT" dirty="0"/>
          </a:p>
        </p:txBody>
      </p:sp>
      <p:sp>
        <p:nvSpPr>
          <p:cNvPr id="4" name="Marcador de Posição da Imagem do Diapositivo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pt-PT" dirty="0"/>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dirty="0" smtClean="0"/>
              <a:t>Clique para editar os estilos</a:t>
            </a:r>
          </a:p>
          <a:p>
            <a:pPr lvl="1" rtl="0"/>
            <a:r>
              <a:rPr lang="pt-PT" dirty="0" smtClean="0"/>
              <a:t>Segundo nível</a:t>
            </a:r>
          </a:p>
          <a:p>
            <a:pPr lvl="2" rtl="0"/>
            <a:r>
              <a:rPr lang="pt-PT" dirty="0" smtClean="0"/>
              <a:t>Terceiro nível</a:t>
            </a:r>
          </a:p>
          <a:p>
            <a:pPr lvl="3" rtl="0"/>
            <a:r>
              <a:rPr lang="pt-PT" dirty="0" smtClean="0"/>
              <a:t>Quarto nível</a:t>
            </a:r>
          </a:p>
          <a:p>
            <a:pPr lvl="4" rtl="0"/>
            <a:r>
              <a:rPr lang="pt-PT" dirty="0" smtClean="0"/>
              <a:t>Quinto nível</a:t>
            </a:r>
            <a:endParaRPr lang="pt-PT" dirty="0"/>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pt-PT" dirty="0"/>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pt-PT" dirty="0" smtClean="0"/>
              <a:t>‹#›</a:t>
            </a:r>
            <a:endParaRPr lang="pt-PT"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lstStyle/>
          <a:p>
            <a:pPr rtl="0"/>
            <a:r>
              <a:rPr lang="pt-PT" dirty="0"/>
              <a:t>Para alterar esta brochura, </a:t>
            </a:r>
            <a:r>
              <a:rPr lang="pt-PT" dirty="0" smtClean="0"/>
              <a:t>substitua o nosso conteúdo de exemplo pelo seu. </a:t>
            </a:r>
            <a:r>
              <a:rPr lang="pt-PT" dirty="0"/>
              <a:t>Se preferir começar do zero, prima o botão Novo Diapositivo no separador Base para inserir uma nova página. Agora introduza o texto e imagens nos marcadores de posição vazios. Se precisar de mais marcadores de posição para títulos, subtítulos ou corpo do texto, copie um dos marcadores de posição existentes e, em seguida, arraste o novo para o local pretendido.</a:t>
            </a:r>
          </a:p>
          <a:p>
            <a:pPr rtl="0"/>
            <a:endParaRPr lang="en-US" dirty="0" smtClean="0"/>
          </a:p>
          <a:p>
            <a:pPr rtl="0"/>
            <a:r>
              <a:rPr lang="pt-PT" dirty="0" smtClean="0"/>
              <a:t>Notou que criámos as marcas de dobragem automaticamente? São bastante claras, mas se não quiser que sejam apresentadas na brochura, </a:t>
            </a:r>
            <a:r>
              <a:rPr lang="pt-PT" dirty="0"/>
              <a:t>selecione-as e elimine-as antes de imprimir.</a:t>
            </a:r>
          </a:p>
        </p:txBody>
      </p:sp>
      <p:sp>
        <p:nvSpPr>
          <p:cNvPr id="4" name="Marcador de Posição do Número do Diapositivo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rtlCol="0"/>
          <a:lstStyle/>
          <a:p>
            <a:pPr rtl="0"/>
            <a:endParaRPr lang="en-US"/>
          </a:p>
        </p:txBody>
      </p:sp>
      <p:sp>
        <p:nvSpPr>
          <p:cNvPr id="4" name="Marcador de Posição do Número do Diapositivo 3"/>
          <p:cNvSpPr>
            <a:spLocks noGrp="1"/>
          </p:cNvSpPr>
          <p:nvPr>
            <p:ph type="sldNum" sz="quarter" idx="10"/>
          </p:nvPr>
        </p:nvSpPr>
        <p:spPr/>
        <p:txBody>
          <a:bodyPr rtlCol="0"/>
          <a:lstStyle/>
          <a:p>
            <a:pPr rtl="0"/>
            <a:r>
              <a:rPr lang="en-US" smtClean="0"/>
              <a:t>2</a:t>
            </a:r>
            <a:endParaRPr lang="en-U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31" name="Marcador de Posição do Texto 21"/>
          <p:cNvSpPr>
            <a:spLocks noGrp="1"/>
          </p:cNvSpPr>
          <p:nvPr>
            <p:ph type="body" sz="quarter" idx="20" hasCustomPrompt="1"/>
          </p:nvPr>
        </p:nvSpPr>
        <p:spPr>
          <a:xfrm>
            <a:off x="235612" y="240371"/>
            <a:ext cx="2868775" cy="1294508"/>
          </a:xfrm>
        </p:spPr>
        <p:txBody>
          <a:bodyPr lIns="0" tIns="0" rIns="0" bIns="0" rtlCol="0" anchor="ctr">
            <a:noAutofit/>
          </a:bodyPr>
          <a:lstStyle>
            <a:lvl1pPr marL="0" indent="0" algn="l" rtl="0">
              <a:lnSpc>
                <a:spcPct val="110000"/>
              </a:lnSpc>
              <a:spcBef>
                <a:spcPts val="0"/>
              </a:spcBef>
              <a:buNone/>
              <a:defRPr sz="16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Texto do cabeçalho</a:t>
            </a:r>
            <a:endParaRPr lang="pt-PT" dirty="0"/>
          </a:p>
        </p:txBody>
      </p:sp>
      <p:sp>
        <p:nvSpPr>
          <p:cNvPr id="25" name="Marcador de Posição da Imagem 11"/>
          <p:cNvSpPr>
            <a:spLocks noGrp="1"/>
          </p:cNvSpPr>
          <p:nvPr>
            <p:ph type="pic" sz="quarter" idx="10"/>
          </p:nvPr>
        </p:nvSpPr>
        <p:spPr>
          <a:xfrm>
            <a:off x="228600" y="1546649"/>
            <a:ext cx="2880360" cy="4572000"/>
          </a:xfrm>
        </p:spPr>
        <p:txBody>
          <a:bodyPr tIns="182880" rtlCol="0">
            <a:normAutofit/>
          </a:bodyPr>
          <a:lstStyle>
            <a:lvl1pPr marL="0" indent="0" algn="ctr" rtl="0">
              <a:buNone/>
              <a:defRPr sz="2000"/>
            </a:lvl1pPr>
          </a:lstStyle>
          <a:p>
            <a:pPr rtl="0"/>
            <a:r>
              <a:rPr lang="pt-PT" dirty="0" smtClean="0"/>
              <a:t>Clique no ícone para adicionar uma imagem</a:t>
            </a:r>
            <a:endParaRPr lang="pt-PT" dirty="0"/>
          </a:p>
        </p:txBody>
      </p:sp>
      <p:sp>
        <p:nvSpPr>
          <p:cNvPr id="28" name="Marcador de Posição do Texto 21"/>
          <p:cNvSpPr>
            <a:spLocks noGrp="1"/>
          </p:cNvSpPr>
          <p:nvPr>
            <p:ph type="body" sz="quarter" idx="19" hasCustomPrompt="1"/>
          </p:nvPr>
        </p:nvSpPr>
        <p:spPr>
          <a:xfrm>
            <a:off x="228598" y="6130419"/>
            <a:ext cx="2880360" cy="1097570"/>
          </a:xfrm>
        </p:spPr>
        <p:txBody>
          <a:bodyPr lIns="0" tIns="0" rIns="0" bIns="0" rtlCol="0" anchor="ctr">
            <a:noAutofit/>
          </a:bodyPr>
          <a:lstStyle>
            <a:lvl1pPr marL="73152" indent="-73152" algn="l" rtl="0">
              <a:lnSpc>
                <a:spcPct val="120000"/>
              </a:lnSpc>
              <a:spcBef>
                <a:spcPts val="600"/>
              </a:spcBef>
              <a:buNone/>
              <a:defRPr sz="1200"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“Texto da citação”</a:t>
            </a:r>
            <a:endParaRPr lang="pt-PT" dirty="0"/>
          </a:p>
        </p:txBody>
      </p:sp>
      <p:sp>
        <p:nvSpPr>
          <p:cNvPr id="26" name="Marcador de Posição do Texto 21"/>
          <p:cNvSpPr>
            <a:spLocks noGrp="1"/>
          </p:cNvSpPr>
          <p:nvPr>
            <p:ph type="body" sz="quarter" idx="24" hasCustomPrompt="1"/>
          </p:nvPr>
        </p:nvSpPr>
        <p:spPr>
          <a:xfrm>
            <a:off x="228598" y="7239758"/>
            <a:ext cx="2880360" cy="304041"/>
          </a:xfrm>
        </p:spPr>
        <p:txBody>
          <a:bodyPr lIns="0" tIns="0" rIns="0" bIns="0" rtlCol="0" anchor="t">
            <a:noAutofit/>
          </a:bodyPr>
          <a:lstStyle>
            <a:lvl1pPr marL="0" indent="0" algn="r" rtl="0">
              <a:lnSpc>
                <a:spcPct val="120000"/>
              </a:lnSpc>
              <a:spcBef>
                <a:spcPts val="600"/>
              </a:spcBef>
              <a:buNone/>
              <a:defRPr sz="1100">
                <a:solidFill>
                  <a:schemeClr val="tx2"/>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-Atribuição</a:t>
            </a:r>
            <a:endParaRPr lang="pt-PT" dirty="0"/>
          </a:p>
        </p:txBody>
      </p:sp>
      <p:sp>
        <p:nvSpPr>
          <p:cNvPr id="24" name="Marcador de Posição do Texto 21"/>
          <p:cNvSpPr>
            <a:spLocks noGrp="1"/>
          </p:cNvSpPr>
          <p:nvPr>
            <p:ph type="body" sz="quarter" idx="15" hasCustomPrompt="1"/>
          </p:nvPr>
        </p:nvSpPr>
        <p:spPr>
          <a:xfrm rot="16200000">
            <a:off x="2833921" y="6225120"/>
            <a:ext cx="1914524" cy="722834"/>
          </a:xfrm>
        </p:spPr>
        <p:txBody>
          <a:bodyPr lIns="0" tIns="0" rIns="0" bIns="0" rtlCol="0" anchor="t">
            <a:noAutofit/>
          </a:bodyPr>
          <a:lstStyle>
            <a:lvl1pPr marL="0" indent="0" algn="l" rtl="0">
              <a:lnSpc>
                <a:spcPct val="100000"/>
              </a:lnSpc>
              <a:spcBef>
                <a:spcPts val="400"/>
              </a:spcBef>
              <a:buNone/>
              <a:defRPr sz="11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Morada do Remetente</a:t>
            </a:r>
            <a:endParaRPr lang="pt-PT" dirty="0"/>
          </a:p>
        </p:txBody>
      </p:sp>
      <p:sp>
        <p:nvSpPr>
          <p:cNvPr id="20" name="Marcador de Posição do Texto 21"/>
          <p:cNvSpPr>
            <a:spLocks noGrp="1"/>
          </p:cNvSpPr>
          <p:nvPr>
            <p:ph type="body" sz="quarter" idx="23" hasCustomPrompt="1"/>
          </p:nvPr>
        </p:nvSpPr>
        <p:spPr>
          <a:xfrm rot="16200000">
            <a:off x="4041759" y="3382054"/>
            <a:ext cx="2045399" cy="748637"/>
          </a:xfrm>
        </p:spPr>
        <p:txBody>
          <a:bodyPr lIns="0" tIns="0" rIns="0" bIns="0" rtlCol="0" anchor="t">
            <a:noAutofit/>
          </a:bodyPr>
          <a:lstStyle>
            <a:lvl1pPr marL="0" indent="0" algn="l" rtl="0">
              <a:lnSpc>
                <a:spcPct val="100000"/>
              </a:lnSpc>
              <a:spcBef>
                <a:spcPts val="400"/>
              </a:spcBef>
              <a:buNone/>
              <a:defRPr sz="1300">
                <a:solidFill>
                  <a:schemeClr val="tx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Nome e Endereço do Destinatário</a:t>
            </a:r>
            <a:endParaRPr lang="pt-PT" dirty="0"/>
          </a:p>
        </p:txBody>
      </p:sp>
      <p:sp>
        <p:nvSpPr>
          <p:cNvPr id="29" name="Marcador de Posição da Imagem 11"/>
          <p:cNvSpPr>
            <a:spLocks noGrp="1"/>
          </p:cNvSpPr>
          <p:nvPr>
            <p:ph type="pic" sz="quarter" idx="25"/>
          </p:nvPr>
        </p:nvSpPr>
        <p:spPr>
          <a:xfrm>
            <a:off x="6876288" y="228600"/>
            <a:ext cx="2926080" cy="5257800"/>
          </a:xfrm>
        </p:spPr>
        <p:txBody>
          <a:bodyPr tIns="182880" rtlCol="0">
            <a:normAutofit/>
          </a:bodyPr>
          <a:lstStyle>
            <a:lvl1pPr marL="0" indent="0" algn="ctr" rtl="0">
              <a:buNone/>
              <a:defRPr sz="2000"/>
            </a:lvl1pPr>
          </a:lstStyle>
          <a:p>
            <a:pPr rtl="0"/>
            <a:r>
              <a:rPr lang="pt-PT" dirty="0" smtClean="0"/>
              <a:t>Clique no ícone para adicionar uma imagem</a:t>
            </a:r>
            <a:endParaRPr lang="pt-PT" dirty="0"/>
          </a:p>
        </p:txBody>
      </p:sp>
      <p:sp>
        <p:nvSpPr>
          <p:cNvPr id="33" name="Marcador de Posição do Texto 21"/>
          <p:cNvSpPr>
            <a:spLocks noGrp="1"/>
          </p:cNvSpPr>
          <p:nvPr>
            <p:ph type="body" sz="quarter" idx="21" hasCustomPrompt="1"/>
          </p:nvPr>
        </p:nvSpPr>
        <p:spPr>
          <a:xfrm>
            <a:off x="6873239" y="5486401"/>
            <a:ext cx="2926080" cy="864618"/>
          </a:xfrm>
        </p:spPr>
        <p:txBody>
          <a:bodyPr lIns="0" tIns="0" rIns="0" bIns="0" rtlCol="0" anchor="ctr">
            <a:noAutofit/>
          </a:bodyPr>
          <a:lstStyle>
            <a:lvl1pPr marL="0" indent="0" algn="l" rtl="0">
              <a:lnSpc>
                <a:spcPct val="114000"/>
              </a:lnSpc>
              <a:spcBef>
                <a:spcPts val="0"/>
              </a:spcBef>
              <a:buNone/>
              <a:defRPr sz="1800" b="1" cap="all" baseline="0">
                <a:solidFill>
                  <a:schemeClr val="accent1"/>
                </a:solidFill>
                <a:latin typeface="+mn-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Texto do Cabeçalho</a:t>
            </a:r>
            <a:endParaRPr lang="pt-PT" dirty="0"/>
          </a:p>
        </p:txBody>
      </p:sp>
      <p:sp>
        <p:nvSpPr>
          <p:cNvPr id="7" name="carimbo do selo"/>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PT" sz="950" dirty="0" smtClean="0">
                <a:solidFill>
                  <a:schemeClr val="bg1">
                    <a:lumMod val="50000"/>
                  </a:schemeClr>
                </a:solidFill>
                <a:latin typeface="+mn-lt"/>
              </a:rPr>
              <a:t>COLOCAR SELO AQUI</a:t>
            </a:r>
            <a:endParaRPr lang="pt-PT" sz="950" dirty="0">
              <a:solidFill>
                <a:schemeClr val="bg1">
                  <a:lumMod val="50000"/>
                </a:schemeClr>
              </a:solidFill>
              <a:latin typeface="+mn-lt"/>
            </a:endParaRPr>
          </a:p>
        </p:txBody>
      </p:sp>
      <p:cxnSp>
        <p:nvCxnSpPr>
          <p:cNvPr id="21" name="Conexão Reta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Conexão Reta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Conexão Reta 8"/>
          <p:cNvCxnSpPr/>
          <p:nvPr userDrawn="1"/>
        </p:nvCxnSpPr>
        <p:spPr>
          <a:xfrm>
            <a:off x="6873239" y="6412194"/>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Posição do Texto 21"/>
          <p:cNvSpPr>
            <a:spLocks noGrp="1"/>
          </p:cNvSpPr>
          <p:nvPr>
            <p:ph type="body" sz="quarter" idx="20" hasCustomPrompt="1"/>
          </p:nvPr>
        </p:nvSpPr>
        <p:spPr>
          <a:xfrm>
            <a:off x="228600" y="284875"/>
            <a:ext cx="2953511" cy="451816"/>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Clique para adicionar texto</a:t>
            </a:r>
            <a:endParaRPr lang="pt-PT" dirty="0"/>
          </a:p>
        </p:txBody>
      </p:sp>
      <p:sp>
        <p:nvSpPr>
          <p:cNvPr id="35" name="Marcador de Posição do Texto 21"/>
          <p:cNvSpPr>
            <a:spLocks noGrp="1"/>
          </p:cNvSpPr>
          <p:nvPr>
            <p:ph type="body" sz="quarter" idx="54" hasCustomPrompt="1"/>
          </p:nvPr>
        </p:nvSpPr>
        <p:spPr>
          <a:xfrm>
            <a:off x="228600" y="778858"/>
            <a:ext cx="2953511" cy="3110322"/>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 texto</a:t>
            </a:r>
            <a:endParaRPr lang="pt-PT" dirty="0"/>
          </a:p>
        </p:txBody>
      </p:sp>
      <p:sp>
        <p:nvSpPr>
          <p:cNvPr id="38" name="Marcador de Posição do Texto 21"/>
          <p:cNvSpPr>
            <a:spLocks noGrp="1"/>
          </p:cNvSpPr>
          <p:nvPr>
            <p:ph type="body" sz="quarter" idx="55" hasCustomPrompt="1"/>
          </p:nvPr>
        </p:nvSpPr>
        <p:spPr>
          <a:xfrm>
            <a:off x="228600" y="4370832"/>
            <a:ext cx="2953511" cy="40646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Clique para adicionar texto</a:t>
            </a:r>
            <a:endParaRPr lang="pt-PT" dirty="0"/>
          </a:p>
        </p:txBody>
      </p:sp>
      <p:sp>
        <p:nvSpPr>
          <p:cNvPr id="74" name="Marcador de Posição do Texto 21"/>
          <p:cNvSpPr>
            <a:spLocks noGrp="1"/>
          </p:cNvSpPr>
          <p:nvPr>
            <p:ph type="body" sz="quarter" idx="75" hasCustomPrompt="1"/>
          </p:nvPr>
        </p:nvSpPr>
        <p:spPr>
          <a:xfrm>
            <a:off x="228600" y="4787855"/>
            <a:ext cx="2953511" cy="2759163"/>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 texto</a:t>
            </a:r>
            <a:endParaRPr lang="pt-PT" dirty="0"/>
          </a:p>
        </p:txBody>
      </p:sp>
      <p:sp>
        <p:nvSpPr>
          <p:cNvPr id="12" name="Marcador de Posição da Imagem 11"/>
          <p:cNvSpPr>
            <a:spLocks noGrp="1"/>
          </p:cNvSpPr>
          <p:nvPr>
            <p:ph type="pic" sz="quarter" idx="10"/>
          </p:nvPr>
        </p:nvSpPr>
        <p:spPr>
          <a:xfrm>
            <a:off x="3596831" y="228600"/>
            <a:ext cx="6273356" cy="2450592"/>
          </a:xfrm>
        </p:spPr>
        <p:txBody>
          <a:bodyPr tIns="457200" rtlCol="0">
            <a:normAutofit/>
          </a:bodyPr>
          <a:lstStyle>
            <a:lvl1pPr marL="0" indent="0" algn="ctr" rtl="0">
              <a:buNone/>
              <a:defRPr sz="2000"/>
            </a:lvl1pPr>
          </a:lstStyle>
          <a:p>
            <a:pPr rtl="0"/>
            <a:r>
              <a:rPr lang="pt-PT" dirty="0" smtClean="0"/>
              <a:t>Clique no ícone para adicionar uma imagem</a:t>
            </a:r>
            <a:endParaRPr lang="pt-PT" dirty="0"/>
          </a:p>
        </p:txBody>
      </p:sp>
      <p:sp>
        <p:nvSpPr>
          <p:cNvPr id="75" name="Marcador de Posição do Texto 21"/>
          <p:cNvSpPr>
            <a:spLocks noGrp="1"/>
          </p:cNvSpPr>
          <p:nvPr>
            <p:ph type="body" sz="quarter" idx="76" hasCustomPrompt="1"/>
          </p:nvPr>
        </p:nvSpPr>
        <p:spPr>
          <a:xfrm>
            <a:off x="3609213" y="2858432"/>
            <a:ext cx="2956177" cy="1589560"/>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 texto</a:t>
            </a:r>
            <a:endParaRPr lang="pt-PT" dirty="0"/>
          </a:p>
        </p:txBody>
      </p:sp>
      <p:sp>
        <p:nvSpPr>
          <p:cNvPr id="49" name="Marcador de Posição do Texto 21"/>
          <p:cNvSpPr>
            <a:spLocks noGrp="1"/>
          </p:cNvSpPr>
          <p:nvPr>
            <p:ph type="body" sz="quarter" idx="61" hasCustomPrompt="1"/>
          </p:nvPr>
        </p:nvSpPr>
        <p:spPr>
          <a:xfrm>
            <a:off x="3609213" y="4539432"/>
            <a:ext cx="2953511" cy="35641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Clique para adicionar texto</a:t>
            </a:r>
            <a:endParaRPr lang="pt-PT" dirty="0"/>
          </a:p>
        </p:txBody>
      </p:sp>
      <p:sp>
        <p:nvSpPr>
          <p:cNvPr id="76" name="Marcador de Posição do Texto 21"/>
          <p:cNvSpPr>
            <a:spLocks noGrp="1"/>
          </p:cNvSpPr>
          <p:nvPr>
            <p:ph type="body" sz="quarter" idx="77" hasCustomPrompt="1"/>
          </p:nvPr>
        </p:nvSpPr>
        <p:spPr>
          <a:xfrm>
            <a:off x="3609213" y="4895850"/>
            <a:ext cx="2953511" cy="2651169"/>
          </a:xfrm>
        </p:spPr>
        <p:txBody>
          <a:bodyPr lIns="0" tIns="0" rIns="0" bIns="0" rtlCol="0" anchor="t">
            <a:noAutofit/>
          </a:bodyPr>
          <a:lstStyle>
            <a:lvl1pPr marL="137160" indent="-137160" algn="l" rtl="0">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 texto</a:t>
            </a:r>
            <a:endParaRPr lang="pt-PT" dirty="0"/>
          </a:p>
        </p:txBody>
      </p:sp>
      <p:sp>
        <p:nvSpPr>
          <p:cNvPr id="62" name="Marcador de Posição do Texto 21"/>
          <p:cNvSpPr>
            <a:spLocks noGrp="1"/>
          </p:cNvSpPr>
          <p:nvPr>
            <p:ph type="body" sz="quarter" idx="64" hasCustomPrompt="1"/>
          </p:nvPr>
        </p:nvSpPr>
        <p:spPr>
          <a:xfrm>
            <a:off x="6916676" y="3007495"/>
            <a:ext cx="2953511" cy="356418"/>
          </a:xfrm>
        </p:spPr>
        <p:txBody>
          <a:bodyPr lIns="0" tIns="0" rIns="0" bIns="0" rtlCol="0" anchor="ctr">
            <a:noAutofit/>
          </a:bodyPr>
          <a:lstStyle>
            <a:lvl1pPr marL="0" indent="0" algn="l" rtl="0">
              <a:lnSpc>
                <a:spcPct val="114000"/>
              </a:lnSpc>
              <a:spcBef>
                <a:spcPts val="800"/>
              </a:spcBef>
              <a:buNone/>
              <a:defRPr sz="1800">
                <a:solidFill>
                  <a:schemeClr val="tx2"/>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Clique para adicionar texto</a:t>
            </a:r>
            <a:endParaRPr lang="pt-PT" dirty="0"/>
          </a:p>
        </p:txBody>
      </p:sp>
      <p:sp>
        <p:nvSpPr>
          <p:cNvPr id="71" name="Marcador de Posição da Imagem 11"/>
          <p:cNvSpPr>
            <a:spLocks noGrp="1"/>
          </p:cNvSpPr>
          <p:nvPr>
            <p:ph type="pic" sz="quarter" idx="73"/>
          </p:nvPr>
        </p:nvSpPr>
        <p:spPr>
          <a:xfrm>
            <a:off x="6916676" y="3445173"/>
            <a:ext cx="1207008" cy="1207008"/>
          </a:xfrm>
        </p:spPr>
        <p:txBody>
          <a:bodyPr lIns="91440" tIns="91440" rIns="91440" bIns="91440" rtlCol="0">
            <a:normAutofit/>
          </a:bodyPr>
          <a:lstStyle>
            <a:lvl1pPr marL="0" indent="0" algn="ctr" rtl="0">
              <a:buNone/>
              <a:defRPr sz="1400"/>
            </a:lvl1pPr>
          </a:lstStyle>
          <a:p>
            <a:pPr rtl="0"/>
            <a:r>
              <a:rPr lang="pt-PT" dirty="0" smtClean="0"/>
              <a:t>Clique no ícone para adicionar uma imagem</a:t>
            </a:r>
            <a:endParaRPr lang="pt-PT" dirty="0"/>
          </a:p>
        </p:txBody>
      </p:sp>
      <p:sp>
        <p:nvSpPr>
          <p:cNvPr id="63" name="Marcador de Posição do Texto 21"/>
          <p:cNvSpPr>
            <a:spLocks noGrp="1"/>
          </p:cNvSpPr>
          <p:nvPr>
            <p:ph type="body" sz="quarter" idx="65" hasCustomPrompt="1"/>
          </p:nvPr>
        </p:nvSpPr>
        <p:spPr>
          <a:xfrm>
            <a:off x="8273799" y="3406609"/>
            <a:ext cx="1596388" cy="218969"/>
          </a:xfrm>
        </p:spPr>
        <p:txBody>
          <a:bodyPr lIns="0" tIns="0" rIns="0" bIns="0" rtlCol="0" anchor="ctr">
            <a:noAutofit/>
          </a:bodyPr>
          <a:lstStyle>
            <a:lvl1pPr marL="0" indent="0" algn="l" rtl="0">
              <a:lnSpc>
                <a:spcPct val="10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t-PT" dirty="0" smtClean="0"/>
              <a:t>Clique para adicionar texto</a:t>
            </a:r>
            <a:endParaRPr lang="pt-PT" dirty="0"/>
          </a:p>
        </p:txBody>
      </p:sp>
      <p:sp>
        <p:nvSpPr>
          <p:cNvPr id="77" name="Marcador de Posição do Texto 21"/>
          <p:cNvSpPr>
            <a:spLocks noGrp="1"/>
          </p:cNvSpPr>
          <p:nvPr>
            <p:ph type="body" sz="quarter" idx="78" hasCustomPrompt="1"/>
          </p:nvPr>
        </p:nvSpPr>
        <p:spPr>
          <a:xfrm>
            <a:off x="8273800" y="3625578"/>
            <a:ext cx="1596387" cy="170568"/>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a:t>
            </a:r>
            <a:endParaRPr lang="pt-PT" dirty="0"/>
          </a:p>
        </p:txBody>
      </p:sp>
      <p:sp>
        <p:nvSpPr>
          <p:cNvPr id="79" name="Marcador de Posição do Texto 21"/>
          <p:cNvSpPr>
            <a:spLocks noGrp="1"/>
          </p:cNvSpPr>
          <p:nvPr>
            <p:ph type="body" sz="quarter" idx="80" hasCustomPrompt="1"/>
          </p:nvPr>
        </p:nvSpPr>
        <p:spPr>
          <a:xfrm>
            <a:off x="8273800" y="3809933"/>
            <a:ext cx="1596387" cy="60350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a:t>
            </a:r>
            <a:endParaRPr lang="pt-PT" dirty="0"/>
          </a:p>
        </p:txBody>
      </p:sp>
      <p:sp>
        <p:nvSpPr>
          <p:cNvPr id="65" name="Marcador de Posição do Texto 21"/>
          <p:cNvSpPr>
            <a:spLocks noGrp="1"/>
          </p:cNvSpPr>
          <p:nvPr>
            <p:ph type="body" sz="quarter" idx="67" hasCustomPrompt="1"/>
          </p:nvPr>
        </p:nvSpPr>
        <p:spPr>
          <a:xfrm>
            <a:off x="8273799" y="4427223"/>
            <a:ext cx="1596388" cy="224958"/>
          </a:xfrm>
        </p:spPr>
        <p:txBody>
          <a:bodyPr lIns="0" tIns="0" rIns="0" bIns="0" rtlCol="0" anchor="ctr">
            <a:noAutofit/>
          </a:bodyPr>
          <a:lstStyle>
            <a:lvl1pPr marL="0" indent="0" algn="l" rtl="0">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t-PT" dirty="0" smtClean="0"/>
              <a:t>Clique para adicionar endereço de e-mail</a:t>
            </a:r>
            <a:endParaRPr lang="pt-PT" dirty="0"/>
          </a:p>
        </p:txBody>
      </p:sp>
      <p:sp>
        <p:nvSpPr>
          <p:cNvPr id="72" name="Marcador de Posição da Imagem 11"/>
          <p:cNvSpPr>
            <a:spLocks noGrp="1"/>
          </p:cNvSpPr>
          <p:nvPr>
            <p:ph type="pic" sz="quarter" idx="74"/>
          </p:nvPr>
        </p:nvSpPr>
        <p:spPr>
          <a:xfrm>
            <a:off x="6916676" y="4846320"/>
            <a:ext cx="1207008" cy="1207008"/>
          </a:xfrm>
        </p:spPr>
        <p:txBody>
          <a:bodyPr lIns="91440" tIns="91440" rIns="91440" bIns="91440" rtlCol="0">
            <a:normAutofit/>
          </a:bodyPr>
          <a:lstStyle>
            <a:lvl1pPr marL="0" indent="0" algn="ctr" rtl="0">
              <a:buNone/>
              <a:defRPr sz="1400"/>
            </a:lvl1pPr>
          </a:lstStyle>
          <a:p>
            <a:pPr rtl="0"/>
            <a:r>
              <a:rPr lang="pt-PT" dirty="0" smtClean="0"/>
              <a:t>Clique no ícone para adicionar uma imagem</a:t>
            </a:r>
            <a:endParaRPr lang="pt-PT" dirty="0"/>
          </a:p>
        </p:txBody>
      </p:sp>
      <p:sp>
        <p:nvSpPr>
          <p:cNvPr id="66" name="Marcador de Posição do Texto 21"/>
          <p:cNvSpPr>
            <a:spLocks noGrp="1"/>
          </p:cNvSpPr>
          <p:nvPr>
            <p:ph type="body" sz="quarter" idx="68" hasCustomPrompt="1"/>
          </p:nvPr>
        </p:nvSpPr>
        <p:spPr>
          <a:xfrm>
            <a:off x="8273799" y="4813081"/>
            <a:ext cx="1596388" cy="218969"/>
          </a:xfrm>
        </p:spPr>
        <p:txBody>
          <a:bodyPr lIns="0" tIns="0" rIns="0" bIns="0" rtlCol="0" anchor="ctr">
            <a:noAutofit/>
          </a:bodyPr>
          <a:lstStyle>
            <a:lvl1pPr marL="0" indent="0" algn="l" rtl="0">
              <a:lnSpc>
                <a:spcPct val="10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t-PT" dirty="0" smtClean="0"/>
              <a:t>Clique para adicionar texto</a:t>
            </a:r>
            <a:endParaRPr lang="pt-PT" dirty="0"/>
          </a:p>
        </p:txBody>
      </p:sp>
      <p:sp>
        <p:nvSpPr>
          <p:cNvPr id="78" name="Marcador de Posição do Texto 21"/>
          <p:cNvSpPr>
            <a:spLocks noGrp="1"/>
          </p:cNvSpPr>
          <p:nvPr>
            <p:ph type="body" sz="quarter" idx="79" hasCustomPrompt="1"/>
          </p:nvPr>
        </p:nvSpPr>
        <p:spPr>
          <a:xfrm>
            <a:off x="8273799" y="5032049"/>
            <a:ext cx="1596387" cy="173736"/>
          </a:xfrm>
        </p:spPr>
        <p:txBody>
          <a:bodyPr lIns="0" tIns="0" rIns="0" bIns="0" rtlCol="0" anchor="t">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a:t>
            </a:r>
            <a:endParaRPr lang="pt-PT" dirty="0"/>
          </a:p>
        </p:txBody>
      </p:sp>
      <p:sp>
        <p:nvSpPr>
          <p:cNvPr id="80" name="Marcador de Posição do Texto 21"/>
          <p:cNvSpPr>
            <a:spLocks noGrp="1"/>
          </p:cNvSpPr>
          <p:nvPr>
            <p:ph type="body" sz="quarter" idx="81" hasCustomPrompt="1"/>
          </p:nvPr>
        </p:nvSpPr>
        <p:spPr>
          <a:xfrm>
            <a:off x="8273799" y="5215051"/>
            <a:ext cx="1596387" cy="604054"/>
          </a:xfrm>
        </p:spPr>
        <p:txBody>
          <a:bodyPr lIns="0" tIns="0" rIns="0" bIns="0" rtlCol="0" anchor="ctr">
            <a:noAutofit/>
          </a:bodyPr>
          <a:lstStyle>
            <a:lvl1pPr marL="0" indent="0" algn="l" rtl="0">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gn="l" rtl="0">
              <a:lnSpc>
                <a:spcPct val="150000"/>
              </a:lnSpc>
              <a:spcBef>
                <a:spcPts val="600"/>
              </a:spcBef>
              <a:spcAft>
                <a:spcPts val="0"/>
              </a:spcAft>
              <a:buFont typeface="Arial" panose="020B0604020202020204" pitchFamily="34" charset="0"/>
              <a:buChar char="•"/>
              <a:defRPr sz="900"/>
            </a:lvl2pPr>
            <a:lvl3pPr marL="137160" indent="-137160" algn="l" rtl="0">
              <a:lnSpc>
                <a:spcPct val="150000"/>
              </a:lnSpc>
              <a:spcBef>
                <a:spcPts val="600"/>
              </a:spcBef>
              <a:spcAft>
                <a:spcPts val="0"/>
              </a:spcAft>
              <a:buFont typeface="Arial" panose="020B0604020202020204" pitchFamily="34" charset="0"/>
              <a:buChar char="•"/>
              <a:defRPr sz="900"/>
            </a:lvl3pPr>
            <a:lvl4pPr marL="137160" indent="-137160" algn="l" rtl="0">
              <a:lnSpc>
                <a:spcPct val="150000"/>
              </a:lnSpc>
              <a:spcBef>
                <a:spcPts val="600"/>
              </a:spcBef>
              <a:spcAft>
                <a:spcPts val="0"/>
              </a:spcAft>
              <a:buFont typeface="Arial" panose="020B0604020202020204" pitchFamily="34" charset="0"/>
              <a:buChar char="•"/>
              <a:defRPr sz="900"/>
            </a:lvl4pPr>
            <a:lvl5pPr marL="137160" indent="-137160" algn="l" rtl="0">
              <a:lnSpc>
                <a:spcPct val="150000"/>
              </a:lnSpc>
              <a:spcBef>
                <a:spcPts val="600"/>
              </a:spcBef>
              <a:spcAft>
                <a:spcPts val="0"/>
              </a:spcAft>
              <a:buFont typeface="Arial" panose="020B0604020202020204" pitchFamily="34" charset="0"/>
              <a:buChar char="•"/>
              <a:defRPr sz="900"/>
            </a:lvl5pPr>
            <a:lvl6pPr marL="137160" indent="-137160" algn="l" rtl="0">
              <a:lnSpc>
                <a:spcPct val="150000"/>
              </a:lnSpc>
              <a:spcBef>
                <a:spcPts val="600"/>
              </a:spcBef>
              <a:spcAft>
                <a:spcPts val="0"/>
              </a:spcAft>
              <a:defRPr sz="900"/>
            </a:lvl6pPr>
            <a:lvl7pPr marL="137160" indent="-137160" algn="l" rtl="0">
              <a:lnSpc>
                <a:spcPct val="150000"/>
              </a:lnSpc>
              <a:spcBef>
                <a:spcPts val="600"/>
              </a:spcBef>
              <a:spcAft>
                <a:spcPts val="0"/>
              </a:spcAft>
              <a:defRPr sz="900"/>
            </a:lvl7pPr>
            <a:lvl8pPr marL="137160" indent="-137160" algn="l" rtl="0">
              <a:lnSpc>
                <a:spcPct val="150000"/>
              </a:lnSpc>
              <a:spcBef>
                <a:spcPts val="600"/>
              </a:spcBef>
              <a:spcAft>
                <a:spcPts val="0"/>
              </a:spcAft>
              <a:defRPr sz="900"/>
            </a:lvl8pPr>
            <a:lvl9pPr marL="137160" indent="-137160" algn="l" rtl="0">
              <a:lnSpc>
                <a:spcPct val="150000"/>
              </a:lnSpc>
              <a:spcBef>
                <a:spcPts val="600"/>
              </a:spcBef>
              <a:spcAft>
                <a:spcPts val="0"/>
              </a:spcAft>
              <a:defRPr sz="900"/>
            </a:lvl9pPr>
          </a:lstStyle>
          <a:p>
            <a:pPr lvl="0" rtl="0"/>
            <a:r>
              <a:rPr lang="pt-PT" dirty="0" smtClean="0"/>
              <a:t>Clique para adicionar</a:t>
            </a:r>
            <a:endParaRPr lang="pt-PT" dirty="0"/>
          </a:p>
        </p:txBody>
      </p:sp>
      <p:sp>
        <p:nvSpPr>
          <p:cNvPr id="68" name="Marcador de Posição do Texto 21"/>
          <p:cNvSpPr>
            <a:spLocks noGrp="1"/>
          </p:cNvSpPr>
          <p:nvPr>
            <p:ph type="body" sz="quarter" idx="70" hasCustomPrompt="1"/>
          </p:nvPr>
        </p:nvSpPr>
        <p:spPr>
          <a:xfrm>
            <a:off x="8273799" y="5828370"/>
            <a:ext cx="1596388" cy="224958"/>
          </a:xfrm>
        </p:spPr>
        <p:txBody>
          <a:bodyPr lIns="0" tIns="0" rIns="0" bIns="0" rtlCol="0" anchor="ctr">
            <a:noAutofit/>
          </a:bodyPr>
          <a:lstStyle>
            <a:lvl1pPr marL="0" indent="0" algn="l" rtl="0">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t-PT" dirty="0" smtClean="0"/>
              <a:t>Clique para adicionar endereço de e-mail</a:t>
            </a:r>
            <a:endParaRPr lang="pt-PT" dirty="0"/>
          </a:p>
        </p:txBody>
      </p:sp>
      <p:sp>
        <p:nvSpPr>
          <p:cNvPr id="70" name="Marcador de Posição do Texto 21"/>
          <p:cNvSpPr>
            <a:spLocks noGrp="1"/>
          </p:cNvSpPr>
          <p:nvPr>
            <p:ph type="body" sz="quarter" idx="72" hasCustomPrompt="1"/>
          </p:nvPr>
        </p:nvSpPr>
        <p:spPr>
          <a:xfrm>
            <a:off x="6916676" y="6384626"/>
            <a:ext cx="2953511" cy="261146"/>
          </a:xfrm>
        </p:spPr>
        <p:txBody>
          <a:bodyPr lIns="0" tIns="0" rIns="0" bIns="0" rtlCol="0" anchor="ctr">
            <a:noAutofit/>
          </a:bodyPr>
          <a:lstStyle>
            <a:lvl1pPr marL="0" indent="0" algn="l" rtl="0">
              <a:lnSpc>
                <a:spcPct val="114000"/>
              </a:lnSpc>
              <a:spcBef>
                <a:spcPts val="800"/>
              </a:spcBef>
              <a:buNone/>
              <a:defRPr sz="11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t-PT" dirty="0" smtClean="0"/>
              <a:t>Clique para adicionar URL</a:t>
            </a:r>
            <a:endParaRPr lang="pt-PT" dirty="0"/>
          </a:p>
        </p:txBody>
      </p:sp>
      <p:sp>
        <p:nvSpPr>
          <p:cNvPr id="3" name="Marcador de Posição do Texto 2"/>
          <p:cNvSpPr>
            <a:spLocks noGrp="1"/>
          </p:cNvSpPr>
          <p:nvPr>
            <p:ph type="body" sz="quarter" idx="82" hasCustomPrompt="1"/>
          </p:nvPr>
        </p:nvSpPr>
        <p:spPr>
          <a:xfrm>
            <a:off x="228600" y="182880"/>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pt-PT" dirty="0"/>
              <a:t> </a:t>
            </a:r>
          </a:p>
        </p:txBody>
      </p:sp>
      <p:sp>
        <p:nvSpPr>
          <p:cNvPr id="29" name="Marcador de Posição do Texto 2"/>
          <p:cNvSpPr>
            <a:spLocks noGrp="1"/>
          </p:cNvSpPr>
          <p:nvPr>
            <p:ph type="body" sz="quarter" idx="83" hasCustomPrompt="1"/>
          </p:nvPr>
        </p:nvSpPr>
        <p:spPr>
          <a:xfrm>
            <a:off x="228600" y="427939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pt-PT" dirty="0"/>
              <a:t> </a:t>
            </a:r>
          </a:p>
        </p:txBody>
      </p:sp>
      <p:sp>
        <p:nvSpPr>
          <p:cNvPr id="30" name="Marcador de Posição do Texto 2"/>
          <p:cNvSpPr>
            <a:spLocks noGrp="1"/>
          </p:cNvSpPr>
          <p:nvPr>
            <p:ph type="body" sz="quarter" idx="84" hasCustomPrompt="1"/>
          </p:nvPr>
        </p:nvSpPr>
        <p:spPr>
          <a:xfrm>
            <a:off x="3611880" y="4443984"/>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pt-PT" dirty="0"/>
              <a:t> </a:t>
            </a:r>
          </a:p>
        </p:txBody>
      </p:sp>
      <p:sp>
        <p:nvSpPr>
          <p:cNvPr id="32" name="Marcador de Posição do Texto 2"/>
          <p:cNvSpPr>
            <a:spLocks noGrp="1"/>
          </p:cNvSpPr>
          <p:nvPr>
            <p:ph type="body" sz="quarter" idx="85" hasCustomPrompt="1"/>
          </p:nvPr>
        </p:nvSpPr>
        <p:spPr>
          <a:xfrm>
            <a:off x="6912864" y="2916936"/>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pt-PT" dirty="0"/>
              <a:t> </a:t>
            </a:r>
          </a:p>
        </p:txBody>
      </p:sp>
      <p:sp>
        <p:nvSpPr>
          <p:cNvPr id="33" name="Marcador de Posição do Texto 2"/>
          <p:cNvSpPr>
            <a:spLocks noGrp="1"/>
          </p:cNvSpPr>
          <p:nvPr>
            <p:ph type="body" sz="quarter" idx="86" hasCustomPrompt="1"/>
          </p:nvPr>
        </p:nvSpPr>
        <p:spPr>
          <a:xfrm>
            <a:off x="6912864" y="6291072"/>
            <a:ext cx="2953512" cy="91440"/>
          </a:xfrm>
          <a:blipFill>
            <a:blip r:embed="rId2"/>
            <a:stretch>
              <a:fillRect/>
            </a:stretch>
          </a:blipFill>
        </p:spPr>
        <p:txBody>
          <a:bodyPr rtlCol="0">
            <a:normAutofit/>
          </a:bodyPr>
          <a:lstStyle>
            <a:lvl1pPr marL="0" indent="0" algn="l" rtl="0">
              <a:lnSpc>
                <a:spcPct val="100000"/>
              </a:lnSpc>
              <a:spcBef>
                <a:spcPts val="0"/>
              </a:spcBef>
              <a:buNone/>
              <a:defRPr sz="100">
                <a:solidFill>
                  <a:schemeClr val="bg1"/>
                </a:solidFill>
              </a:defRPr>
            </a:lvl1pPr>
            <a:lvl2pPr marL="0" indent="0" algn="l" rtl="0">
              <a:lnSpc>
                <a:spcPct val="100000"/>
              </a:lnSpc>
              <a:spcBef>
                <a:spcPts val="0"/>
              </a:spcBef>
              <a:buNone/>
              <a:defRPr sz="100">
                <a:solidFill>
                  <a:schemeClr val="bg1"/>
                </a:solidFill>
              </a:defRPr>
            </a:lvl2pPr>
            <a:lvl3pPr marL="0" indent="0" algn="l" rtl="0">
              <a:lnSpc>
                <a:spcPct val="100000"/>
              </a:lnSpc>
              <a:spcBef>
                <a:spcPts val="0"/>
              </a:spcBef>
              <a:buNone/>
              <a:defRPr sz="100">
                <a:solidFill>
                  <a:schemeClr val="bg1"/>
                </a:solidFill>
              </a:defRPr>
            </a:lvl3pPr>
            <a:lvl4pPr marL="0" indent="0" algn="l" rtl="0">
              <a:lnSpc>
                <a:spcPct val="100000"/>
              </a:lnSpc>
              <a:spcBef>
                <a:spcPts val="0"/>
              </a:spcBef>
              <a:buNone/>
              <a:defRPr sz="100">
                <a:solidFill>
                  <a:schemeClr val="bg1"/>
                </a:solidFill>
              </a:defRPr>
            </a:lvl4pPr>
            <a:lvl5pPr marL="0" indent="0" algn="l" rtl="0">
              <a:lnSpc>
                <a:spcPct val="100000"/>
              </a:lnSpc>
              <a:spcBef>
                <a:spcPts val="0"/>
              </a:spcBef>
              <a:buNone/>
              <a:defRPr sz="100">
                <a:solidFill>
                  <a:schemeClr val="bg1"/>
                </a:solidFill>
              </a:defRPr>
            </a:lvl5pPr>
            <a:lvl6pPr marL="0" indent="0" algn="l" rtl="0">
              <a:lnSpc>
                <a:spcPct val="100000"/>
              </a:lnSpc>
              <a:spcBef>
                <a:spcPts val="0"/>
              </a:spcBef>
              <a:buNone/>
              <a:defRPr sz="100">
                <a:solidFill>
                  <a:schemeClr val="bg1"/>
                </a:solidFill>
              </a:defRPr>
            </a:lvl6pPr>
            <a:lvl7pPr marL="0" indent="0" algn="l" rtl="0">
              <a:lnSpc>
                <a:spcPct val="100000"/>
              </a:lnSpc>
              <a:spcBef>
                <a:spcPts val="0"/>
              </a:spcBef>
              <a:buNone/>
              <a:defRPr sz="100">
                <a:solidFill>
                  <a:schemeClr val="bg1"/>
                </a:solidFill>
              </a:defRPr>
            </a:lvl7pPr>
            <a:lvl8pPr marL="0" indent="0" algn="l" rtl="0">
              <a:lnSpc>
                <a:spcPct val="100000"/>
              </a:lnSpc>
              <a:spcBef>
                <a:spcPts val="0"/>
              </a:spcBef>
              <a:buNone/>
              <a:defRPr sz="100">
                <a:solidFill>
                  <a:schemeClr val="bg1"/>
                </a:solidFill>
              </a:defRPr>
            </a:lvl8pPr>
            <a:lvl9pPr marL="0" indent="0" algn="l" rtl="0">
              <a:lnSpc>
                <a:spcPct val="100000"/>
              </a:lnSpc>
              <a:spcBef>
                <a:spcPts val="0"/>
              </a:spcBef>
              <a:buNone/>
              <a:defRPr sz="100">
                <a:solidFill>
                  <a:schemeClr val="bg1"/>
                </a:solidFill>
              </a:defRPr>
            </a:lvl9pPr>
          </a:lstStyle>
          <a:p>
            <a:pPr lvl="0" rtl="0"/>
            <a:r>
              <a:rPr lang="pt-PT" dirty="0"/>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pt-PT" dirty="0" smtClean="0"/>
              <a:t>Clique para editar o estilo</a:t>
            </a:r>
            <a:endParaRPr lang="pt-PT" dirty="0"/>
          </a:p>
        </p:txBody>
      </p:sp>
      <p:sp>
        <p:nvSpPr>
          <p:cNvPr id="3" name="Marcador de Posição do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pt-PT" dirty="0" smtClean="0"/>
              <a:t>Clique para editar os estilos</a:t>
            </a:r>
          </a:p>
          <a:p>
            <a:pPr lvl="1" rtl="0"/>
            <a:r>
              <a:rPr lang="pt-PT" dirty="0" smtClean="0"/>
              <a:t>Segundo nível</a:t>
            </a:r>
          </a:p>
          <a:p>
            <a:pPr lvl="2" rtl="0"/>
            <a:r>
              <a:rPr lang="pt-PT" dirty="0" smtClean="0"/>
              <a:t>Terceiro nível</a:t>
            </a:r>
          </a:p>
          <a:p>
            <a:pPr lvl="3" rtl="0"/>
            <a:r>
              <a:rPr lang="pt-PT" dirty="0" smtClean="0"/>
              <a:t>Quarto nível</a:t>
            </a:r>
          </a:p>
          <a:p>
            <a:pPr lvl="4" rtl="0"/>
            <a:r>
              <a:rPr lang="pt-PT" dirty="0" smtClean="0"/>
              <a:t>Quinto nível</a:t>
            </a:r>
            <a:endParaRPr lang="pt-PT" dirty="0"/>
          </a:p>
        </p:txBody>
      </p:sp>
      <p:sp>
        <p:nvSpPr>
          <p:cNvPr id="4" name="Marcador de Posição da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rtl="0"/>
            <a:fld id="{5CAA717B-63EC-46B7-B19C-9F4A7FD67325}" type="datetime1">
              <a:rPr lang="pt-PT" smtClean="0"/>
              <a:t>29/01/2014</a:t>
            </a:fld>
            <a:endParaRPr lang="pt-PT" dirty="0"/>
          </a:p>
        </p:txBody>
      </p:sp>
      <p:sp>
        <p:nvSpPr>
          <p:cNvPr id="5" name="Marcador de Posição do Rodapé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pt-PT" dirty="0"/>
          </a:p>
        </p:txBody>
      </p:sp>
      <p:sp>
        <p:nvSpPr>
          <p:cNvPr id="6" name="Marcador de Posição do Número do Diapositivo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rtl="0">
              <a:defRPr sz="1320">
                <a:solidFill>
                  <a:schemeClr val="tx1">
                    <a:tint val="75000"/>
                  </a:schemeClr>
                </a:solidFill>
              </a:defRPr>
            </a:lvl1pPr>
          </a:lstStyle>
          <a:p>
            <a:r>
              <a:rPr lang="pt-PT" dirty="0" smtClean="0"/>
              <a:t>‹#›</a:t>
            </a:r>
            <a:endParaRPr lang="pt-PT"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hf sldNum="0" hdr="0" ftr="0" dt="0"/>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Posição do Texto 34"/>
          <p:cNvSpPr>
            <a:spLocks noGrp="1"/>
          </p:cNvSpPr>
          <p:nvPr>
            <p:ph type="body" sz="quarter" idx="20"/>
          </p:nvPr>
        </p:nvSpPr>
        <p:spPr>
          <a:xfrm>
            <a:off x="235612" y="240371"/>
            <a:ext cx="2868775" cy="1294508"/>
          </a:xfrm>
        </p:spPr>
        <p:txBody>
          <a:bodyPr rtlCol="0"/>
          <a:lstStyle/>
          <a:p>
            <a:pPr rtl="0"/>
            <a:r>
              <a:rPr lang="pt-PT" dirty="0" smtClean="0"/>
              <a:t>Disponibilizamos à </a:t>
            </a:r>
          </a:p>
          <a:p>
            <a:pPr rtl="0"/>
            <a:r>
              <a:rPr lang="pt-PT" b="1" dirty="0" smtClean="0"/>
              <a:t>comunidade de Lisboa</a:t>
            </a:r>
            <a:r>
              <a:rPr lang="pt-PT" dirty="0" smtClean="0"/>
              <a:t> soluções de rentabilização de espaço nos últimos 10 anos. </a:t>
            </a:r>
            <a:endParaRPr lang="pt-PT" dirty="0"/>
          </a:p>
        </p:txBody>
      </p:sp>
      <p:pic>
        <p:nvPicPr>
          <p:cNvPr id="13" name="Marcador de Posição da Imagem 12" descr="Estantes de livros com encadernações" title="Imagem de exemplo"/>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Marcador de Posição do Texto 33"/>
          <p:cNvSpPr>
            <a:spLocks noGrp="1"/>
          </p:cNvSpPr>
          <p:nvPr>
            <p:ph type="body" sz="quarter" idx="19"/>
          </p:nvPr>
        </p:nvSpPr>
        <p:spPr/>
        <p:txBody>
          <a:bodyPr rtlCol="0"/>
          <a:lstStyle/>
          <a:p>
            <a:pPr rtl="0"/>
            <a:r>
              <a:rPr lang="pt-PT" dirty="0" smtClean="0"/>
              <a:t>“Recomendamos a </a:t>
            </a:r>
            <a:r>
              <a:rPr lang="pt-PT" dirty="0" err="1" smtClean="0"/>
              <a:t>Northwind</a:t>
            </a:r>
            <a:r>
              <a:rPr lang="pt-PT" dirty="0" smtClean="0"/>
              <a:t> </a:t>
            </a:r>
            <a:r>
              <a:rPr lang="pt-PT" dirty="0" err="1" smtClean="0"/>
              <a:t>Traders</a:t>
            </a:r>
            <a:r>
              <a:rPr lang="pt-PT" dirty="0" smtClean="0"/>
              <a:t> a quem nos quiser ouvir porque eles são os melhores”!</a:t>
            </a:r>
            <a:endParaRPr lang="pt-PT" dirty="0"/>
          </a:p>
        </p:txBody>
      </p:sp>
      <p:sp>
        <p:nvSpPr>
          <p:cNvPr id="32" name="Marcador de Posição do Texto 31"/>
          <p:cNvSpPr>
            <a:spLocks noGrp="1"/>
          </p:cNvSpPr>
          <p:nvPr>
            <p:ph type="body" sz="quarter" idx="24"/>
          </p:nvPr>
        </p:nvSpPr>
        <p:spPr/>
        <p:txBody>
          <a:bodyPr rtlCol="0"/>
          <a:lstStyle/>
          <a:p>
            <a:pPr rtl="0"/>
            <a:r>
              <a:rPr lang="pt-PT" dirty="0" smtClean="0"/>
              <a:t>- Afonso Santos</a:t>
            </a:r>
            <a:endParaRPr lang="pt-PT" dirty="0"/>
          </a:p>
        </p:txBody>
      </p:sp>
      <p:sp>
        <p:nvSpPr>
          <p:cNvPr id="33" name="Marcador de Posição do Texto 32"/>
          <p:cNvSpPr>
            <a:spLocks noGrp="1"/>
          </p:cNvSpPr>
          <p:nvPr>
            <p:ph type="body" sz="quarter" idx="15"/>
          </p:nvPr>
        </p:nvSpPr>
        <p:spPr/>
        <p:txBody>
          <a:bodyPr rtlCol="0"/>
          <a:lstStyle/>
          <a:p>
            <a:pPr rtl="0"/>
            <a:r>
              <a:rPr lang="pt-PT" dirty="0" err="1" smtClean="0"/>
              <a:t>Fabrikam</a:t>
            </a:r>
            <a:r>
              <a:rPr lang="pt-PT" dirty="0" smtClean="0"/>
              <a:t>, </a:t>
            </a:r>
            <a:r>
              <a:rPr lang="pt-PT" dirty="0" err="1" smtClean="0"/>
              <a:t>Inc</a:t>
            </a:r>
            <a:r>
              <a:rPr lang="pt-PT" dirty="0" smtClean="0"/>
              <a:t>.</a:t>
            </a:r>
          </a:p>
          <a:p>
            <a:pPr rtl="0"/>
            <a:r>
              <a:rPr lang="pt-PT" dirty="0" smtClean="0"/>
              <a:t>Rua das Papoilas nº123</a:t>
            </a:r>
          </a:p>
          <a:p>
            <a:pPr rtl="0"/>
            <a:r>
              <a:rPr lang="pt-PT" dirty="0" smtClean="0"/>
              <a:t>Lisboa, 1000-101</a:t>
            </a:r>
          </a:p>
          <a:p>
            <a:pPr rtl="0"/>
            <a:endParaRPr lang="pt-PT" dirty="0"/>
          </a:p>
        </p:txBody>
      </p:sp>
      <p:sp>
        <p:nvSpPr>
          <p:cNvPr id="43" name="Marcador de Posição do Texto 42"/>
          <p:cNvSpPr>
            <a:spLocks noGrp="1"/>
          </p:cNvSpPr>
          <p:nvPr>
            <p:ph type="body" sz="quarter" idx="23"/>
          </p:nvPr>
        </p:nvSpPr>
        <p:spPr/>
        <p:txBody>
          <a:bodyPr rtlCol="0"/>
          <a:lstStyle/>
          <a:p>
            <a:pPr rtl="0"/>
            <a:r>
              <a:rPr lang="pt-PT" dirty="0" smtClean="0"/>
              <a:t>Nome do Destinatário</a:t>
            </a:r>
          </a:p>
          <a:p>
            <a:pPr rtl="0"/>
            <a:r>
              <a:rPr lang="pt-PT" dirty="0" smtClean="0"/>
              <a:t>Endereço</a:t>
            </a:r>
          </a:p>
          <a:p>
            <a:pPr rtl="0"/>
            <a:r>
              <a:rPr lang="pt-PT" dirty="0" smtClean="0"/>
              <a:t>Cidade, Código Postal</a:t>
            </a:r>
            <a:endParaRPr lang="pt-PT" dirty="0"/>
          </a:p>
        </p:txBody>
      </p:sp>
      <p:pic>
        <p:nvPicPr>
          <p:cNvPr id="10" name="Marcador de Posição da Imagem 9" descr="Cadeira e mesa moderna" title="Imagem de exemplo"/>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Marcador de Posição do Texto 18"/>
          <p:cNvSpPr>
            <a:spLocks noGrp="1"/>
          </p:cNvSpPr>
          <p:nvPr>
            <p:ph type="body" sz="quarter" idx="21"/>
          </p:nvPr>
        </p:nvSpPr>
        <p:spPr/>
        <p:txBody>
          <a:bodyPr rtlCol="0"/>
          <a:lstStyle/>
          <a:p>
            <a:pPr rtl="0"/>
            <a:r>
              <a:rPr lang="pt-PT" sz="1700" dirty="0" smtClean="0"/>
              <a:t>Limpezas de primavera com a </a:t>
            </a:r>
            <a:r>
              <a:rPr lang="pt-PT" sz="1700" dirty="0" err="1" smtClean="0"/>
              <a:t>Fabrikam</a:t>
            </a:r>
            <a:endParaRPr lang="pt-PT" sz="1700" dirty="0"/>
          </a:p>
        </p:txBody>
      </p:sp>
      <p:cxnSp>
        <p:nvCxnSpPr>
          <p:cNvPr id="11" name="dobra"/>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dobra"/>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dobra"/>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Marcador de Posição do Texto 115"/>
          <p:cNvSpPr>
            <a:spLocks noGrp="1"/>
          </p:cNvSpPr>
          <p:nvPr>
            <p:ph type="body" sz="quarter" idx="20"/>
          </p:nvPr>
        </p:nvSpPr>
        <p:spPr/>
        <p:txBody>
          <a:bodyPr rtlCol="0"/>
          <a:lstStyle/>
          <a:p>
            <a:pPr rtl="0"/>
            <a:r>
              <a:rPr lang="pt-PT" dirty="0" smtClean="0"/>
              <a:t>Torne-o seu</a:t>
            </a:r>
            <a:endParaRPr lang="pt-PT" dirty="0"/>
          </a:p>
        </p:txBody>
      </p:sp>
      <p:sp>
        <p:nvSpPr>
          <p:cNvPr id="118" name="Marcador de Posição do Texto 117"/>
          <p:cNvSpPr>
            <a:spLocks noGrp="1"/>
          </p:cNvSpPr>
          <p:nvPr>
            <p:ph type="body" sz="quarter" idx="54"/>
          </p:nvPr>
        </p:nvSpPr>
        <p:spPr/>
        <p:txBody>
          <a:bodyPr rtlCol="0"/>
          <a:lstStyle/>
          <a:p>
            <a:pPr marL="0" indent="0" rtl="0">
              <a:buNone/>
            </a:pPr>
            <a:r>
              <a:rPr lang="pt-PT" dirty="0" smtClean="0"/>
              <a:t>Se pensa que um documento com este aspeto é difícil de formatar, reconsidere!</a:t>
            </a:r>
          </a:p>
          <a:p>
            <a:pPr rtl="0"/>
            <a:r>
              <a:rPr lang="pt-PT" dirty="0" smtClean="0"/>
              <a:t>Os marcadores de posição nesta brochura estão formatados para si. Para substituir o texto, basta selecioná-lo e torná-lo seu. </a:t>
            </a:r>
          </a:p>
          <a:p>
            <a:pPr rtl="0"/>
            <a:r>
              <a:rPr lang="pt-PT" dirty="0" smtClean="0"/>
              <a:t>Se pretende adicionar ou remover marcas de lista do texto, basta clicar no botão Marcas no separador Base.</a:t>
            </a:r>
          </a:p>
          <a:p>
            <a:pPr rtl="0"/>
            <a:r>
              <a:rPr lang="pt-PT" dirty="0" smtClean="0"/>
              <a:t>Já agora, se precisar de mover ou copiar as linhas verdes, selecione-as pelas linhas pontilhadas.</a:t>
            </a:r>
            <a:endParaRPr lang="pt-PT" dirty="0"/>
          </a:p>
        </p:txBody>
      </p:sp>
      <p:sp>
        <p:nvSpPr>
          <p:cNvPr id="119" name="Marcador de Posição do Texto 118"/>
          <p:cNvSpPr>
            <a:spLocks noGrp="1"/>
          </p:cNvSpPr>
          <p:nvPr>
            <p:ph type="body" sz="quarter" idx="55"/>
          </p:nvPr>
        </p:nvSpPr>
        <p:spPr/>
        <p:txBody>
          <a:bodyPr rtlCol="0"/>
          <a:lstStyle/>
          <a:p>
            <a:pPr rtl="0"/>
            <a:r>
              <a:rPr lang="pt-PT" dirty="0" smtClean="0"/>
              <a:t>Personalize rapidamente</a:t>
            </a:r>
            <a:endParaRPr lang="pt-PT" dirty="0"/>
          </a:p>
        </p:txBody>
      </p:sp>
      <p:sp>
        <p:nvSpPr>
          <p:cNvPr id="127" name="Marcador de Posição do Texto 126"/>
          <p:cNvSpPr>
            <a:spLocks noGrp="1"/>
          </p:cNvSpPr>
          <p:nvPr>
            <p:ph type="body" sz="quarter" idx="75"/>
          </p:nvPr>
        </p:nvSpPr>
        <p:spPr/>
        <p:txBody>
          <a:bodyPr rtlCol="0"/>
          <a:lstStyle/>
          <a:p>
            <a:pPr marL="0" indent="0">
              <a:buNone/>
            </a:pPr>
            <a:r>
              <a:rPr lang="pt-PT" dirty="0"/>
              <a:t>Pretende utilizar as suas próprias imagens em vez das nossas? </a:t>
            </a:r>
            <a:r>
              <a:rPr lang="pt-PT" dirty="0" smtClean="0"/>
              <a:t>Sem problema! </a:t>
            </a:r>
          </a:p>
          <a:p>
            <a:pPr rtl="0"/>
            <a:r>
              <a:rPr lang="pt-PT" dirty="0" smtClean="0"/>
              <a:t>Basta selecionar uma imagem, eliminá-la e, em seguida, utilize o ícone Inserir Imagem no marcador de texto para adicionar a sua imagem.</a:t>
            </a:r>
          </a:p>
          <a:p>
            <a:pPr rtl="0"/>
            <a:endParaRPr lang="pt-PT" dirty="0"/>
          </a:p>
        </p:txBody>
      </p:sp>
      <p:pic>
        <p:nvPicPr>
          <p:cNvPr id="65" name="Marcador de Posição da Imagem 64" descr="Uma mesa e cadeiras modernas em frente a janelas do chão ao teto numa edifício de escritórios" title="Imagem de exemplo"/>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6" b="26"/>
          <a:stretch>
            <a:fillRect/>
          </a:stretch>
        </p:blipFill>
        <p:spPr/>
      </p:pic>
      <p:sp>
        <p:nvSpPr>
          <p:cNvPr id="126" name="Marcador de Posição do Texto 125"/>
          <p:cNvSpPr>
            <a:spLocks noGrp="1"/>
          </p:cNvSpPr>
          <p:nvPr>
            <p:ph type="body" sz="quarter" idx="76"/>
          </p:nvPr>
        </p:nvSpPr>
        <p:spPr/>
        <p:txBody>
          <a:bodyPr rtlCol="0"/>
          <a:lstStyle/>
          <a:p>
            <a:pPr marL="0" indent="0" rtl="0">
              <a:buNone/>
            </a:pPr>
            <a:r>
              <a:rPr lang="pt-PT" dirty="0" smtClean="0"/>
              <a:t>Este é um bom local para o seu “discurso de elevador”. Se apenas tivesse alguns segundos para vender os seus produtos ou serviços a alguém, o que diria? </a:t>
            </a:r>
          </a:p>
          <a:p>
            <a:pPr rtl="0"/>
            <a:r>
              <a:rPr lang="pt-PT" dirty="0" smtClean="0"/>
              <a:t>Introduza o seu próprio texto e faça com que a sua empresa e serviços se destaquem!</a:t>
            </a:r>
            <a:endParaRPr lang="pt-PT" dirty="0"/>
          </a:p>
        </p:txBody>
      </p:sp>
      <p:sp>
        <p:nvSpPr>
          <p:cNvPr id="120" name="Marcador de Posição do Texto 119"/>
          <p:cNvSpPr>
            <a:spLocks noGrp="1"/>
          </p:cNvSpPr>
          <p:nvPr>
            <p:ph type="body" sz="quarter" idx="61"/>
          </p:nvPr>
        </p:nvSpPr>
        <p:spPr/>
        <p:txBody>
          <a:bodyPr rtlCol="0"/>
          <a:lstStyle/>
          <a:p>
            <a:pPr rtl="0"/>
            <a:r>
              <a:rPr lang="pt-PT" dirty="0" smtClean="0"/>
              <a:t>Não se acanhe!</a:t>
            </a:r>
            <a:endParaRPr lang="pt-PT" dirty="0"/>
          </a:p>
        </p:txBody>
      </p:sp>
      <p:sp>
        <p:nvSpPr>
          <p:cNvPr id="129" name="Marcador de Posição do Texto 128"/>
          <p:cNvSpPr>
            <a:spLocks noGrp="1"/>
          </p:cNvSpPr>
          <p:nvPr>
            <p:ph type="body" sz="quarter" idx="77"/>
          </p:nvPr>
        </p:nvSpPr>
        <p:spPr/>
        <p:txBody>
          <a:bodyPr rtlCol="0"/>
          <a:lstStyle/>
          <a:p>
            <a:pPr marL="0" indent="0" rtl="0">
              <a:buNone/>
            </a:pPr>
            <a:r>
              <a:rPr lang="pt-PT" dirty="0" smtClean="0"/>
              <a:t>Mostre-lhes o quão fabuloso é. Liste ou resuma os pontos chave sobre o que faz.</a:t>
            </a:r>
          </a:p>
          <a:p>
            <a:pPr marL="0" indent="0" rtl="0">
              <a:buNone/>
            </a:pPr>
            <a:r>
              <a:rPr lang="pt-PT" dirty="0" smtClean="0"/>
              <a:t>Pode também querer mencionar alguns dos seus clientes mais impressionantes aqui:</a:t>
            </a:r>
          </a:p>
          <a:p>
            <a:pPr lvl="0" rtl="0"/>
            <a:r>
              <a:rPr lang="pt-PT" dirty="0" smtClean="0"/>
              <a:t>Empresa grande e importante</a:t>
            </a:r>
          </a:p>
          <a:p>
            <a:pPr lvl="0" rtl="0"/>
            <a:r>
              <a:rPr lang="pt-PT" dirty="0" smtClean="0"/>
              <a:t>Empresa muito conhecida</a:t>
            </a:r>
          </a:p>
          <a:p>
            <a:pPr lvl="0" rtl="0"/>
            <a:r>
              <a:rPr lang="pt-PT" dirty="0" smtClean="0"/>
              <a:t>Empresa muito impressionante</a:t>
            </a:r>
          </a:p>
          <a:p>
            <a:pPr rtl="0"/>
            <a:endParaRPr lang="pt-PT" dirty="0"/>
          </a:p>
        </p:txBody>
      </p:sp>
      <p:sp>
        <p:nvSpPr>
          <p:cNvPr id="121" name="Marcador de Posição do Texto 120"/>
          <p:cNvSpPr>
            <a:spLocks noGrp="1"/>
          </p:cNvSpPr>
          <p:nvPr>
            <p:ph type="body" sz="quarter" idx="64"/>
          </p:nvPr>
        </p:nvSpPr>
        <p:spPr/>
        <p:txBody>
          <a:bodyPr rtlCol="0"/>
          <a:lstStyle/>
          <a:p>
            <a:pPr rtl="0"/>
            <a:r>
              <a:rPr lang="pt-PT" dirty="0" smtClean="0"/>
              <a:t>Contacte-nos</a:t>
            </a:r>
            <a:endParaRPr lang="pt-PT" dirty="0"/>
          </a:p>
        </p:txBody>
      </p:sp>
      <p:pic>
        <p:nvPicPr>
          <p:cNvPr id="66" name="Marcador de Posição da Imagem 65" descr="Fotografia de rosto de uma mulher" title="Imagem de exemplo"/>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l="66" r="66"/>
          <a:stretch>
            <a:fillRect/>
          </a:stretch>
        </p:blipFill>
        <p:spPr/>
      </p:pic>
      <p:sp>
        <p:nvSpPr>
          <p:cNvPr id="122" name="Marcador de Posição do Texto 121"/>
          <p:cNvSpPr>
            <a:spLocks noGrp="1"/>
          </p:cNvSpPr>
          <p:nvPr>
            <p:ph type="body" sz="quarter" idx="65"/>
          </p:nvPr>
        </p:nvSpPr>
        <p:spPr/>
        <p:txBody>
          <a:bodyPr rtlCol="0"/>
          <a:lstStyle/>
          <a:p>
            <a:pPr rtl="0"/>
            <a:r>
              <a:rPr lang="pt-PT" dirty="0" smtClean="0"/>
              <a:t>Constância Botas</a:t>
            </a:r>
            <a:endParaRPr lang="pt-PT" dirty="0"/>
          </a:p>
        </p:txBody>
      </p:sp>
      <p:sp>
        <p:nvSpPr>
          <p:cNvPr id="254" name="Marcador de Posição do Texto 253"/>
          <p:cNvSpPr>
            <a:spLocks noGrp="1"/>
          </p:cNvSpPr>
          <p:nvPr>
            <p:ph type="body" sz="quarter" idx="78"/>
          </p:nvPr>
        </p:nvSpPr>
        <p:spPr/>
        <p:txBody>
          <a:bodyPr rtlCol="0"/>
          <a:lstStyle/>
          <a:p>
            <a:pPr rtl="0"/>
            <a:r>
              <a:rPr lang="pt-PT" dirty="0" smtClean="0"/>
              <a:t>Proprietária</a:t>
            </a:r>
            <a:endParaRPr lang="pt-PT" dirty="0"/>
          </a:p>
        </p:txBody>
      </p:sp>
      <p:sp>
        <p:nvSpPr>
          <p:cNvPr id="255" name="Marcador de Posição do Texto 254"/>
          <p:cNvSpPr>
            <a:spLocks noGrp="1"/>
          </p:cNvSpPr>
          <p:nvPr>
            <p:ph type="body" sz="quarter" idx="80"/>
          </p:nvPr>
        </p:nvSpPr>
        <p:spPr/>
        <p:txBody>
          <a:bodyPr rtlCol="0"/>
          <a:lstStyle/>
          <a:p>
            <a:pPr rtl="0"/>
            <a:r>
              <a:rPr lang="pt-PT" dirty="0" smtClean="0"/>
              <a:t>Rua das Papoilas nº123</a:t>
            </a:r>
          </a:p>
          <a:p>
            <a:pPr rtl="0"/>
            <a:r>
              <a:rPr lang="pt-PT" dirty="0" smtClean="0"/>
              <a:t>Lisboa, 1000-101</a:t>
            </a:r>
          </a:p>
          <a:p>
            <a:pPr rtl="0"/>
            <a:r>
              <a:rPr lang="pt-PT" dirty="0" smtClean="0"/>
              <a:t>(21) 123 34 78</a:t>
            </a:r>
            <a:endParaRPr lang="pt-PT" dirty="0"/>
          </a:p>
        </p:txBody>
      </p:sp>
      <p:sp>
        <p:nvSpPr>
          <p:cNvPr id="123" name="Marcador de Posição do Texto 122"/>
          <p:cNvSpPr>
            <a:spLocks noGrp="1"/>
          </p:cNvSpPr>
          <p:nvPr>
            <p:ph type="body" sz="quarter" idx="67"/>
          </p:nvPr>
        </p:nvSpPr>
        <p:spPr/>
        <p:txBody>
          <a:bodyPr rtlCol="0"/>
          <a:lstStyle/>
          <a:p>
            <a:pPr rtl="0"/>
            <a:r>
              <a:rPr lang="pt-PT" dirty="0" smtClean="0"/>
              <a:t>cbotas@fabrikam.com</a:t>
            </a:r>
            <a:endParaRPr lang="pt-PT" dirty="0"/>
          </a:p>
        </p:txBody>
      </p:sp>
      <p:pic>
        <p:nvPicPr>
          <p:cNvPr id="67" name="Marcador de Posição da Imagem 66" descr="Fotografia de rosto de um homem" title="Imagem de exemplo"/>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Marcador de Posição do Texto 123"/>
          <p:cNvSpPr>
            <a:spLocks noGrp="1"/>
          </p:cNvSpPr>
          <p:nvPr>
            <p:ph type="body" sz="quarter" idx="68"/>
          </p:nvPr>
        </p:nvSpPr>
        <p:spPr/>
        <p:txBody>
          <a:bodyPr rtlCol="0"/>
          <a:lstStyle/>
          <a:p>
            <a:pPr rtl="0"/>
            <a:r>
              <a:rPr lang="pt-PT" dirty="0" smtClean="0"/>
              <a:t>Miguel Cardoso</a:t>
            </a:r>
            <a:endParaRPr lang="pt-PT" dirty="0"/>
          </a:p>
        </p:txBody>
      </p:sp>
      <p:sp>
        <p:nvSpPr>
          <p:cNvPr id="130" name="Marcador de Posição do Texto 129"/>
          <p:cNvSpPr>
            <a:spLocks noGrp="1"/>
          </p:cNvSpPr>
          <p:nvPr>
            <p:ph type="body" sz="quarter" idx="79"/>
          </p:nvPr>
        </p:nvSpPr>
        <p:spPr/>
        <p:txBody>
          <a:bodyPr rtlCol="0"/>
          <a:lstStyle/>
          <a:p>
            <a:pPr rtl="0"/>
            <a:r>
              <a:rPr lang="pt-PT" dirty="0" smtClean="0"/>
              <a:t>Supervisor</a:t>
            </a:r>
            <a:endParaRPr lang="pt-PT" dirty="0"/>
          </a:p>
        </p:txBody>
      </p:sp>
      <p:sp>
        <p:nvSpPr>
          <p:cNvPr id="64" name="Marcador de Posição do Texto 63"/>
          <p:cNvSpPr>
            <a:spLocks noGrp="1"/>
          </p:cNvSpPr>
          <p:nvPr>
            <p:ph type="body" sz="quarter" idx="81"/>
          </p:nvPr>
        </p:nvSpPr>
        <p:spPr/>
        <p:txBody>
          <a:bodyPr rtlCol="0"/>
          <a:lstStyle/>
          <a:p>
            <a:pPr rtl="0"/>
            <a:endParaRPr lang="pt-PT" dirty="0" smtClean="0"/>
          </a:p>
          <a:p>
            <a:pPr rtl="0"/>
            <a:r>
              <a:rPr lang="pt-PT" dirty="0" smtClean="0"/>
              <a:t>Rua das Papoilas nº123</a:t>
            </a:r>
          </a:p>
          <a:p>
            <a:pPr rtl="0"/>
            <a:r>
              <a:rPr lang="pt-PT" dirty="0" smtClean="0"/>
              <a:t>Lisboa, 1000-101</a:t>
            </a:r>
          </a:p>
          <a:p>
            <a:pPr rtl="0"/>
            <a:r>
              <a:rPr lang="pt-PT" dirty="0" smtClean="0"/>
              <a:t>(21) 123 54 78</a:t>
            </a:r>
          </a:p>
          <a:p>
            <a:pPr rtl="0"/>
            <a:endParaRPr lang="pt-PT" dirty="0"/>
          </a:p>
        </p:txBody>
      </p:sp>
      <p:sp>
        <p:nvSpPr>
          <p:cNvPr id="78" name="Marcador de Posição do Texto 77"/>
          <p:cNvSpPr>
            <a:spLocks noGrp="1"/>
          </p:cNvSpPr>
          <p:nvPr>
            <p:ph type="body" sz="quarter" idx="70"/>
          </p:nvPr>
        </p:nvSpPr>
        <p:spPr/>
        <p:txBody>
          <a:bodyPr rtlCol="0"/>
          <a:lstStyle/>
          <a:p>
            <a:pPr rtl="0"/>
            <a:r>
              <a:rPr lang="pt-PT" dirty="0" smtClean="0"/>
              <a:t>mcardoso@fabrikam.com</a:t>
            </a:r>
            <a:endParaRPr lang="pt-PT" dirty="0"/>
          </a:p>
        </p:txBody>
      </p:sp>
      <p:sp>
        <p:nvSpPr>
          <p:cNvPr id="125" name="Marcador de Posição do Texto 124"/>
          <p:cNvSpPr>
            <a:spLocks noGrp="1"/>
          </p:cNvSpPr>
          <p:nvPr>
            <p:ph type="body" sz="quarter" idx="72"/>
          </p:nvPr>
        </p:nvSpPr>
        <p:spPr/>
        <p:txBody>
          <a:bodyPr rtlCol="0"/>
          <a:lstStyle/>
          <a:p>
            <a:pPr rtl="0"/>
            <a:r>
              <a:rPr lang="pt-PT" dirty="0" smtClean="0"/>
              <a:t>www.fabrikam.com</a:t>
            </a:r>
            <a:endParaRPr lang="pt-PT" dirty="0"/>
          </a:p>
        </p:txBody>
      </p:sp>
      <p:sp>
        <p:nvSpPr>
          <p:cNvPr id="22" name="Marcador de Posição do Texto 21"/>
          <p:cNvSpPr>
            <a:spLocks noGrp="1"/>
          </p:cNvSpPr>
          <p:nvPr>
            <p:ph type="body" sz="quarter" idx="82"/>
          </p:nvPr>
        </p:nvSpPr>
        <p:spPr/>
        <p:txBody>
          <a:bodyPr rtlCol="0">
            <a:normAutofit fontScale="25000" lnSpcReduction="20000"/>
          </a:bodyPr>
          <a:lstStyle/>
          <a:p>
            <a:pPr rtl="0"/>
            <a:endParaRPr lang="pt-PT" dirty="0"/>
          </a:p>
        </p:txBody>
      </p:sp>
      <p:sp>
        <p:nvSpPr>
          <p:cNvPr id="23" name="Marcador de Posição do Texto 22"/>
          <p:cNvSpPr>
            <a:spLocks noGrp="1"/>
          </p:cNvSpPr>
          <p:nvPr>
            <p:ph type="body" sz="quarter" idx="83"/>
          </p:nvPr>
        </p:nvSpPr>
        <p:spPr/>
        <p:txBody>
          <a:bodyPr rtlCol="0">
            <a:normAutofit fontScale="25000" lnSpcReduction="20000"/>
          </a:bodyPr>
          <a:lstStyle/>
          <a:p>
            <a:pPr rtl="0"/>
            <a:endParaRPr lang="pt-PT" dirty="0"/>
          </a:p>
        </p:txBody>
      </p:sp>
      <p:sp>
        <p:nvSpPr>
          <p:cNvPr id="24" name="Marcador de Posição do Texto 23"/>
          <p:cNvSpPr>
            <a:spLocks noGrp="1"/>
          </p:cNvSpPr>
          <p:nvPr>
            <p:ph type="body" sz="quarter" idx="84"/>
          </p:nvPr>
        </p:nvSpPr>
        <p:spPr/>
        <p:txBody>
          <a:bodyPr rtlCol="0">
            <a:normAutofit fontScale="25000" lnSpcReduction="20000"/>
          </a:bodyPr>
          <a:lstStyle/>
          <a:p>
            <a:pPr rtl="0"/>
            <a:endParaRPr lang="pt-PT" dirty="0"/>
          </a:p>
        </p:txBody>
      </p:sp>
      <p:sp>
        <p:nvSpPr>
          <p:cNvPr id="25" name="Marcador de Posição do Texto 24"/>
          <p:cNvSpPr>
            <a:spLocks noGrp="1"/>
          </p:cNvSpPr>
          <p:nvPr>
            <p:ph type="body" sz="quarter" idx="85"/>
          </p:nvPr>
        </p:nvSpPr>
        <p:spPr/>
        <p:txBody>
          <a:bodyPr rtlCol="0">
            <a:normAutofit fontScale="25000" lnSpcReduction="20000"/>
          </a:bodyPr>
          <a:lstStyle/>
          <a:p>
            <a:pPr rtl="0"/>
            <a:endParaRPr lang="pt-PT" dirty="0"/>
          </a:p>
        </p:txBody>
      </p:sp>
      <p:sp>
        <p:nvSpPr>
          <p:cNvPr id="26" name="Marcador de Posição do Texto 25"/>
          <p:cNvSpPr>
            <a:spLocks noGrp="1"/>
          </p:cNvSpPr>
          <p:nvPr>
            <p:ph type="body" sz="quarter" idx="86"/>
          </p:nvPr>
        </p:nvSpPr>
        <p:spPr/>
        <p:txBody>
          <a:bodyPr rtlCol="0">
            <a:normAutofit fontScale="25000" lnSpcReduction="20000"/>
          </a:bodyPr>
          <a:lstStyle/>
          <a:p>
            <a:pPr rtl="0"/>
            <a:endParaRPr lang="pt-PT" dirty="0"/>
          </a:p>
        </p:txBody>
      </p:sp>
      <p:cxnSp>
        <p:nvCxnSpPr>
          <p:cNvPr id="28" name="dobra"/>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a Verd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Tema do Offic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C92A9-6E76-4173-ADCE-80784873D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2E7F423-7EB3-4A91-8FF1-ADFC97096D9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6A32F2F-9727-4EA3-9AC2-BFFA3FE963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420</Words>
  <Application>Microsoft Office PowerPoint</Application>
  <PresentationFormat>Personalizados</PresentationFormat>
  <Paragraphs>47</Paragraphs>
  <Slides>2</Slides>
  <Notes>2</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2</vt:i4>
      </vt:variant>
    </vt:vector>
  </HeadingPairs>
  <TitlesOfParts>
    <vt:vector size="5" baseType="lpstr">
      <vt:lpstr>Arial</vt:lpstr>
      <vt:lpstr>Georgia</vt:lpstr>
      <vt:lpstr>Brochura Verde 11 x 8,5</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2012-09-19T20:49:24Z</dcterms:created>
  <dcterms:modified xsi:type="dcterms:W3CDTF">2014-01-29T14:51:24Z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