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68" r:id="rId10"/>
    <p:sldId id="269" r:id="rId11"/>
    <p:sldId id="270" r:id="rId12"/>
    <p:sldId id="271" r:id="rId13"/>
    <p:sldId id="272" r:id="rId14"/>
    <p:sldId id="27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6" y="53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126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09649016"/>
        <c:axId val="109649408"/>
      </c:barChart>
      <c:catAx>
        <c:axId val="10964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09649408"/>
        <c:crosses val="autoZero"/>
        <c:auto val="1"/>
        <c:lblAlgn val="ctr"/>
        <c:lblOffset val="100"/>
        <c:noMultiLvlLbl val="0"/>
      </c:catAx>
      <c:valAx>
        <c:axId val="109649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9649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o]"/>
      <dgm:spPr/>
      <dgm:t>
        <a:bodyPr/>
        <a:lstStyle/>
        <a:p>
          <a:r>
            <a:rPr lang="pt-PT" noProof="0" dirty="0"/>
            <a:t>Título do Passo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pt-PT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pt-PT"/>
        </a:p>
      </dgm:t>
    </dgm:pt>
    <dgm:pt modelId="{06BE8A73-9D5C-4331-9D91-B2F90B0E1D84}">
      <dgm:prSet phldrT="[Texto]"/>
      <dgm:spPr/>
      <dgm:t>
        <a:bodyPr/>
        <a:lstStyle/>
        <a:p>
          <a:r>
            <a:rPr lang="pt-PT" noProof="0" dirty="0"/>
            <a:t>Título do Passo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pt-PT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pt-PT"/>
        </a:p>
      </dgm:t>
    </dgm:pt>
    <dgm:pt modelId="{27F5F634-3F26-431A-81DB-17B153217268}">
      <dgm:prSet phldrT="[Texto]"/>
      <dgm:spPr/>
      <dgm:t>
        <a:bodyPr/>
        <a:lstStyle/>
        <a:p>
          <a:r>
            <a:rPr lang="pt-PT" noProof="0" dirty="0"/>
            <a:t>Título do Passo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pt-PT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pt-PT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258514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200" kern="1200" noProof="0" dirty="0"/>
            <a:t>Título do Passo 1</a:t>
          </a:r>
        </a:p>
      </dsp:txBody>
      <dsp:txXfrm>
        <a:off x="340349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200" kern="1200" noProof="0" dirty="0"/>
            <a:t>Título do Passo 2</a:t>
          </a:r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142285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200" kern="1200" noProof="0" dirty="0"/>
            <a:t>Título do Passo 3</a:t>
          </a:r>
        </a:p>
      </dsp:txBody>
      <dsp:txXfrm>
        <a:off x="6224120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B1659ACC-BB8B-40BD-9C3D-7515A99833BA}" type="datetimeFigureOut">
              <a:rPr lang="pt-PT"/>
              <a:t>27-11-2013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5" name="Marcador de Posição de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FE02B09C-4EB4-4858-8C5D-928515EB5FA1}" type="slidenum">
              <a:rPr lang="pt-PT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6CAB3F5D-6129-4745-AD27-E1F8E3F0C4BE}" type="datetimeFigureOut">
              <a:rPr lang="pt-PT"/>
              <a:t>27-11-2013</a:t>
            </a:fld>
            <a:endParaRPr lang="pt-PT" dirty="0"/>
          </a:p>
        </p:txBody>
      </p:sp>
      <p:sp>
        <p:nvSpPr>
          <p:cNvPr id="4" name="Marcador de Posição de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as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e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7" name="Marcador de Posição de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BC640D2E-0C1A-4418-8763-9BB732EB1D20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ção das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pt-PT" smtClean="0"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orma livre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1185" name="Forma livre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grpSp>
        <p:nvGrpSpPr>
          <p:cNvPr id="1353" name="Grupo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orma livre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21" name="Forma livre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22" name="Forma livre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23" name="Forma livre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24" name="Forma livre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25" name="Forma livre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26" name="Forma livre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28" name="Forma livre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29" name="Forma livre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0" name="Forma livre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1" name="Forma livre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2" name="Forma livre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3" name="Forma livre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4" name="Forma livre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5" name="Forma livre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6" name="Forma livre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7" name="Forma livre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8" name="Forma livre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39" name="Forma livre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0" name="Forma livre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1" name="Forma livre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2" name="Forma livre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3" name="Forma livre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4" name="Forma livre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5" name="Forma livre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6" name="Forma livre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7" name="Forma livre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8" name="Forma livre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49" name="Forma livre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0" name="Forma livre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1" name="Forma livre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2" name="Forma livre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3" name="Forma livre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4" name="Forma livre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5" name="Forma livre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6" name="Forma livre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7" name="Forma livre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8" name="Forma livre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59" name="Forma livre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0" name="Forma livre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1" name="Forma livre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2" name="Forma livre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3" name="Forma livre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4" name="Forma livre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5" name="Forma livre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6" name="Forma livre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7" name="Forma livre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8" name="Forma livre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69" name="Forma livre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0" name="Forma livre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1" name="Forma livre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2" name="Forma livre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3" name="Forma livre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4" name="Forma livre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5" name="Forma livre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6" name="Forma livre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7" name="Forma livre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8" name="Forma livre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79" name="Forma livre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0" name="Forma livre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1" name="Forma livre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2" name="Forma livre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3" name="Forma livre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4" name="Forma livre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5" name="Forma livre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6" name="Forma livre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7" name="Forma livre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8" name="Forma livre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89" name="Forma livre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0" name="Forma livre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1" name="Forma livre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2" name="Forma livre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3" name="Forma livre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4" name="Forma livre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5" name="Forma livre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6" name="Forma livre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7" name="Forma livre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8" name="Forma livre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99" name="Forma livre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0" name="Forma livre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1" name="Forma livre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2" name="Forma livre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3" name="Forma livre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4" name="Forma livre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5" name="Forma livre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6" name="Forma livre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7" name="Forma livre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8" name="Forma livre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09" name="Forma livre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0" name="Forma livre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1" name="Forma livre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2" name="Forma livre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3" name="Forma livre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4" name="Forma livre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5" name="Forma livre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6" name="Forma livre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7" name="Forma livre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8" name="Forma livre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19" name="Forma livre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0" name="Forma livre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1" name="Forma livre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2" name="Forma livre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3" name="Forma livre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4" name="Forma livre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5" name="Forma livre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6" name="Forma livre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7" name="Forma livre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8" name="Forma livre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29" name="Forma livre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0" name="Forma livre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1" name="Forma livre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2" name="Forma livre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3" name="Forma livre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4" name="Forma livre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5" name="Forma livre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6" name="Forma livre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7" name="Forma livre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8" name="Forma livre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39" name="Forma livre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45" name="Forma livre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46" name="Forma livre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</p:grpSp>
      <p:sp>
        <p:nvSpPr>
          <p:cNvPr id="1151" name="Forma livre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1186" name="Forma livre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grpSp>
        <p:nvGrpSpPr>
          <p:cNvPr id="1348" name="Grupo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orma livre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88" name="Forma livre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89" name="Forma livre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90" name="Forma livre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91" name="Forma livre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92" name="Forma livre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93" name="Forma livre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94" name="Forma livre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95" name="Forma livre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96" name="Forma livre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98" name="Forma livre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199" name="Forma livre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0" name="Forma livre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1" name="Forma livre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2" name="Forma livre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3" name="Forma livre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4" name="Forma livre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5" name="Forma livre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6" name="Forma livre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7" name="Forma livre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8" name="Forma livre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09" name="Forma livre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10" name="Forma livre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11" name="Forma livre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12" name="Forma livre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13" name="Forma livre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14" name="Forma livre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15" name="Forma livre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16" name="Forma livre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18" name="Forma livre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219" name="Forma livre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</p:grpSp>
      <p:sp>
        <p:nvSpPr>
          <p:cNvPr id="1341" name="Forma livre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1343" name="Forma livre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grpSp>
        <p:nvGrpSpPr>
          <p:cNvPr id="1351" name="Grupo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orma livre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40" name="Forma livre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  <p:sp>
          <p:nvSpPr>
            <p:cNvPr id="1342" name="Forma livre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pt-PT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pt-PT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pt-PT"/>
            </a:lvl5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pt-PT"/>
              <a:t>27-11-2013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pt-PT"/>
            </a:lvl5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  <a:p>
            <a:pPr lvl="4"/>
            <a:endParaRPr lang="pt-PT" dirty="0"/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pt-PT"/>
              <a:t>27-11-2013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pt-PT"/>
              <a:t>27-11-2013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e Sec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pt-PT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pt-PT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pt-PT"/>
              <a:t>27-11-2013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t-PT" smtClean="0"/>
              <a:t>‹nº›</a:t>
            </a:fld>
            <a:endParaRPr lang="pt-P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pt-PT" sz="2399"/>
            </a:lvl1pPr>
            <a:lvl2pPr latinLnBrk="0">
              <a:defRPr lang="pt-PT" sz="2200"/>
            </a:lvl2pPr>
            <a:lvl3pPr latinLnBrk="0">
              <a:defRPr lang="pt-PT" sz="1799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799"/>
            </a:lvl6pPr>
            <a:lvl7pPr latinLnBrk="0">
              <a:defRPr lang="pt-PT" sz="1799"/>
            </a:lvl7pPr>
            <a:lvl8pPr latinLnBrk="0">
              <a:defRPr lang="pt-PT" sz="1799"/>
            </a:lvl8pPr>
            <a:lvl9pPr latinLnBrk="0">
              <a:defRPr lang="pt-PT" sz="1799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pt-PT" sz="2399"/>
            </a:lvl1pPr>
            <a:lvl2pPr latinLnBrk="0">
              <a:defRPr lang="pt-PT" sz="2200"/>
            </a:lvl2pPr>
            <a:lvl3pPr latinLnBrk="0">
              <a:defRPr lang="pt-PT" sz="1799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799"/>
            </a:lvl6pPr>
            <a:lvl7pPr latinLnBrk="0">
              <a:defRPr lang="pt-PT" sz="1799"/>
            </a:lvl7pPr>
            <a:lvl8pPr latinLnBrk="0">
              <a:defRPr lang="pt-PT" sz="1799"/>
            </a:lvl8pPr>
            <a:lvl9pPr latinLnBrk="0">
              <a:defRPr lang="pt-PT" sz="1799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pt-PT"/>
              <a:t>27-11-2013</a:t>
            </a:fld>
            <a:endParaRPr lang="pt-PT" dirty="0"/>
          </a:p>
        </p:txBody>
      </p:sp>
      <p:sp>
        <p:nvSpPr>
          <p:cNvPr id="6" name="Marcador de Posição de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e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PT" sz="2600" b="0" cap="all" baseline="0"/>
            </a:lvl1pPr>
            <a:lvl2pPr marL="457063" indent="0" latinLnBrk="0">
              <a:buNone/>
              <a:defRPr lang="pt-PT" sz="1999" b="1"/>
            </a:lvl2pPr>
            <a:lvl3pPr marL="914126" indent="0" latinLnBrk="0">
              <a:buNone/>
              <a:defRPr lang="pt-PT" sz="1799" b="1"/>
            </a:lvl3pPr>
            <a:lvl4pPr marL="1371189" indent="0" latinLnBrk="0">
              <a:buNone/>
              <a:defRPr lang="pt-PT" sz="1600" b="1"/>
            </a:lvl4pPr>
            <a:lvl5pPr marL="1828251" indent="0" latinLnBrk="0">
              <a:buNone/>
              <a:defRPr lang="pt-PT" sz="1600" b="1"/>
            </a:lvl5pPr>
            <a:lvl6pPr marL="2285314" indent="0" latinLnBrk="0">
              <a:buNone/>
              <a:defRPr lang="pt-PT" sz="1600" b="1"/>
            </a:lvl6pPr>
            <a:lvl7pPr marL="2742377" indent="0" latinLnBrk="0">
              <a:buNone/>
              <a:defRPr lang="pt-PT" sz="1600" b="1"/>
            </a:lvl7pPr>
            <a:lvl8pPr marL="3199440" indent="0" latinLnBrk="0">
              <a:buNone/>
              <a:defRPr lang="pt-PT" sz="1600" b="1"/>
            </a:lvl8pPr>
            <a:lvl9pPr marL="3656503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pt-PT" sz="2399"/>
            </a:lvl1pPr>
            <a:lvl2pPr latinLnBrk="0">
              <a:defRPr lang="pt-PT" sz="2200"/>
            </a:lvl2pPr>
            <a:lvl3pPr latinLnBrk="0">
              <a:defRPr lang="pt-PT" sz="1799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t-PT" sz="2600" b="0" cap="all" baseline="0"/>
            </a:lvl1pPr>
            <a:lvl2pPr marL="457063" indent="0" latinLnBrk="0">
              <a:buNone/>
              <a:defRPr lang="pt-PT" sz="1999" b="1"/>
            </a:lvl2pPr>
            <a:lvl3pPr marL="914126" indent="0" latinLnBrk="0">
              <a:buNone/>
              <a:defRPr lang="pt-PT" sz="1799" b="1"/>
            </a:lvl3pPr>
            <a:lvl4pPr marL="1371189" indent="0" latinLnBrk="0">
              <a:buNone/>
              <a:defRPr lang="pt-PT" sz="1600" b="1"/>
            </a:lvl4pPr>
            <a:lvl5pPr marL="1828251" indent="0" latinLnBrk="0">
              <a:buNone/>
              <a:defRPr lang="pt-PT" sz="1600" b="1"/>
            </a:lvl5pPr>
            <a:lvl6pPr marL="2285314" indent="0" latinLnBrk="0">
              <a:buNone/>
              <a:defRPr lang="pt-PT" sz="1600" b="1"/>
            </a:lvl6pPr>
            <a:lvl7pPr marL="2742377" indent="0" latinLnBrk="0">
              <a:buNone/>
              <a:defRPr lang="pt-PT" sz="1600" b="1"/>
            </a:lvl7pPr>
            <a:lvl8pPr marL="3199440" indent="0" latinLnBrk="0">
              <a:buNone/>
              <a:defRPr lang="pt-PT" sz="1600" b="1"/>
            </a:lvl8pPr>
            <a:lvl9pPr marL="3656503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pt-PT" sz="2399"/>
            </a:lvl1pPr>
            <a:lvl2pPr latinLnBrk="0">
              <a:defRPr lang="pt-PT" sz="2200"/>
            </a:lvl2pPr>
            <a:lvl3pPr latinLnBrk="0">
              <a:defRPr lang="pt-PT" sz="1799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pt-PT"/>
              <a:t>27-11-2013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e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240" name="Marcador de Posição de Data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pt-PT"/>
              <a:t>27-11-2013</a:t>
            </a:fld>
            <a:endParaRPr lang="pt-PT" dirty="0"/>
          </a:p>
        </p:txBody>
      </p:sp>
      <p:sp>
        <p:nvSpPr>
          <p:cNvPr id="241" name="Marcador de Posição de Rodapé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42" name="Marcador de Posição de Número do Diapositivo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pt-PT"/>
              <a:t>27-11-2013</a:t>
            </a:fld>
            <a:endParaRPr lang="pt-PT" dirty="0"/>
          </a:p>
        </p:txBody>
      </p:sp>
      <p:sp>
        <p:nvSpPr>
          <p:cNvPr id="3" name="Marcador de Posição de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pt-PT" sz="4000" b="1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pt-PT" sz="2400"/>
            </a:lvl1pPr>
            <a:lvl2pPr latinLnBrk="0">
              <a:defRPr lang="pt-PT" sz="22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pt-PT" sz="2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pt-PT"/>
              <a:t>27-11-2013</a:t>
            </a:fld>
            <a:endParaRPr lang="pt-PT" dirty="0"/>
          </a:p>
        </p:txBody>
      </p:sp>
      <p:sp>
        <p:nvSpPr>
          <p:cNvPr id="6" name="Marcador de Posição de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e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pt-PT" sz="4000" b="1"/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pt-PT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 dirty="0"/>
              <a:t>Clique no ícone para adicionar a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pt-PT" sz="2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86" name="Marcador de Posição de Data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pt-PT"/>
              <a:t>27-11-2013</a:t>
            </a:fld>
            <a:endParaRPr lang="pt-PT" dirty="0"/>
          </a:p>
        </p:txBody>
      </p:sp>
      <p:sp>
        <p:nvSpPr>
          <p:cNvPr id="87" name="Marcador de Posição de Rodapé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0" name="Marcador de Posição de Número do Diapositivo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orma livre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2" name="Marcador de Posição de Título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PT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pt-PT"/>
              <a:pPr/>
              <a:t>27-11-2013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1000">
                <a:solidFill>
                  <a:schemeClr val="tx1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PT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t-PT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pt-PT">
          <a:solidFill>
            <a:schemeClr val="tx2"/>
          </a:solidFill>
        </a:defRPr>
      </a:lvl2pPr>
      <a:lvl3pPr eaLnBrk="1" latinLnBrk="0" hangingPunct="1">
        <a:defRPr lang="pt-PT">
          <a:solidFill>
            <a:schemeClr val="tx2"/>
          </a:solidFill>
        </a:defRPr>
      </a:lvl3pPr>
      <a:lvl4pPr eaLnBrk="1" latinLnBrk="0" hangingPunct="1">
        <a:defRPr lang="pt-PT">
          <a:solidFill>
            <a:schemeClr val="tx2"/>
          </a:solidFill>
        </a:defRPr>
      </a:lvl4pPr>
      <a:lvl5pPr eaLnBrk="1" latinLnBrk="0" hangingPunct="1">
        <a:defRPr lang="pt-PT">
          <a:solidFill>
            <a:schemeClr val="tx2"/>
          </a:solidFill>
        </a:defRPr>
      </a:lvl5pPr>
      <a:lvl6pPr eaLnBrk="1" latinLnBrk="0" hangingPunct="1">
        <a:defRPr lang="pt-PT">
          <a:solidFill>
            <a:schemeClr val="tx2"/>
          </a:solidFill>
        </a:defRPr>
      </a:lvl6pPr>
      <a:lvl7pPr eaLnBrk="1" latinLnBrk="0" hangingPunct="1">
        <a:defRPr lang="pt-PT">
          <a:solidFill>
            <a:schemeClr val="tx2"/>
          </a:solidFill>
        </a:defRPr>
      </a:lvl7pPr>
      <a:lvl8pPr eaLnBrk="1" latinLnBrk="0" hangingPunct="1">
        <a:defRPr lang="pt-PT">
          <a:solidFill>
            <a:schemeClr val="tx2"/>
          </a:solidFill>
        </a:defRPr>
      </a:lvl8pPr>
      <a:lvl9pPr eaLnBrk="1" latinLnBrk="0" hangingPunct="1">
        <a:defRPr lang="pt-PT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pt-PT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pt-PT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pt-PT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pt-PT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pt-PT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pt-PT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pt-PT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pt-PT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pt-PT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>
                <a:latin typeface="Constantia" pitchFamily="18" charset="0"/>
              </a:rPr>
              <a:t>Esquema de Título</a:t>
            </a: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>
                <a:latin typeface="Constantia" pitchFamily="18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Constantia" pitchFamily="18" charset="0"/>
              </a:rPr>
              <a:t>Estrutura de Título e Conteúdo com Lista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Adicionar a primeira marca aqui</a:t>
            </a:r>
          </a:p>
          <a:p>
            <a:r>
              <a:rPr lang="pt-PT" dirty="0"/>
              <a:t>Adicionar a segunda marca aqui</a:t>
            </a:r>
          </a:p>
          <a:p>
            <a:r>
              <a:rPr lang="pt-PT" dirty="0"/>
              <a:t>Adicionar a terceira marca aqui</a:t>
            </a:r>
            <a:endParaRPr lang="pt-PT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Esquema de Título e Conteúdo com Gráfico</a:t>
            </a:r>
          </a:p>
        </p:txBody>
      </p:sp>
      <p:graphicFrame>
        <p:nvGraphicFramePr>
          <p:cNvPr id="7" name="Marcador de Posição de Conteúdo 6" descr="Gráfico de Colu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410786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Esquema de Conteúdo Duplo com Tabela</a:t>
            </a:r>
          </a:p>
        </p:txBody>
      </p:sp>
      <p:sp>
        <p:nvSpPr>
          <p:cNvPr id="2" name="Marcador de Posição de Conteúd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/>
              <a:t>Primeira marca aqui</a:t>
            </a:r>
          </a:p>
          <a:p>
            <a:r>
              <a:rPr lang="pt-PT" dirty="0"/>
              <a:t>Segunda marca aqui</a:t>
            </a:r>
          </a:p>
          <a:p>
            <a:r>
              <a:rPr lang="pt-PT" dirty="0"/>
              <a:t>Terceira marca aqui</a:t>
            </a:r>
          </a:p>
        </p:txBody>
      </p:sp>
      <p:graphicFrame>
        <p:nvGraphicFramePr>
          <p:cNvPr id="7" name="Marcador de Posição de Conteúdo 6" descr="Tabela de exemplo com 3 colunas, 4 linhas" title="Tabe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8121765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pt-PT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Grupo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Grupo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pt-PT" noProof="0" dirty="0"/>
                        <a:t>Turma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pt-PT" noProof="0" dirty="0"/>
                        <a:t>Turma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pt-PT" noProof="0" dirty="0"/>
                        <a:t>Turma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Estrutura de Título e Conteúdo com SmartArt</a:t>
            </a:r>
          </a:p>
        </p:txBody>
      </p:sp>
      <p:graphicFrame>
        <p:nvGraphicFramePr>
          <p:cNvPr id="4" name="Marcador de Posição de Conteúdo 3" descr="Processo de Blocos Contínuo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45681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oeda 16x9">
  <a:themeElements>
    <a:clrScheme name="Moeda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lang="pt-PT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pt-PT"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Personalizados</PresentationFormat>
  <Paragraphs>27</Paragraphs>
  <Slides>11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Moeda 16x9</vt:lpstr>
      <vt:lpstr>Esquema de Título</vt:lpstr>
      <vt:lpstr>Estrutura de Título e Conteúdo com Lista</vt:lpstr>
      <vt:lpstr>Esquema de Título e Conteúdo com Gráfico</vt:lpstr>
      <vt:lpstr>Esquema de Conteúdo Duplo com Tabela</vt:lpstr>
      <vt:lpstr>Estrutura de Título e Conteúdo com SmartArt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2013-07-31T16:29:01Z</dcterms:created>
  <dcterms:modified xsi:type="dcterms:W3CDTF">2013-11-27T08:56:51Z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