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4"/>
  </p:sldMasterIdLst>
  <p:notesMasterIdLst>
    <p:notesMasterId r:id="rId17"/>
  </p:notesMasterIdLst>
  <p:handoutMasterIdLst>
    <p:handoutMasterId r:id="rId18"/>
  </p:handoutMasterIdLst>
  <p:sldIdLst>
    <p:sldId id="257" r:id="rId5"/>
    <p:sldId id="275" r:id="rId6"/>
    <p:sldId id="276" r:id="rId7"/>
    <p:sldId id="277" r:id="rId8"/>
    <p:sldId id="278" r:id="rId9"/>
    <p:sldId id="279" r:id="rId10"/>
    <p:sldId id="269" r:id="rId11"/>
    <p:sldId id="270" r:id="rId12"/>
    <p:sldId id="271" r:id="rId13"/>
    <p:sldId id="272" r:id="rId14"/>
    <p:sldId id="273" r:id="rId15"/>
    <p:sldId id="274" r:id="rId16"/>
  </p:sldIdLst>
  <p:sldSz cx="12192000" cy="6858000"/>
  <p:notesSz cx="6858000" cy="9144000"/>
  <p:defaultTextStyle>
    <a:defPPr rtl="0"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405" autoAdjust="0"/>
    <p:restoredTop sz="95676" autoAdjust="0"/>
  </p:normalViewPr>
  <p:slideViewPr>
    <p:cSldViewPr>
      <p:cViewPr varScale="1">
        <p:scale>
          <a:sx n="105" d="100"/>
          <a:sy n="105" d="100"/>
        </p:scale>
        <p:origin x="126" y="72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01" d="100"/>
          <a:sy n="101" d="100"/>
        </p:scale>
        <p:origin x="280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pt-PT" dirty="0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fld id="{BDBF519E-3C5C-4491-845F-3ED7BE233A8F}" type="datetime1">
              <a:rPr lang="pt-PT" smtClean="0"/>
              <a:t>13-12-2013</a:t>
            </a:fld>
            <a:endParaRPr lang="pt-PT" dirty="0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pt-PT" dirty="0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r>
              <a:rPr lang="pt-PT" dirty="0" smtClean="0"/>
              <a:t>‹#›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14364482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pt-PT" noProof="0" dirty="0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fld id="{0DA1B3C4-C904-4BE1-92C7-901D886B84B0}" type="datetime1">
              <a:rPr lang="pt-PT" noProof="0" smtClean="0"/>
              <a:pPr/>
              <a:t>13-12-2013</a:t>
            </a:fld>
            <a:endParaRPr lang="pt-PT" noProof="0" dirty="0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pt-PT" noProof="0" dirty="0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pt-PT" noProof="0" dirty="0" smtClean="0"/>
              <a:t>Clique para editar os estilos</a:t>
            </a:r>
          </a:p>
          <a:p>
            <a:pPr lvl="1" rtl="0"/>
            <a:r>
              <a:rPr lang="pt-PT" noProof="0" dirty="0" smtClean="0"/>
              <a:t>Segundo nível</a:t>
            </a:r>
          </a:p>
          <a:p>
            <a:pPr lvl="2" rtl="0"/>
            <a:r>
              <a:rPr lang="pt-PT" noProof="0" dirty="0" smtClean="0"/>
              <a:t>Terceiro nível</a:t>
            </a:r>
          </a:p>
          <a:p>
            <a:pPr lvl="3" rtl="0"/>
            <a:r>
              <a:rPr lang="pt-PT" noProof="0" dirty="0" smtClean="0"/>
              <a:t>Quarto nível</a:t>
            </a:r>
          </a:p>
          <a:p>
            <a:pPr lvl="4" rtl="0"/>
            <a:r>
              <a:rPr lang="pt-PT" noProof="0" dirty="0" smtClean="0"/>
              <a:t>Quinto nível</a:t>
            </a:r>
            <a:endParaRPr lang="pt-PT" noProof="0" dirty="0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pt-PT" noProof="0" dirty="0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r>
              <a:rPr lang="pt-PT" noProof="0" dirty="0" smtClean="0"/>
              <a:t>‹#›</a:t>
            </a:r>
            <a:endParaRPr lang="pt-PT" noProof="0" dirty="0"/>
          </a:p>
        </p:txBody>
      </p:sp>
    </p:spTree>
    <p:extLst>
      <p:ext uri="{BB962C8B-B14F-4D97-AF65-F5344CB8AC3E}">
        <p14:creationId xmlns:p14="http://schemas.microsoft.com/office/powerpoint/2010/main" val="718091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noProof="0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r>
              <a:rPr lang="en-US" smtClean="0"/>
              <a:t>‹#›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1047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24" r="323" b="422"/>
          <a:stretch/>
        </p:blipFill>
        <p:spPr>
          <a:xfrm>
            <a:off x="1524" y="1"/>
            <a:ext cx="12188952" cy="685800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838200" y="533400"/>
            <a:ext cx="8458200" cy="1828800"/>
          </a:xfrm>
        </p:spPr>
        <p:txBody>
          <a:bodyPr rtlCol="0" anchor="b">
            <a:normAutofit/>
          </a:bodyPr>
          <a:lstStyle>
            <a:lvl1pPr algn="l" rtl="0">
              <a:defRPr sz="4400"/>
            </a:lvl1pPr>
          </a:lstStyle>
          <a:p>
            <a:pPr rtl="0"/>
            <a:r>
              <a:rPr lang="pt-PT" noProof="0" dirty="0" smtClean="0"/>
              <a:t>Clique para editar o estilo</a:t>
            </a:r>
            <a:endParaRPr lang="pt-PT" noProof="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838200" y="2438400"/>
            <a:ext cx="7086600" cy="91440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200"/>
              </a:spcBef>
              <a:buNone/>
              <a:defRPr sz="2400">
                <a:latin typeface="+mj-lt"/>
              </a:defRPr>
            </a:lvl1pPr>
            <a:lvl2pPr marL="457200" indent="0" algn="ctr" rtl="0">
              <a:buNone/>
              <a:defRPr sz="2000"/>
            </a:lvl2pPr>
            <a:lvl3pPr marL="914400" indent="0" algn="ctr" rtl="0">
              <a:buNone/>
              <a:defRPr sz="1800"/>
            </a:lvl3pPr>
            <a:lvl4pPr marL="1371600" indent="0" algn="ctr" rtl="0">
              <a:buNone/>
              <a:defRPr sz="1600"/>
            </a:lvl4pPr>
            <a:lvl5pPr marL="1828800" indent="0" algn="ctr" rtl="0">
              <a:buNone/>
              <a:defRPr sz="1600"/>
            </a:lvl5pPr>
            <a:lvl6pPr marL="2286000" indent="0" algn="ctr" rtl="0">
              <a:buNone/>
              <a:defRPr sz="1600"/>
            </a:lvl6pPr>
            <a:lvl7pPr marL="2743200" indent="0" algn="ctr" rtl="0">
              <a:buNone/>
              <a:defRPr sz="1600"/>
            </a:lvl7pPr>
            <a:lvl8pPr marL="3200400" indent="0" algn="ctr" rtl="0">
              <a:buNone/>
              <a:defRPr sz="1600"/>
            </a:lvl8pPr>
            <a:lvl9pPr marL="3657600" indent="0" algn="ctr" rtl="0">
              <a:buNone/>
              <a:defRPr sz="1600"/>
            </a:lvl9pPr>
          </a:lstStyle>
          <a:p>
            <a:pPr rtl="0"/>
            <a:r>
              <a:rPr lang="pt-PT" noProof="0" dirty="0" smtClean="0"/>
              <a:t>Faça clique para editar o estilo</a:t>
            </a:r>
            <a:endParaRPr lang="pt-PT" noProof="0" dirty="0"/>
          </a:p>
        </p:txBody>
      </p:sp>
    </p:spTree>
    <p:extLst>
      <p:ext uri="{BB962C8B-B14F-4D97-AF65-F5344CB8AC3E}">
        <p14:creationId xmlns:p14="http://schemas.microsoft.com/office/powerpoint/2010/main" val="41544510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Duas Imagens com Legend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5" y="1716"/>
            <a:ext cx="12188952" cy="6856284"/>
          </a:xfrm>
          <a:prstGeom prst="rect">
            <a:avLst/>
          </a:prstGeom>
        </p:spPr>
      </p:pic>
      <p:sp>
        <p:nvSpPr>
          <p:cNvPr id="7" name="Forma livre 5"/>
          <p:cNvSpPr>
            <a:spLocks/>
          </p:cNvSpPr>
          <p:nvPr/>
        </p:nvSpPr>
        <p:spPr bwMode="gray">
          <a:xfrm>
            <a:off x="762000" y="933449"/>
            <a:ext cx="4114800" cy="4109465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pt-PT" noProof="0" dirty="0"/>
          </a:p>
        </p:txBody>
      </p:sp>
      <p:sp>
        <p:nvSpPr>
          <p:cNvPr id="15" name="Marcador de Posição da Imagem 14"/>
          <p:cNvSpPr>
            <a:spLocks noGrp="1"/>
          </p:cNvSpPr>
          <p:nvPr>
            <p:ph type="pic" sz="quarter" idx="13"/>
          </p:nvPr>
        </p:nvSpPr>
        <p:spPr>
          <a:xfrm>
            <a:off x="992435" y="1113022"/>
            <a:ext cx="3638453" cy="3750319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365760" rtlCol="0">
            <a:noAutofit/>
          </a:bodyPr>
          <a:lstStyle>
            <a:lvl1pPr marL="0" indent="0" algn="ctr" rtl="0">
              <a:buNone/>
              <a:defRPr/>
            </a:lvl1pPr>
          </a:lstStyle>
          <a:p>
            <a:pPr rtl="0"/>
            <a:r>
              <a:rPr lang="pt-PT" noProof="0" dirty="0" smtClean="0"/>
              <a:t>Clique no ícone para adicionar uma imagem</a:t>
            </a:r>
            <a:endParaRPr lang="pt-PT" noProof="0" dirty="0"/>
          </a:p>
        </p:txBody>
      </p:sp>
      <p:sp>
        <p:nvSpPr>
          <p:cNvPr id="18" name="Forma livre 5"/>
          <p:cNvSpPr>
            <a:spLocks/>
          </p:cNvSpPr>
          <p:nvPr/>
        </p:nvSpPr>
        <p:spPr bwMode="gray">
          <a:xfrm>
            <a:off x="5300133" y="933449"/>
            <a:ext cx="4114800" cy="4109465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pt-PT" noProof="0" dirty="0"/>
          </a:p>
        </p:txBody>
      </p:sp>
      <p:sp>
        <p:nvSpPr>
          <p:cNvPr id="19" name="Marcador de Posição da Imagem 18"/>
          <p:cNvSpPr>
            <a:spLocks noGrp="1"/>
          </p:cNvSpPr>
          <p:nvPr>
            <p:ph type="pic" sz="quarter" idx="15"/>
          </p:nvPr>
        </p:nvSpPr>
        <p:spPr>
          <a:xfrm>
            <a:off x="5530568" y="1113022"/>
            <a:ext cx="3638453" cy="3750319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365760" rtlCol="0">
            <a:noAutofit/>
          </a:bodyPr>
          <a:lstStyle>
            <a:lvl1pPr marL="0" indent="0" algn="ctr" rtl="0">
              <a:buNone/>
              <a:defRPr/>
            </a:lvl1pPr>
          </a:lstStyle>
          <a:p>
            <a:pPr rtl="0"/>
            <a:r>
              <a:rPr lang="pt-PT" noProof="0" dirty="0" smtClean="0"/>
              <a:t>Clique no ícone para adicionar uma imagem</a:t>
            </a:r>
            <a:endParaRPr lang="pt-PT" noProof="0" dirty="0"/>
          </a:p>
        </p:txBody>
      </p:sp>
      <p:sp>
        <p:nvSpPr>
          <p:cNvPr id="17" name="Marcador de Posição do Texto 16"/>
          <p:cNvSpPr>
            <a:spLocks noGrp="1"/>
          </p:cNvSpPr>
          <p:nvPr>
            <p:ph type="body" sz="quarter" idx="14"/>
          </p:nvPr>
        </p:nvSpPr>
        <p:spPr>
          <a:xfrm>
            <a:off x="1028581" y="5305425"/>
            <a:ext cx="3566160" cy="1097280"/>
          </a:xfrm>
        </p:spPr>
        <p:txBody>
          <a:bodyPr rtlCol="0">
            <a:normAutofit/>
          </a:bodyPr>
          <a:lstStyle>
            <a:lvl1pPr marL="0" indent="0" algn="l" rtl="0">
              <a:buNone/>
              <a:defRPr sz="1800"/>
            </a:lvl1pPr>
            <a:lvl2pPr marL="0" indent="0" algn="l" rtl="0">
              <a:spcBef>
                <a:spcPts val="1200"/>
              </a:spcBef>
              <a:buNone/>
              <a:defRPr sz="1800"/>
            </a:lvl2pPr>
            <a:lvl3pPr marL="0" indent="0" algn="l" rtl="0">
              <a:spcBef>
                <a:spcPts val="1200"/>
              </a:spcBef>
              <a:buNone/>
              <a:defRPr sz="1800"/>
            </a:lvl3pPr>
            <a:lvl4pPr marL="0" indent="0" algn="l" rtl="0">
              <a:spcBef>
                <a:spcPts val="1200"/>
              </a:spcBef>
              <a:buNone/>
              <a:defRPr sz="1800"/>
            </a:lvl4pPr>
            <a:lvl5pPr marL="0" indent="0" algn="l" rtl="0">
              <a:spcBef>
                <a:spcPts val="1200"/>
              </a:spcBef>
              <a:buNone/>
              <a:defRPr sz="1800"/>
            </a:lvl5pPr>
          </a:lstStyle>
          <a:p>
            <a:pPr lvl="0" rtl="0"/>
            <a:r>
              <a:rPr lang="pt-PT" noProof="0" dirty="0"/>
              <a:t>Clique para editar os estilos</a:t>
            </a:r>
          </a:p>
        </p:txBody>
      </p:sp>
      <p:sp>
        <p:nvSpPr>
          <p:cNvPr id="20" name="Marcador de Posição do Texto 16"/>
          <p:cNvSpPr>
            <a:spLocks noGrp="1"/>
          </p:cNvSpPr>
          <p:nvPr>
            <p:ph type="body" sz="quarter" idx="16"/>
          </p:nvPr>
        </p:nvSpPr>
        <p:spPr>
          <a:xfrm>
            <a:off x="5566714" y="5305425"/>
            <a:ext cx="3566160" cy="1097280"/>
          </a:xfrm>
        </p:spPr>
        <p:txBody>
          <a:bodyPr rtlCol="0">
            <a:normAutofit/>
          </a:bodyPr>
          <a:lstStyle>
            <a:lvl1pPr marL="0" indent="0" algn="l" rtl="0">
              <a:buNone/>
              <a:defRPr sz="1800"/>
            </a:lvl1pPr>
            <a:lvl2pPr marL="0" indent="0" algn="l" rtl="0">
              <a:spcBef>
                <a:spcPts val="1200"/>
              </a:spcBef>
              <a:buNone/>
              <a:defRPr sz="1800"/>
            </a:lvl2pPr>
            <a:lvl3pPr marL="0" indent="0" algn="l" rtl="0">
              <a:spcBef>
                <a:spcPts val="1200"/>
              </a:spcBef>
              <a:buNone/>
              <a:defRPr sz="1800"/>
            </a:lvl3pPr>
            <a:lvl4pPr marL="0" indent="0" algn="l" rtl="0">
              <a:spcBef>
                <a:spcPts val="1200"/>
              </a:spcBef>
              <a:buNone/>
              <a:defRPr sz="1800"/>
            </a:lvl4pPr>
            <a:lvl5pPr marL="0" indent="0" algn="l" rtl="0">
              <a:spcBef>
                <a:spcPts val="1200"/>
              </a:spcBef>
              <a:buNone/>
              <a:defRPr sz="1800"/>
            </a:lvl5pPr>
          </a:lstStyle>
          <a:p>
            <a:pPr lvl="0" rtl="0"/>
            <a:r>
              <a:rPr lang="pt-PT" noProof="0" dirty="0"/>
              <a:t>Clique para editar os estilos</a:t>
            </a:r>
          </a:p>
        </p:txBody>
      </p:sp>
    </p:spTree>
    <p:extLst>
      <p:ext uri="{BB962C8B-B14F-4D97-AF65-F5344CB8AC3E}">
        <p14:creationId xmlns:p14="http://schemas.microsoft.com/office/powerpoint/2010/main" val="20377723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rês Imagens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5" y="1716"/>
            <a:ext cx="12188952" cy="6856284"/>
          </a:xfrm>
          <a:prstGeom prst="rect">
            <a:avLst/>
          </a:prstGeom>
        </p:spPr>
      </p:pic>
      <p:sp>
        <p:nvSpPr>
          <p:cNvPr id="7" name="Forma livre 5"/>
          <p:cNvSpPr>
            <a:spLocks/>
          </p:cNvSpPr>
          <p:nvPr/>
        </p:nvSpPr>
        <p:spPr bwMode="gray">
          <a:xfrm>
            <a:off x="762000" y="933449"/>
            <a:ext cx="5334000" cy="4109465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pt-PT" noProof="0" dirty="0"/>
          </a:p>
        </p:txBody>
      </p:sp>
      <p:sp>
        <p:nvSpPr>
          <p:cNvPr id="15" name="Marcador de Posição da Imagem 14"/>
          <p:cNvSpPr>
            <a:spLocks noGrp="1"/>
          </p:cNvSpPr>
          <p:nvPr>
            <p:ph type="pic" sz="quarter" idx="13"/>
          </p:nvPr>
        </p:nvSpPr>
        <p:spPr>
          <a:xfrm>
            <a:off x="991888" y="1113022"/>
            <a:ext cx="4874224" cy="3750319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365760" rtlCol="0">
            <a:noAutofit/>
          </a:bodyPr>
          <a:lstStyle>
            <a:lvl1pPr marL="0" indent="0" algn="ctr" rtl="0">
              <a:buNone/>
              <a:defRPr/>
            </a:lvl1pPr>
          </a:lstStyle>
          <a:p>
            <a:pPr rtl="0"/>
            <a:r>
              <a:rPr lang="pt-PT" noProof="0" dirty="0" smtClean="0"/>
              <a:t>Clique no ícone para adicionar uma imagem</a:t>
            </a:r>
            <a:endParaRPr lang="pt-PT" noProof="0" dirty="0"/>
          </a:p>
        </p:txBody>
      </p:sp>
      <p:sp>
        <p:nvSpPr>
          <p:cNvPr id="18" name="Forma livre 5"/>
          <p:cNvSpPr>
            <a:spLocks/>
          </p:cNvSpPr>
          <p:nvPr/>
        </p:nvSpPr>
        <p:spPr bwMode="gray">
          <a:xfrm>
            <a:off x="6323873" y="967316"/>
            <a:ext cx="2990942" cy="1934384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pt-PT" noProof="0" dirty="0"/>
          </a:p>
        </p:txBody>
      </p:sp>
      <p:sp>
        <p:nvSpPr>
          <p:cNvPr id="19" name="Marcador de Posição da Imagem 18"/>
          <p:cNvSpPr>
            <a:spLocks noGrp="1"/>
          </p:cNvSpPr>
          <p:nvPr>
            <p:ph type="pic" sz="quarter" idx="15"/>
          </p:nvPr>
        </p:nvSpPr>
        <p:spPr>
          <a:xfrm>
            <a:off x="6506025" y="1109743"/>
            <a:ext cx="2626638" cy="1649530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182880" rtlCol="0">
            <a:noAutofit/>
          </a:bodyPr>
          <a:lstStyle>
            <a:lvl1pPr marL="0" indent="0" algn="ctr" rtl="0">
              <a:buNone/>
              <a:defRPr/>
            </a:lvl1pPr>
          </a:lstStyle>
          <a:p>
            <a:pPr rtl="0"/>
            <a:r>
              <a:rPr lang="pt-PT" noProof="0" dirty="0" smtClean="0"/>
              <a:t>Clique no ícone para adicionar uma imagem</a:t>
            </a:r>
            <a:endParaRPr lang="pt-PT" noProof="0" dirty="0"/>
          </a:p>
        </p:txBody>
      </p:sp>
      <p:sp>
        <p:nvSpPr>
          <p:cNvPr id="17" name="Marcador de Posição do Texto 16"/>
          <p:cNvSpPr>
            <a:spLocks noGrp="1"/>
          </p:cNvSpPr>
          <p:nvPr>
            <p:ph type="body" sz="quarter" idx="14"/>
          </p:nvPr>
        </p:nvSpPr>
        <p:spPr>
          <a:xfrm>
            <a:off x="1028581" y="5919255"/>
            <a:ext cx="8104082" cy="49742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0"/>
              </a:spcBef>
              <a:buNone/>
              <a:defRPr sz="1600"/>
            </a:lvl1pPr>
            <a:lvl2pPr marL="0" indent="0" algn="l" rtl="0">
              <a:spcBef>
                <a:spcPts val="1200"/>
              </a:spcBef>
              <a:buNone/>
              <a:defRPr sz="1800"/>
            </a:lvl2pPr>
            <a:lvl3pPr marL="0" indent="0" algn="l" rtl="0">
              <a:spcBef>
                <a:spcPts val="1200"/>
              </a:spcBef>
              <a:buNone/>
              <a:defRPr sz="1800"/>
            </a:lvl3pPr>
            <a:lvl4pPr marL="0" indent="0" algn="l" rtl="0">
              <a:spcBef>
                <a:spcPts val="1200"/>
              </a:spcBef>
              <a:buNone/>
              <a:defRPr sz="1800"/>
            </a:lvl4pPr>
            <a:lvl5pPr marL="0" indent="0" algn="l" rtl="0">
              <a:spcBef>
                <a:spcPts val="1200"/>
              </a:spcBef>
              <a:buNone/>
              <a:defRPr sz="1800"/>
            </a:lvl5pPr>
          </a:lstStyle>
          <a:p>
            <a:pPr lvl="0" rtl="0"/>
            <a:r>
              <a:rPr lang="pt-PT" noProof="0" dirty="0"/>
              <a:t>Clique para editar os estilos</a:t>
            </a:r>
          </a:p>
        </p:txBody>
      </p:sp>
      <p:sp>
        <p:nvSpPr>
          <p:cNvPr id="12" name="Forma livre 5"/>
          <p:cNvSpPr>
            <a:spLocks/>
          </p:cNvSpPr>
          <p:nvPr/>
        </p:nvSpPr>
        <p:spPr bwMode="gray">
          <a:xfrm>
            <a:off x="6323873" y="3060954"/>
            <a:ext cx="2990942" cy="1934384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pt-PT" noProof="0" dirty="0"/>
          </a:p>
        </p:txBody>
      </p:sp>
      <p:sp>
        <p:nvSpPr>
          <p:cNvPr id="13" name="Marcador de Posição da Imagem 12"/>
          <p:cNvSpPr>
            <a:spLocks noGrp="1"/>
          </p:cNvSpPr>
          <p:nvPr>
            <p:ph type="pic" sz="quarter" idx="16"/>
          </p:nvPr>
        </p:nvSpPr>
        <p:spPr>
          <a:xfrm>
            <a:off x="6506025" y="3203381"/>
            <a:ext cx="2626638" cy="1649530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182880" rtlCol="0">
            <a:noAutofit/>
          </a:bodyPr>
          <a:lstStyle>
            <a:lvl1pPr marL="0" indent="0" algn="ctr" rtl="0">
              <a:buNone/>
              <a:defRPr/>
            </a:lvl1pPr>
          </a:lstStyle>
          <a:p>
            <a:pPr rtl="0"/>
            <a:r>
              <a:rPr lang="pt-PT" noProof="0" dirty="0" smtClean="0"/>
              <a:t>Clique no ícone para adicionar uma imagem</a:t>
            </a:r>
            <a:endParaRPr lang="pt-PT" noProof="0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28580" y="5305424"/>
            <a:ext cx="8104083" cy="579921"/>
          </a:xfrm>
        </p:spPr>
        <p:txBody>
          <a:bodyPr rtlCol="0">
            <a:normAutofit/>
          </a:bodyPr>
          <a:lstStyle>
            <a:lvl1pPr algn="l" rtl="0">
              <a:defRPr sz="2400">
                <a:solidFill>
                  <a:schemeClr val="accent1"/>
                </a:solidFill>
              </a:defRPr>
            </a:lvl1pPr>
          </a:lstStyle>
          <a:p>
            <a:pPr rtl="0"/>
            <a:r>
              <a:rPr lang="pt-PT" noProof="0" dirty="0" smtClean="0"/>
              <a:t>Clique para editar o estilo</a:t>
            </a:r>
            <a:endParaRPr lang="pt-PT" noProof="0" dirty="0"/>
          </a:p>
        </p:txBody>
      </p:sp>
    </p:spTree>
    <p:extLst>
      <p:ext uri="{BB962C8B-B14F-4D97-AF65-F5344CB8AC3E}">
        <p14:creationId xmlns:p14="http://schemas.microsoft.com/office/powerpoint/2010/main" val="1017792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nco Image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3" y="283"/>
            <a:ext cx="12188952" cy="6859715"/>
          </a:xfrm>
          <a:prstGeom prst="rect">
            <a:avLst/>
          </a:prstGeom>
        </p:spPr>
      </p:pic>
      <p:sp>
        <p:nvSpPr>
          <p:cNvPr id="8" name="Forma livre 5"/>
          <p:cNvSpPr>
            <a:spLocks/>
          </p:cNvSpPr>
          <p:nvPr/>
        </p:nvSpPr>
        <p:spPr bwMode="gray">
          <a:xfrm>
            <a:off x="4182533" y="265044"/>
            <a:ext cx="5232399" cy="3020023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pt-PT" noProof="0" dirty="0"/>
          </a:p>
        </p:txBody>
      </p:sp>
      <p:sp>
        <p:nvSpPr>
          <p:cNvPr id="9" name="Marcador de Posição da Imagem 8"/>
          <p:cNvSpPr>
            <a:spLocks noGrp="1"/>
          </p:cNvSpPr>
          <p:nvPr>
            <p:ph type="pic" sz="quarter" idx="13"/>
          </p:nvPr>
        </p:nvSpPr>
        <p:spPr>
          <a:xfrm>
            <a:off x="4424435" y="436315"/>
            <a:ext cx="4748594" cy="2677481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365760" rtlCol="0">
            <a:noAutofit/>
          </a:bodyPr>
          <a:lstStyle>
            <a:lvl1pPr marL="0" indent="0" algn="ctr" rtl="0">
              <a:buNone/>
              <a:defRPr/>
            </a:lvl1pPr>
          </a:lstStyle>
          <a:p>
            <a:pPr rtl="0"/>
            <a:r>
              <a:rPr lang="pt-PT" noProof="0" dirty="0" smtClean="0"/>
              <a:t>Clique no ícone para adicionar uma imagem</a:t>
            </a:r>
            <a:endParaRPr lang="pt-PT" noProof="0" dirty="0"/>
          </a:p>
        </p:txBody>
      </p:sp>
      <p:sp>
        <p:nvSpPr>
          <p:cNvPr id="10" name="Forma livre 5"/>
          <p:cNvSpPr>
            <a:spLocks/>
          </p:cNvSpPr>
          <p:nvPr/>
        </p:nvSpPr>
        <p:spPr bwMode="gray">
          <a:xfrm>
            <a:off x="816188" y="384723"/>
            <a:ext cx="3146212" cy="1894677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pt-PT" noProof="0" dirty="0"/>
          </a:p>
        </p:txBody>
      </p:sp>
      <p:sp>
        <p:nvSpPr>
          <p:cNvPr id="11" name="Marcador de Posição da Imagem 10"/>
          <p:cNvSpPr>
            <a:spLocks noGrp="1"/>
          </p:cNvSpPr>
          <p:nvPr>
            <p:ph type="pic" sz="quarter" idx="15"/>
          </p:nvPr>
        </p:nvSpPr>
        <p:spPr>
          <a:xfrm>
            <a:off x="1013022" y="538232"/>
            <a:ext cx="2752545" cy="1587658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182880" rtlCol="0">
            <a:noAutofit/>
          </a:bodyPr>
          <a:lstStyle>
            <a:lvl1pPr marL="0" indent="0" algn="ctr" rtl="0">
              <a:buNone/>
              <a:defRPr/>
            </a:lvl1pPr>
          </a:lstStyle>
          <a:p>
            <a:pPr rtl="0"/>
            <a:r>
              <a:rPr lang="pt-PT" noProof="0" dirty="0" smtClean="0"/>
              <a:t>Clique no ícone para adicionar uma imagem</a:t>
            </a:r>
            <a:endParaRPr lang="pt-PT" noProof="0" dirty="0"/>
          </a:p>
        </p:txBody>
      </p:sp>
      <p:sp>
        <p:nvSpPr>
          <p:cNvPr id="12" name="Forma livre 5"/>
          <p:cNvSpPr>
            <a:spLocks/>
          </p:cNvSpPr>
          <p:nvPr/>
        </p:nvSpPr>
        <p:spPr bwMode="gray">
          <a:xfrm>
            <a:off x="816188" y="2478361"/>
            <a:ext cx="3146212" cy="1894677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pt-PT" noProof="0" dirty="0"/>
          </a:p>
        </p:txBody>
      </p:sp>
      <p:sp>
        <p:nvSpPr>
          <p:cNvPr id="13" name="Marcador de Posição da Imagem 12"/>
          <p:cNvSpPr>
            <a:spLocks noGrp="1"/>
          </p:cNvSpPr>
          <p:nvPr>
            <p:ph type="pic" sz="quarter" idx="16"/>
          </p:nvPr>
        </p:nvSpPr>
        <p:spPr>
          <a:xfrm>
            <a:off x="1013022" y="2631870"/>
            <a:ext cx="2752545" cy="1587658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182880" rtlCol="0">
            <a:noAutofit/>
          </a:bodyPr>
          <a:lstStyle>
            <a:lvl1pPr marL="0" indent="0" algn="ctr" rtl="0">
              <a:buNone/>
              <a:defRPr/>
            </a:lvl1pPr>
          </a:lstStyle>
          <a:p>
            <a:pPr rtl="0"/>
            <a:r>
              <a:rPr lang="pt-PT" noProof="0" dirty="0" smtClean="0"/>
              <a:t>Clique no ícone para adicionar uma imagem</a:t>
            </a:r>
            <a:endParaRPr lang="pt-PT" noProof="0" dirty="0"/>
          </a:p>
        </p:txBody>
      </p:sp>
      <p:sp>
        <p:nvSpPr>
          <p:cNvPr id="14" name="Forma livre 5"/>
          <p:cNvSpPr>
            <a:spLocks/>
          </p:cNvSpPr>
          <p:nvPr/>
        </p:nvSpPr>
        <p:spPr bwMode="gray">
          <a:xfrm>
            <a:off x="816188" y="4571999"/>
            <a:ext cx="3146212" cy="1894677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pt-PT" noProof="0" dirty="0"/>
          </a:p>
        </p:txBody>
      </p:sp>
      <p:sp>
        <p:nvSpPr>
          <p:cNvPr id="15" name="Marcador de Posição da Imagem 14"/>
          <p:cNvSpPr>
            <a:spLocks noGrp="1"/>
          </p:cNvSpPr>
          <p:nvPr>
            <p:ph type="pic" sz="quarter" idx="17"/>
          </p:nvPr>
        </p:nvSpPr>
        <p:spPr>
          <a:xfrm>
            <a:off x="1013022" y="4725508"/>
            <a:ext cx="2752545" cy="1587658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182880" rtlCol="0">
            <a:noAutofit/>
          </a:bodyPr>
          <a:lstStyle>
            <a:lvl1pPr marL="0" indent="0" algn="ctr" rtl="0">
              <a:buNone/>
              <a:defRPr/>
            </a:lvl1pPr>
          </a:lstStyle>
          <a:p>
            <a:pPr rtl="0"/>
            <a:r>
              <a:rPr lang="pt-PT" noProof="0" dirty="0" smtClean="0"/>
              <a:t>Clique no ícone para adicionar uma imagem</a:t>
            </a:r>
            <a:endParaRPr lang="pt-PT" noProof="0" dirty="0"/>
          </a:p>
        </p:txBody>
      </p:sp>
      <p:sp>
        <p:nvSpPr>
          <p:cNvPr id="20" name="Forma livre 5"/>
          <p:cNvSpPr>
            <a:spLocks/>
          </p:cNvSpPr>
          <p:nvPr/>
        </p:nvSpPr>
        <p:spPr bwMode="gray">
          <a:xfrm>
            <a:off x="4182533" y="3448511"/>
            <a:ext cx="5232399" cy="3020023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pt-PT" noProof="0" dirty="0"/>
          </a:p>
        </p:txBody>
      </p:sp>
      <p:sp>
        <p:nvSpPr>
          <p:cNvPr id="21" name="Marcador de Posição da Imagem 20"/>
          <p:cNvSpPr>
            <a:spLocks noGrp="1"/>
          </p:cNvSpPr>
          <p:nvPr>
            <p:ph type="pic" sz="quarter" idx="18"/>
          </p:nvPr>
        </p:nvSpPr>
        <p:spPr>
          <a:xfrm>
            <a:off x="4424435" y="3619782"/>
            <a:ext cx="4748594" cy="2677481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365760" rtlCol="0">
            <a:noAutofit/>
          </a:bodyPr>
          <a:lstStyle>
            <a:lvl1pPr marL="0" indent="0" algn="ctr" rtl="0">
              <a:buNone/>
              <a:defRPr/>
            </a:lvl1pPr>
          </a:lstStyle>
          <a:p>
            <a:pPr rtl="0"/>
            <a:r>
              <a:rPr lang="pt-PT" noProof="0" dirty="0" smtClean="0"/>
              <a:t>Clique no ícone para adicionar uma imagem</a:t>
            </a:r>
            <a:endParaRPr lang="pt-PT" noProof="0" dirty="0"/>
          </a:p>
        </p:txBody>
      </p:sp>
    </p:spTree>
    <p:extLst>
      <p:ext uri="{BB962C8B-B14F-4D97-AF65-F5344CB8AC3E}">
        <p14:creationId xmlns:p14="http://schemas.microsoft.com/office/powerpoint/2010/main" val="8646726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t-PT" noProof="0" dirty="0" smtClean="0"/>
              <a:t>Clique para editar o estilo</a:t>
            </a:r>
            <a:endParaRPr lang="pt-PT" noProof="0" dirty="0"/>
          </a:p>
        </p:txBody>
      </p:sp>
      <p:sp>
        <p:nvSpPr>
          <p:cNvPr id="3" name="Marcador de Posição do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pt-PT" noProof="0" dirty="0" smtClean="0"/>
              <a:t>Clique para editar os estilos</a:t>
            </a:r>
          </a:p>
          <a:p>
            <a:pPr lvl="1" rtl="0"/>
            <a:r>
              <a:rPr lang="pt-PT" noProof="0" dirty="0" smtClean="0"/>
              <a:t>Segundo nível</a:t>
            </a:r>
          </a:p>
          <a:p>
            <a:pPr lvl="2" rtl="0"/>
            <a:r>
              <a:rPr lang="pt-PT" noProof="0" dirty="0" smtClean="0"/>
              <a:t>Terceiro nível</a:t>
            </a:r>
          </a:p>
          <a:p>
            <a:pPr lvl="3" rtl="0"/>
            <a:r>
              <a:rPr lang="pt-PT" noProof="0" dirty="0" smtClean="0"/>
              <a:t>Quarto nível</a:t>
            </a:r>
          </a:p>
          <a:p>
            <a:pPr lvl="4" rtl="0"/>
            <a:r>
              <a:rPr lang="pt-PT" noProof="0" dirty="0" smtClean="0"/>
              <a:t>Quinto nível</a:t>
            </a:r>
            <a:endParaRPr lang="pt-PT" noProof="0" dirty="0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E6A1A3E4-4DF0-4389-9F9F-ECB357C60111}" type="datetime1">
              <a:rPr lang="pt-PT" noProof="0" smtClean="0"/>
              <a:pPr/>
              <a:t>13-12-2013</a:t>
            </a:fld>
            <a:endParaRPr lang="pt-PT" noProof="0" dirty="0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PT" noProof="0" dirty="0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pt-PT" noProof="0" dirty="0" smtClean="0"/>
              <a:t>‹#›</a:t>
            </a:r>
            <a:endParaRPr lang="pt-PT" noProof="0" dirty="0"/>
          </a:p>
        </p:txBody>
      </p:sp>
    </p:spTree>
    <p:extLst>
      <p:ext uri="{BB962C8B-B14F-4D97-AF65-F5344CB8AC3E}">
        <p14:creationId xmlns:p14="http://schemas.microsoft.com/office/powerpoint/2010/main" val="14432610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839200" y="365125"/>
            <a:ext cx="1828799" cy="4940300"/>
          </a:xfrm>
        </p:spPr>
        <p:txBody>
          <a:bodyPr vert="eaVert" rtlCol="0"/>
          <a:lstStyle/>
          <a:p>
            <a:pPr rtl="0"/>
            <a:r>
              <a:rPr lang="pt-PT" noProof="0" dirty="0" smtClean="0"/>
              <a:t>Clique para editar o estilo</a:t>
            </a:r>
            <a:endParaRPr lang="pt-PT" noProof="0" dirty="0"/>
          </a:p>
        </p:txBody>
      </p:sp>
      <p:sp>
        <p:nvSpPr>
          <p:cNvPr id="3" name="Marcador de Posição do Texto Vertical 2"/>
          <p:cNvSpPr>
            <a:spLocks noGrp="1"/>
          </p:cNvSpPr>
          <p:nvPr>
            <p:ph type="body" orient="vert" idx="1"/>
          </p:nvPr>
        </p:nvSpPr>
        <p:spPr>
          <a:xfrm>
            <a:off x="1524000" y="365125"/>
            <a:ext cx="6858000" cy="4940300"/>
          </a:xfrm>
        </p:spPr>
        <p:txBody>
          <a:bodyPr vert="eaVert" rtlCol="0"/>
          <a:lstStyle/>
          <a:p>
            <a:pPr lvl="0" rtl="0"/>
            <a:r>
              <a:rPr lang="pt-PT" noProof="0" dirty="0" smtClean="0"/>
              <a:t>Clique para editar os estilos</a:t>
            </a:r>
          </a:p>
          <a:p>
            <a:pPr lvl="1" rtl="0"/>
            <a:r>
              <a:rPr lang="pt-PT" noProof="0" dirty="0" smtClean="0"/>
              <a:t>Segundo nível</a:t>
            </a:r>
          </a:p>
          <a:p>
            <a:pPr lvl="2" rtl="0"/>
            <a:r>
              <a:rPr lang="pt-PT" noProof="0" dirty="0" smtClean="0"/>
              <a:t>Terceiro nível</a:t>
            </a:r>
          </a:p>
          <a:p>
            <a:pPr lvl="3" rtl="0"/>
            <a:r>
              <a:rPr lang="pt-PT" noProof="0" dirty="0" smtClean="0"/>
              <a:t>Quarto nível</a:t>
            </a:r>
          </a:p>
          <a:p>
            <a:pPr lvl="4" rtl="0"/>
            <a:r>
              <a:rPr lang="pt-PT" noProof="0" dirty="0" smtClean="0"/>
              <a:t>Quinto nível</a:t>
            </a:r>
            <a:endParaRPr lang="pt-PT" noProof="0" dirty="0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DA2DCB45-8E49-4C43-94ED-F30FF6F77B3B}" type="datetime1">
              <a:rPr lang="pt-PT" noProof="0" smtClean="0"/>
              <a:pPr/>
              <a:t>13-12-2013</a:t>
            </a:fld>
            <a:endParaRPr lang="pt-PT" noProof="0" dirty="0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PT" noProof="0" dirty="0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pt-PT" noProof="0" dirty="0" smtClean="0"/>
              <a:t>‹#›</a:t>
            </a:r>
            <a:endParaRPr lang="pt-PT" noProof="0" dirty="0"/>
          </a:p>
        </p:txBody>
      </p:sp>
    </p:spTree>
    <p:extLst>
      <p:ext uri="{BB962C8B-B14F-4D97-AF65-F5344CB8AC3E}">
        <p14:creationId xmlns:p14="http://schemas.microsoft.com/office/powerpoint/2010/main" val="3926244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t-PT" noProof="0" dirty="0" smtClean="0"/>
              <a:t>Clique para editar o estilo</a:t>
            </a:r>
            <a:endParaRPr lang="pt-PT" noProof="0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pt-PT" noProof="0" dirty="0" smtClean="0"/>
              <a:t>Clique para editar os estilos</a:t>
            </a:r>
          </a:p>
          <a:p>
            <a:pPr lvl="1" rtl="0"/>
            <a:r>
              <a:rPr lang="pt-PT" noProof="0" dirty="0" smtClean="0"/>
              <a:t>Segundo nível</a:t>
            </a:r>
          </a:p>
          <a:p>
            <a:pPr lvl="2" rtl="0"/>
            <a:r>
              <a:rPr lang="pt-PT" noProof="0" dirty="0" smtClean="0"/>
              <a:t>Terceiro nível</a:t>
            </a:r>
          </a:p>
          <a:p>
            <a:pPr lvl="3" rtl="0"/>
            <a:r>
              <a:rPr lang="pt-PT" noProof="0" dirty="0" smtClean="0"/>
              <a:t>Quarto nível</a:t>
            </a:r>
          </a:p>
          <a:p>
            <a:pPr lvl="4" rtl="0"/>
            <a:r>
              <a:rPr lang="pt-PT" noProof="0" dirty="0" smtClean="0"/>
              <a:t>Quinto nível</a:t>
            </a:r>
            <a:endParaRPr lang="pt-PT" noProof="0" dirty="0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44F006F9-60CB-4D00-BE57-35BE6D464FA1}" type="datetime1">
              <a:rPr lang="pt-PT" noProof="0" smtClean="0"/>
              <a:pPr/>
              <a:t>13-12-2013</a:t>
            </a:fld>
            <a:endParaRPr lang="pt-PT" noProof="0" dirty="0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PT" noProof="0" dirty="0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pt-PT" noProof="0" dirty="0" smtClean="0"/>
              <a:t>‹#›</a:t>
            </a:r>
            <a:endParaRPr lang="pt-PT" noProof="0" dirty="0"/>
          </a:p>
        </p:txBody>
      </p:sp>
    </p:spTree>
    <p:extLst>
      <p:ext uri="{BB962C8B-B14F-4D97-AF65-F5344CB8AC3E}">
        <p14:creationId xmlns:p14="http://schemas.microsoft.com/office/powerpoint/2010/main" val="10357397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4" t="422"/>
          <a:stretch/>
        </p:blipFill>
        <p:spPr>
          <a:xfrm>
            <a:off x="0" y="0"/>
            <a:ext cx="12188952" cy="6857176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352800" y="533400"/>
            <a:ext cx="7315200" cy="1828800"/>
          </a:xfrm>
        </p:spPr>
        <p:txBody>
          <a:bodyPr rtlCol="0" anchor="b">
            <a:normAutofit/>
          </a:bodyPr>
          <a:lstStyle>
            <a:lvl1pPr algn="l" rtl="0">
              <a:defRPr sz="4400"/>
            </a:lvl1pPr>
          </a:lstStyle>
          <a:p>
            <a:pPr rtl="0"/>
            <a:r>
              <a:rPr lang="pt-PT" noProof="0" dirty="0" smtClean="0"/>
              <a:t>Clique para editar o estilo</a:t>
            </a:r>
            <a:endParaRPr lang="pt-PT" noProof="0" dirty="0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3352800" y="2438400"/>
            <a:ext cx="5486400" cy="91440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200"/>
              </a:spcBef>
              <a:buNone/>
              <a:defRPr sz="2400">
                <a:solidFill>
                  <a:schemeClr val="tx1"/>
                </a:solidFill>
                <a:latin typeface="+mj-lt"/>
              </a:defRPr>
            </a:lvl1pPr>
            <a:lvl2pPr marL="457200" indent="0" algn="l" rtl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l" rtl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pt-PT" noProof="0" dirty="0"/>
              <a:t>Clique para editar os estilos</a:t>
            </a:r>
          </a:p>
        </p:txBody>
      </p:sp>
    </p:spTree>
    <p:extLst>
      <p:ext uri="{BB962C8B-B14F-4D97-AF65-F5344CB8AC3E}">
        <p14:creationId xmlns:p14="http://schemas.microsoft.com/office/powerpoint/2010/main" val="22795087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t-PT" noProof="0" dirty="0" smtClean="0"/>
              <a:t>Clique para editar o estilo</a:t>
            </a:r>
            <a:endParaRPr lang="pt-PT" noProof="0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1524000" y="1825625"/>
            <a:ext cx="4389120" cy="3474720"/>
          </a:xfrm>
        </p:spPr>
        <p:txBody>
          <a:bodyPr rtlCol="0"/>
          <a:lstStyle/>
          <a:p>
            <a:pPr lvl="0" rtl="0"/>
            <a:r>
              <a:rPr lang="pt-PT" noProof="0" dirty="0" smtClean="0"/>
              <a:t>Clique para editar os estilos</a:t>
            </a:r>
          </a:p>
          <a:p>
            <a:pPr lvl="1" rtl="0"/>
            <a:r>
              <a:rPr lang="pt-PT" noProof="0" dirty="0" smtClean="0"/>
              <a:t>Segundo nível</a:t>
            </a:r>
          </a:p>
          <a:p>
            <a:pPr lvl="2" rtl="0"/>
            <a:r>
              <a:rPr lang="pt-PT" noProof="0" dirty="0" smtClean="0"/>
              <a:t>Terceiro nível</a:t>
            </a:r>
          </a:p>
          <a:p>
            <a:pPr lvl="3" rtl="0"/>
            <a:r>
              <a:rPr lang="pt-PT" noProof="0" dirty="0" smtClean="0"/>
              <a:t>Quarto nível</a:t>
            </a:r>
          </a:p>
          <a:p>
            <a:pPr lvl="4" rtl="0"/>
            <a:r>
              <a:rPr lang="pt-PT" noProof="0" dirty="0" smtClean="0"/>
              <a:t>Quinto nível</a:t>
            </a:r>
            <a:endParaRPr lang="pt-PT" noProof="0" dirty="0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6278880" y="1825625"/>
            <a:ext cx="4389120" cy="3474720"/>
          </a:xfrm>
        </p:spPr>
        <p:txBody>
          <a:bodyPr rtlCol="0"/>
          <a:lstStyle/>
          <a:p>
            <a:pPr lvl="0" rtl="0"/>
            <a:r>
              <a:rPr lang="pt-PT" noProof="0" dirty="0" smtClean="0"/>
              <a:t>Clique para editar os estilos</a:t>
            </a:r>
          </a:p>
          <a:p>
            <a:pPr lvl="1" rtl="0"/>
            <a:r>
              <a:rPr lang="pt-PT" noProof="0" dirty="0" smtClean="0"/>
              <a:t>Segundo nível</a:t>
            </a:r>
          </a:p>
          <a:p>
            <a:pPr lvl="2" rtl="0"/>
            <a:r>
              <a:rPr lang="pt-PT" noProof="0" dirty="0" smtClean="0"/>
              <a:t>Terceiro nível</a:t>
            </a:r>
          </a:p>
          <a:p>
            <a:pPr lvl="3" rtl="0"/>
            <a:r>
              <a:rPr lang="pt-PT" noProof="0" dirty="0" smtClean="0"/>
              <a:t>Quarto nível</a:t>
            </a:r>
          </a:p>
          <a:p>
            <a:pPr lvl="4" rtl="0"/>
            <a:r>
              <a:rPr lang="pt-PT" noProof="0" dirty="0" smtClean="0"/>
              <a:t>Quinto nível</a:t>
            </a:r>
            <a:endParaRPr lang="pt-PT" noProof="0" dirty="0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B28104E2-574B-4874-B96E-BC1E179F9F7A}" type="datetime1">
              <a:rPr lang="pt-PT" noProof="0" smtClean="0"/>
              <a:pPr/>
              <a:t>13-12-2013</a:t>
            </a:fld>
            <a:endParaRPr lang="pt-PT" noProof="0" dirty="0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PT" noProof="0" dirty="0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pt-PT" noProof="0" dirty="0" smtClean="0"/>
              <a:t>‹#›</a:t>
            </a:r>
            <a:endParaRPr lang="pt-PT" noProof="0" dirty="0"/>
          </a:p>
        </p:txBody>
      </p:sp>
    </p:spTree>
    <p:extLst>
      <p:ext uri="{BB962C8B-B14F-4D97-AF65-F5344CB8AC3E}">
        <p14:creationId xmlns:p14="http://schemas.microsoft.com/office/powerpoint/2010/main" val="16253026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t-PT" noProof="0" dirty="0" smtClean="0"/>
              <a:t>Clique para editar o estilo</a:t>
            </a:r>
            <a:endParaRPr lang="pt-PT" noProof="0" dirty="0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1524000" y="1828799"/>
            <a:ext cx="4389120" cy="795867"/>
          </a:xfrm>
        </p:spPr>
        <p:txBody>
          <a:bodyPr rtlCol="0" anchor="ctr">
            <a:normAutofit/>
          </a:bodyPr>
          <a:lstStyle>
            <a:lvl1pPr marL="0" indent="0" algn="l" rtl="0">
              <a:spcBef>
                <a:spcPts val="0"/>
              </a:spcBef>
              <a:buNone/>
              <a:defRPr sz="2400" b="0">
                <a:solidFill>
                  <a:schemeClr val="accent4">
                    <a:lumMod val="75000"/>
                  </a:schemeClr>
                </a:solidFill>
                <a:latin typeface="+mj-lt"/>
              </a:defRPr>
            </a:lvl1pPr>
            <a:lvl2pPr marL="457200" indent="0" algn="l" rtl="0">
              <a:buNone/>
              <a:defRPr sz="2000" b="1"/>
            </a:lvl2pPr>
            <a:lvl3pPr marL="914400" indent="0" algn="l" rtl="0">
              <a:buNone/>
              <a:defRPr sz="1800" b="1"/>
            </a:lvl3pPr>
            <a:lvl4pPr marL="1371600" indent="0" algn="l" rtl="0">
              <a:buNone/>
              <a:defRPr sz="1600" b="1"/>
            </a:lvl4pPr>
            <a:lvl5pPr marL="1828800" indent="0" algn="l" rtl="0">
              <a:buNone/>
              <a:defRPr sz="1600" b="1"/>
            </a:lvl5pPr>
            <a:lvl6pPr marL="2286000" indent="0" algn="l" rtl="0">
              <a:buNone/>
              <a:defRPr sz="1600" b="1"/>
            </a:lvl6pPr>
            <a:lvl7pPr marL="2743200" indent="0" algn="l" rtl="0">
              <a:buNone/>
              <a:defRPr sz="1600" b="1"/>
            </a:lvl7pPr>
            <a:lvl8pPr marL="3200400" indent="0" algn="l" rtl="0">
              <a:buNone/>
              <a:defRPr sz="1600" b="1"/>
            </a:lvl8pPr>
            <a:lvl9pPr marL="3657600" indent="0" algn="l" rtl="0">
              <a:buNone/>
              <a:defRPr sz="1600" b="1"/>
            </a:lvl9pPr>
          </a:lstStyle>
          <a:p>
            <a:pPr lvl="0" rtl="0"/>
            <a:r>
              <a:rPr lang="pt-PT" noProof="0" dirty="0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1524000" y="2624666"/>
            <a:ext cx="4389120" cy="2675467"/>
          </a:xfrm>
        </p:spPr>
        <p:txBody>
          <a:bodyPr rtlCol="0"/>
          <a:lstStyle/>
          <a:p>
            <a:pPr lvl="0" rtl="0"/>
            <a:r>
              <a:rPr lang="pt-PT" noProof="0" dirty="0" smtClean="0"/>
              <a:t>Clique para editar os estilos</a:t>
            </a:r>
          </a:p>
          <a:p>
            <a:pPr lvl="1" rtl="0"/>
            <a:r>
              <a:rPr lang="pt-PT" noProof="0" dirty="0" smtClean="0"/>
              <a:t>Segundo nível</a:t>
            </a:r>
          </a:p>
          <a:p>
            <a:pPr lvl="2" rtl="0"/>
            <a:r>
              <a:rPr lang="pt-PT" noProof="0" dirty="0" smtClean="0"/>
              <a:t>Terceiro nível</a:t>
            </a:r>
          </a:p>
          <a:p>
            <a:pPr lvl="3" rtl="0"/>
            <a:r>
              <a:rPr lang="pt-PT" noProof="0" dirty="0" smtClean="0"/>
              <a:t>Quarto nível</a:t>
            </a:r>
          </a:p>
          <a:p>
            <a:pPr lvl="4" rtl="0"/>
            <a:r>
              <a:rPr lang="pt-PT" noProof="0" dirty="0" smtClean="0"/>
              <a:t>Quinto nível</a:t>
            </a:r>
            <a:endParaRPr lang="pt-PT" noProof="0" dirty="0"/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6278880" y="1828799"/>
            <a:ext cx="4389120" cy="795867"/>
          </a:xfrm>
        </p:spPr>
        <p:txBody>
          <a:bodyPr rtlCol="0" anchor="ctr">
            <a:normAutofit/>
          </a:bodyPr>
          <a:lstStyle>
            <a:lvl1pPr marL="0" indent="0" algn="l" rtl="0">
              <a:spcBef>
                <a:spcPts val="0"/>
              </a:spcBef>
              <a:buNone/>
              <a:defRPr sz="2400" b="0">
                <a:solidFill>
                  <a:schemeClr val="accent4">
                    <a:lumMod val="75000"/>
                  </a:schemeClr>
                </a:solidFill>
                <a:latin typeface="+mj-lt"/>
              </a:defRPr>
            </a:lvl1pPr>
            <a:lvl2pPr marL="457200" indent="0" algn="l" rtl="0">
              <a:buNone/>
              <a:defRPr sz="2000" b="1"/>
            </a:lvl2pPr>
            <a:lvl3pPr marL="914400" indent="0" algn="l" rtl="0">
              <a:buNone/>
              <a:defRPr sz="1800" b="1"/>
            </a:lvl3pPr>
            <a:lvl4pPr marL="1371600" indent="0" algn="l" rtl="0">
              <a:buNone/>
              <a:defRPr sz="1600" b="1"/>
            </a:lvl4pPr>
            <a:lvl5pPr marL="1828800" indent="0" algn="l" rtl="0">
              <a:buNone/>
              <a:defRPr sz="1600" b="1"/>
            </a:lvl5pPr>
            <a:lvl6pPr marL="2286000" indent="0" algn="l" rtl="0">
              <a:buNone/>
              <a:defRPr sz="1600" b="1"/>
            </a:lvl6pPr>
            <a:lvl7pPr marL="2743200" indent="0" algn="l" rtl="0">
              <a:buNone/>
              <a:defRPr sz="1600" b="1"/>
            </a:lvl7pPr>
            <a:lvl8pPr marL="3200400" indent="0" algn="l" rtl="0">
              <a:buNone/>
              <a:defRPr sz="1600" b="1"/>
            </a:lvl8pPr>
            <a:lvl9pPr marL="3657600" indent="0" algn="l" rtl="0">
              <a:buNone/>
              <a:defRPr sz="1600" b="1"/>
            </a:lvl9pPr>
          </a:lstStyle>
          <a:p>
            <a:pPr lvl="0" rtl="0"/>
            <a:r>
              <a:rPr lang="pt-PT" noProof="0" dirty="0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6278880" y="2624666"/>
            <a:ext cx="4389120" cy="2675467"/>
          </a:xfrm>
        </p:spPr>
        <p:txBody>
          <a:bodyPr rtlCol="0"/>
          <a:lstStyle/>
          <a:p>
            <a:pPr lvl="0" rtl="0"/>
            <a:r>
              <a:rPr lang="pt-PT" noProof="0" dirty="0" smtClean="0"/>
              <a:t>Clique para editar os estilos</a:t>
            </a:r>
          </a:p>
          <a:p>
            <a:pPr lvl="1" rtl="0"/>
            <a:r>
              <a:rPr lang="pt-PT" noProof="0" dirty="0" smtClean="0"/>
              <a:t>Segundo nível</a:t>
            </a:r>
          </a:p>
          <a:p>
            <a:pPr lvl="2" rtl="0"/>
            <a:r>
              <a:rPr lang="pt-PT" noProof="0" dirty="0" smtClean="0"/>
              <a:t>Terceiro nível</a:t>
            </a:r>
          </a:p>
          <a:p>
            <a:pPr lvl="3" rtl="0"/>
            <a:r>
              <a:rPr lang="pt-PT" noProof="0" dirty="0" smtClean="0"/>
              <a:t>Quarto nível</a:t>
            </a:r>
          </a:p>
          <a:p>
            <a:pPr lvl="4" rtl="0"/>
            <a:r>
              <a:rPr lang="pt-PT" noProof="0" dirty="0" smtClean="0"/>
              <a:t>Quinto nível</a:t>
            </a:r>
            <a:endParaRPr lang="pt-PT" noProof="0" dirty="0"/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30FE38F3-57F0-4A3D-967C-3785B29F6539}" type="datetime1">
              <a:rPr lang="pt-PT" noProof="0" smtClean="0"/>
              <a:pPr/>
              <a:t>13-12-2013</a:t>
            </a:fld>
            <a:endParaRPr lang="pt-PT" noProof="0" dirty="0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PT" noProof="0" dirty="0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pt-PT" noProof="0" dirty="0" smtClean="0"/>
              <a:t>‹#›</a:t>
            </a:r>
            <a:endParaRPr lang="pt-PT" noProof="0" dirty="0"/>
          </a:p>
        </p:txBody>
      </p:sp>
    </p:spTree>
    <p:extLst>
      <p:ext uri="{BB962C8B-B14F-4D97-AF65-F5344CB8AC3E}">
        <p14:creationId xmlns:p14="http://schemas.microsoft.com/office/powerpoint/2010/main" val="29000862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t-PT" noProof="0" dirty="0" smtClean="0"/>
              <a:t>Clique para editar o estilo</a:t>
            </a:r>
            <a:endParaRPr lang="pt-PT" noProof="0" dirty="0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F5DC2464-DD97-4D05-9498-D1A02386AF88}" type="datetime1">
              <a:rPr lang="pt-PT" noProof="0" smtClean="0"/>
              <a:pPr/>
              <a:t>13-12-2013</a:t>
            </a:fld>
            <a:endParaRPr lang="pt-PT" noProof="0" dirty="0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PT" noProof="0" dirty="0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pt-PT" noProof="0" dirty="0" smtClean="0"/>
              <a:t>‹#›</a:t>
            </a:r>
            <a:endParaRPr lang="pt-PT" noProof="0" dirty="0"/>
          </a:p>
        </p:txBody>
      </p:sp>
    </p:spTree>
    <p:extLst>
      <p:ext uri="{BB962C8B-B14F-4D97-AF65-F5344CB8AC3E}">
        <p14:creationId xmlns:p14="http://schemas.microsoft.com/office/powerpoint/2010/main" val="645025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00A5EAF7-A2B9-4EB5-A66F-F2B0ED4B67B4}" type="datetime1">
              <a:rPr lang="pt-PT" noProof="0" smtClean="0"/>
              <a:pPr/>
              <a:t>13-12-2013</a:t>
            </a:fld>
            <a:endParaRPr lang="pt-PT" noProof="0" dirty="0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PT" noProof="0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pt-PT" noProof="0" dirty="0" smtClean="0"/>
              <a:t>‹#›</a:t>
            </a:r>
            <a:endParaRPr lang="pt-PT" noProof="0" dirty="0"/>
          </a:p>
        </p:txBody>
      </p:sp>
    </p:spTree>
    <p:extLst>
      <p:ext uri="{BB962C8B-B14F-4D97-AF65-F5344CB8AC3E}">
        <p14:creationId xmlns:p14="http://schemas.microsoft.com/office/powerpoint/2010/main" val="35800713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 anchor="b"/>
          <a:lstStyle>
            <a:lvl1pPr algn="l" rtl="0">
              <a:defRPr sz="3200"/>
            </a:lvl1pPr>
          </a:lstStyle>
          <a:p>
            <a:pPr rtl="0"/>
            <a:r>
              <a:rPr lang="pt-PT" noProof="0" dirty="0" smtClean="0"/>
              <a:t>Clique para editar o estilo</a:t>
            </a:r>
            <a:endParaRPr lang="pt-PT" noProof="0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724400" y="1828800"/>
            <a:ext cx="5943600" cy="3476625"/>
          </a:xfrm>
        </p:spPr>
        <p:txBody>
          <a:bodyPr rtlCol="0">
            <a:normAutofit/>
          </a:bodyPr>
          <a:lstStyle>
            <a:lvl1pPr algn="l" rtl="0">
              <a:defRPr sz="2000"/>
            </a:lvl1pPr>
            <a:lvl2pPr algn="l" rtl="0">
              <a:defRPr sz="1800"/>
            </a:lvl2pPr>
            <a:lvl3pPr algn="l" rtl="0">
              <a:defRPr sz="1600"/>
            </a:lvl3pPr>
            <a:lvl4pPr algn="l" rtl="0">
              <a:defRPr sz="1400"/>
            </a:lvl4pPr>
            <a:lvl5pPr algn="l" rtl="0">
              <a:defRPr sz="1400"/>
            </a:lvl5pPr>
            <a:lvl6pPr algn="l" rtl="0">
              <a:defRPr sz="2000"/>
            </a:lvl6pPr>
            <a:lvl7pPr algn="l" rtl="0">
              <a:defRPr sz="2000"/>
            </a:lvl7pPr>
            <a:lvl8pPr algn="l" rtl="0">
              <a:defRPr sz="2000"/>
            </a:lvl8pPr>
            <a:lvl9pPr algn="l" rtl="0">
              <a:defRPr sz="2000"/>
            </a:lvl9pPr>
          </a:lstStyle>
          <a:p>
            <a:pPr lvl="0" rtl="0"/>
            <a:r>
              <a:rPr lang="pt-PT" noProof="0" dirty="0" smtClean="0"/>
              <a:t>Clique para editar os estilos</a:t>
            </a:r>
          </a:p>
          <a:p>
            <a:pPr lvl="1" rtl="0"/>
            <a:r>
              <a:rPr lang="pt-PT" noProof="0" dirty="0" smtClean="0"/>
              <a:t>Segundo nível</a:t>
            </a:r>
          </a:p>
          <a:p>
            <a:pPr lvl="2" rtl="0"/>
            <a:r>
              <a:rPr lang="pt-PT" noProof="0" dirty="0" smtClean="0"/>
              <a:t>Terceiro nível</a:t>
            </a:r>
          </a:p>
          <a:p>
            <a:pPr lvl="3" rtl="0"/>
            <a:r>
              <a:rPr lang="pt-PT" noProof="0" dirty="0" smtClean="0"/>
              <a:t>Quarto nível</a:t>
            </a:r>
          </a:p>
          <a:p>
            <a:pPr lvl="4" rtl="0"/>
            <a:r>
              <a:rPr lang="pt-PT" noProof="0" dirty="0" smtClean="0"/>
              <a:t>Quinto nível</a:t>
            </a:r>
            <a:endParaRPr lang="pt-PT" noProof="0" dirty="0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1523999" y="1828800"/>
            <a:ext cx="2926080" cy="3476625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200"/>
              </a:spcBef>
              <a:buNone/>
              <a:defRPr sz="18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pt-PT" noProof="0" dirty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B01747AB-B428-4EBD-8126-7364FEE49A70}" type="datetime1">
              <a:rPr lang="pt-PT" noProof="0" smtClean="0"/>
              <a:pPr/>
              <a:t>13-12-2013</a:t>
            </a:fld>
            <a:endParaRPr lang="pt-PT" noProof="0" dirty="0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PT" noProof="0" dirty="0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pt-PT" noProof="0" dirty="0" smtClean="0"/>
              <a:t>‹#›</a:t>
            </a:r>
            <a:endParaRPr lang="pt-PT" noProof="0" dirty="0"/>
          </a:p>
        </p:txBody>
      </p:sp>
    </p:spTree>
    <p:extLst>
      <p:ext uri="{BB962C8B-B14F-4D97-AF65-F5344CB8AC3E}">
        <p14:creationId xmlns:p14="http://schemas.microsoft.com/office/powerpoint/2010/main" val="8073542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 anchor="b"/>
          <a:lstStyle>
            <a:lvl1pPr algn="l" rtl="0">
              <a:defRPr sz="3200"/>
            </a:lvl1pPr>
          </a:lstStyle>
          <a:p>
            <a:pPr rtl="0"/>
            <a:r>
              <a:rPr lang="pt-PT" noProof="0" dirty="0" smtClean="0"/>
              <a:t>Clique para editar o estilo</a:t>
            </a:r>
            <a:endParaRPr lang="pt-PT" noProof="0" dirty="0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7010400" y="2245995"/>
            <a:ext cx="3657600" cy="219456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200"/>
              </a:spcBef>
              <a:buNone/>
              <a:defRPr sz="18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pt-PT" noProof="0" dirty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D64A0AC8-F146-47FB-818C-73BA062DF133}" type="datetime1">
              <a:rPr lang="pt-PT" noProof="0" smtClean="0"/>
              <a:pPr/>
              <a:t>13-12-2013</a:t>
            </a:fld>
            <a:endParaRPr lang="pt-PT" noProof="0" dirty="0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PT" noProof="0" dirty="0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pt-PT" noProof="0" dirty="0" smtClean="0"/>
              <a:t>‹#›</a:t>
            </a:r>
            <a:endParaRPr lang="pt-PT" noProof="0" dirty="0"/>
          </a:p>
        </p:txBody>
      </p:sp>
      <p:sp>
        <p:nvSpPr>
          <p:cNvPr id="8" name="Forma livre 5"/>
          <p:cNvSpPr>
            <a:spLocks/>
          </p:cNvSpPr>
          <p:nvPr/>
        </p:nvSpPr>
        <p:spPr bwMode="gray">
          <a:xfrm>
            <a:off x="804333" y="1695450"/>
            <a:ext cx="5596467" cy="3295650"/>
          </a:xfrm>
          <a:custGeom>
            <a:avLst/>
            <a:gdLst>
              <a:gd name="T0" fmla="*/ 1279 w 1347"/>
              <a:gd name="T1" fmla="*/ 919 h 986"/>
              <a:gd name="T2" fmla="*/ 65 w 1347"/>
              <a:gd name="T3" fmla="*/ 919 h 986"/>
              <a:gd name="T4" fmla="*/ 65 w 1347"/>
              <a:gd name="T5" fmla="*/ 64 h 986"/>
              <a:gd name="T6" fmla="*/ 1279 w 1347"/>
              <a:gd name="T7" fmla="*/ 64 h 986"/>
              <a:gd name="T8" fmla="*/ 1279 w 1347"/>
              <a:gd name="T9" fmla="*/ 919 h 9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347" h="986">
                <a:moveTo>
                  <a:pt x="1279" y="919"/>
                </a:moveTo>
                <a:cubicBezTo>
                  <a:pt x="1211" y="986"/>
                  <a:pt x="121" y="974"/>
                  <a:pt x="65" y="919"/>
                </a:cubicBezTo>
                <a:cubicBezTo>
                  <a:pt x="9" y="863"/>
                  <a:pt x="0" y="128"/>
                  <a:pt x="65" y="64"/>
                </a:cubicBezTo>
                <a:cubicBezTo>
                  <a:pt x="130" y="0"/>
                  <a:pt x="1217" y="3"/>
                  <a:pt x="1279" y="64"/>
                </a:cubicBezTo>
                <a:cubicBezTo>
                  <a:pt x="1341" y="125"/>
                  <a:pt x="1347" y="852"/>
                  <a:pt x="1279" y="919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pt-PT" noProof="0" dirty="0"/>
          </a:p>
        </p:txBody>
      </p:sp>
      <p:sp>
        <p:nvSpPr>
          <p:cNvPr id="12" name="Marcador de Posição da Imagem 11"/>
          <p:cNvSpPr>
            <a:spLocks noGrp="1"/>
          </p:cNvSpPr>
          <p:nvPr>
            <p:ph type="pic" idx="1"/>
          </p:nvPr>
        </p:nvSpPr>
        <p:spPr>
          <a:xfrm>
            <a:off x="1006022" y="1874520"/>
            <a:ext cx="5193089" cy="2937510"/>
          </a:xfrm>
          <a:custGeom>
            <a:avLst/>
            <a:gdLst>
              <a:gd name="connsiteX0" fmla="*/ 2531359 w 5066932"/>
              <a:gd name="connsiteY0" fmla="*/ 21 h 2945784"/>
              <a:gd name="connsiteX1" fmla="*/ 4878015 w 5066932"/>
              <a:gd name="connsiteY1" fmla="*/ 145719 h 2945784"/>
              <a:gd name="connsiteX2" fmla="*/ 4878015 w 5066932"/>
              <a:gd name="connsiteY2" fmla="*/ 2803241 h 2945784"/>
              <a:gd name="connsiteX3" fmla="*/ 175988 w 5066932"/>
              <a:gd name="connsiteY3" fmla="*/ 2803241 h 2945784"/>
              <a:gd name="connsiteX4" fmla="*/ 175988 w 5066932"/>
              <a:gd name="connsiteY4" fmla="*/ 145719 h 2945784"/>
              <a:gd name="connsiteX5" fmla="*/ 2531359 w 5066932"/>
              <a:gd name="connsiteY5" fmla="*/ 21 h 29457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066932" h="2945784">
                <a:moveTo>
                  <a:pt x="2531359" y="21"/>
                </a:moveTo>
                <a:cubicBezTo>
                  <a:pt x="3645379" y="1187"/>
                  <a:pt x="4757946" y="50918"/>
                  <a:pt x="4878015" y="145719"/>
                </a:cubicBezTo>
                <a:cubicBezTo>
                  <a:pt x="5118151" y="335320"/>
                  <a:pt x="5141390" y="2594991"/>
                  <a:pt x="4878015" y="2803241"/>
                </a:cubicBezTo>
                <a:cubicBezTo>
                  <a:pt x="4614639" y="3011491"/>
                  <a:pt x="392886" y="2974193"/>
                  <a:pt x="175988" y="2803241"/>
                </a:cubicBezTo>
                <a:cubicBezTo>
                  <a:pt x="-40909" y="2629181"/>
                  <a:pt x="-75768" y="344644"/>
                  <a:pt x="175988" y="145719"/>
                </a:cubicBezTo>
                <a:cubicBezTo>
                  <a:pt x="301866" y="46256"/>
                  <a:pt x="1417339" y="-1144"/>
                  <a:pt x="2531359" y="21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365760" rtlCol="0">
            <a:noAutofit/>
          </a:bodyPr>
          <a:lstStyle>
            <a:lvl1pPr marL="0" indent="0" algn="ctr" rtl="0">
              <a:buNone/>
              <a:defRPr sz="2000"/>
            </a:lvl1pPr>
            <a:lvl2pPr marL="457200" indent="0" algn="l" rtl="0">
              <a:buNone/>
              <a:defRPr sz="2800"/>
            </a:lvl2pPr>
            <a:lvl3pPr marL="914400" indent="0" algn="l" rtl="0">
              <a:buNone/>
              <a:defRPr sz="2400"/>
            </a:lvl3pPr>
            <a:lvl4pPr marL="1371600" indent="0" algn="l" rtl="0">
              <a:buNone/>
              <a:defRPr sz="2000"/>
            </a:lvl4pPr>
            <a:lvl5pPr marL="1828800" indent="0" algn="l" rtl="0">
              <a:buNone/>
              <a:defRPr sz="2000"/>
            </a:lvl5pPr>
            <a:lvl6pPr marL="2286000" indent="0" algn="l" rtl="0">
              <a:buNone/>
              <a:defRPr sz="2000"/>
            </a:lvl6pPr>
            <a:lvl7pPr marL="2743200" indent="0" algn="l" rtl="0">
              <a:buNone/>
              <a:defRPr sz="2000"/>
            </a:lvl7pPr>
            <a:lvl8pPr marL="3200400" indent="0" algn="l" rtl="0">
              <a:buNone/>
              <a:defRPr sz="2000"/>
            </a:lvl8pPr>
            <a:lvl9pPr marL="3657600" indent="0" algn="l" rtl="0">
              <a:buNone/>
              <a:defRPr sz="2000"/>
            </a:lvl9pPr>
          </a:lstStyle>
          <a:p>
            <a:pPr rtl="0"/>
            <a:r>
              <a:rPr lang="pt-PT" noProof="0" dirty="0" smtClean="0"/>
              <a:t>Clique no ícone para adicionar uma imagem</a:t>
            </a:r>
            <a:endParaRPr lang="pt-PT" noProof="0" dirty="0"/>
          </a:p>
        </p:txBody>
      </p:sp>
    </p:spTree>
    <p:extLst>
      <p:ext uri="{BB962C8B-B14F-4D97-AF65-F5344CB8AC3E}">
        <p14:creationId xmlns:p14="http://schemas.microsoft.com/office/powerpoint/2010/main" val="6513188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/>
          <p:cNvPicPr>
            <a:picLocks noChangeAspect="1"/>
          </p:cNvPicPr>
          <p:nvPr userDrawn="1"/>
        </p:nvPicPr>
        <p:blipFill rotWithShape="1"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5" t="511" r="525" b="2999"/>
          <a:stretch/>
        </p:blipFill>
        <p:spPr>
          <a:xfrm>
            <a:off x="0" y="0"/>
            <a:ext cx="12188826" cy="6858000"/>
          </a:xfrm>
          <a:prstGeom prst="rect">
            <a:avLst/>
          </a:prstGeom>
        </p:spPr>
      </p:pic>
      <p:sp>
        <p:nvSpPr>
          <p:cNvPr id="2" name="Marcador de Posição do Título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9829800" cy="108267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pt-PT" noProof="0" dirty="0" smtClean="0"/>
              <a:t>Clique para editar o estilo</a:t>
            </a:r>
            <a:endParaRPr lang="pt-PT" noProof="0" dirty="0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1524000" y="1828800"/>
            <a:ext cx="91440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pt-PT" noProof="0" dirty="0" smtClean="0"/>
              <a:t>Clique para editar os estilos</a:t>
            </a:r>
          </a:p>
          <a:p>
            <a:pPr lvl="1" rtl="0"/>
            <a:r>
              <a:rPr lang="pt-PT" noProof="0" dirty="0" smtClean="0"/>
              <a:t>Segundo nível</a:t>
            </a:r>
          </a:p>
          <a:p>
            <a:pPr lvl="2" rtl="0"/>
            <a:r>
              <a:rPr lang="pt-PT" noProof="0" dirty="0" smtClean="0"/>
              <a:t>Terceiro nível</a:t>
            </a:r>
          </a:p>
          <a:p>
            <a:pPr lvl="3" rtl="0"/>
            <a:r>
              <a:rPr lang="pt-PT" noProof="0" dirty="0" smtClean="0"/>
              <a:t>Quarto nível</a:t>
            </a:r>
          </a:p>
          <a:p>
            <a:pPr lvl="4" rtl="0"/>
            <a:r>
              <a:rPr lang="pt-PT" noProof="0" dirty="0" smtClean="0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2"/>
          </p:nvPr>
        </p:nvSpPr>
        <p:spPr>
          <a:xfrm>
            <a:off x="7010400" y="6416675"/>
            <a:ext cx="1371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>
              <a:defRPr sz="1000">
                <a:solidFill>
                  <a:schemeClr val="tx1"/>
                </a:solidFill>
              </a:defRPr>
            </a:lvl1pPr>
          </a:lstStyle>
          <a:p>
            <a:fld id="{EB1396BF-9ACE-4845-ABDF-69AC0959F98F}" type="datetime1">
              <a:rPr lang="pt-PT" noProof="0" smtClean="0"/>
              <a:pPr/>
              <a:t>13-12-2013</a:t>
            </a:fld>
            <a:endParaRPr lang="pt-PT" noProof="0" dirty="0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3"/>
          </p:nvPr>
        </p:nvSpPr>
        <p:spPr>
          <a:xfrm>
            <a:off x="2209800" y="6416675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>
              <a:defRPr sz="1000">
                <a:solidFill>
                  <a:schemeClr val="tx1"/>
                </a:solidFill>
              </a:defRPr>
            </a:lvl1pPr>
          </a:lstStyle>
          <a:p>
            <a:pPr rtl="0"/>
            <a:endParaRPr lang="pt-PT" noProof="0" dirty="0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838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>
              <a:defRPr sz="1000">
                <a:solidFill>
                  <a:schemeClr val="tx1"/>
                </a:solidFill>
              </a:defRPr>
            </a:lvl1pPr>
          </a:lstStyle>
          <a:p>
            <a:pPr rtl="0"/>
            <a:r>
              <a:rPr lang="pt-PT" noProof="0" dirty="0" smtClean="0"/>
              <a:t>‹#›</a:t>
            </a:r>
            <a:endParaRPr lang="pt-PT" noProof="0" dirty="0"/>
          </a:p>
        </p:txBody>
      </p:sp>
    </p:spTree>
    <p:extLst>
      <p:ext uri="{BB962C8B-B14F-4D97-AF65-F5344CB8AC3E}">
        <p14:creationId xmlns:p14="http://schemas.microsoft.com/office/powerpoint/2010/main" val="361654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2" r:id="rId11"/>
    <p:sldLayoutId id="2147483661" r:id="rId12"/>
    <p:sldLayoutId id="2147483658" r:id="rId13"/>
    <p:sldLayoutId id="2147483659" r:id="rId14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8288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pt-PT"/>
              <a:t>Esquema de título</a:t>
            </a:r>
            <a:endParaRPr lang="en-U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r>
              <a:rPr lang="pt-PT"/>
              <a:t>Subtítulo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80470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30935724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750106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rtl="0"/>
            <a:endParaRPr lang="pt-PT" dirty="0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/>
        <p:txBody>
          <a:bodyPr rtlCol="0"/>
          <a:lstStyle/>
          <a:p>
            <a:pPr rtl="0"/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30329478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endParaRPr lang="pt-PT" dirty="0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sz="half" idx="2"/>
          </p:nvPr>
        </p:nvSpPr>
        <p:spPr/>
        <p:txBody>
          <a:bodyPr rtlCol="0"/>
          <a:lstStyle/>
          <a:p>
            <a:pPr rtl="0"/>
            <a:endParaRPr lang="pt-PT" dirty="0"/>
          </a:p>
        </p:txBody>
      </p:sp>
      <p:sp>
        <p:nvSpPr>
          <p:cNvPr id="4" name="Marcador de Posição da Imagem 3"/>
          <p:cNvSpPr>
            <a:spLocks noGrp="1"/>
          </p:cNvSpPr>
          <p:nvPr>
            <p:ph type="pic" idx="1"/>
          </p:nvPr>
        </p:nvSpPr>
        <p:spPr/>
      </p:sp>
    </p:spTree>
    <p:extLst>
      <p:ext uri="{BB962C8B-B14F-4D97-AF65-F5344CB8AC3E}">
        <p14:creationId xmlns:p14="http://schemas.microsoft.com/office/powerpoint/2010/main" val="12203778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1"/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3" name="Marcador de Posição da Imagem 2"/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4" name="Marcador de Posição do Texto 3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pt-PT" dirty="0"/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16831337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1"/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3" name="Marcador de Posição da Imagem 2"/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4" name="Marcador de Posição do Texto 3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pt-PT" dirty="0"/>
          </a:p>
        </p:txBody>
      </p:sp>
      <p:sp>
        <p:nvSpPr>
          <p:cNvPr id="5" name="Marcador de Posição da Imagem 4"/>
          <p:cNvSpPr>
            <a:spLocks noGrp="1"/>
          </p:cNvSpPr>
          <p:nvPr>
            <p:ph type="pic" sz="quarter" idx="16"/>
          </p:nvPr>
        </p:nvSpPr>
        <p:spPr/>
      </p:sp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29846359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1"/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3" name="Marcador de Posição da Imagem 2"/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4" name="Marcador de Posição da Imagem 3"/>
          <p:cNvSpPr>
            <a:spLocks noGrp="1"/>
          </p:cNvSpPr>
          <p:nvPr>
            <p:ph type="pic" sz="quarter" idx="16"/>
          </p:nvPr>
        </p:nvSpPr>
        <p:spPr/>
      </p:sp>
      <p:sp>
        <p:nvSpPr>
          <p:cNvPr id="5" name="Marcador de Posição da Imagem 4"/>
          <p:cNvSpPr>
            <a:spLocks noGrp="1"/>
          </p:cNvSpPr>
          <p:nvPr>
            <p:ph type="pic" sz="quarter" idx="17"/>
          </p:nvPr>
        </p:nvSpPr>
        <p:spPr/>
      </p:sp>
      <p:sp>
        <p:nvSpPr>
          <p:cNvPr id="6" name="Marcador de Posição da Imagem 5"/>
          <p:cNvSpPr>
            <a:spLocks noGrp="1"/>
          </p:cNvSpPr>
          <p:nvPr>
            <p:ph type="pic" sz="quarter" idx="18"/>
          </p:nvPr>
        </p:nvSpPr>
        <p:spPr/>
      </p:sp>
    </p:spTree>
    <p:extLst>
      <p:ext uri="{BB962C8B-B14F-4D97-AF65-F5344CB8AC3E}">
        <p14:creationId xmlns:p14="http://schemas.microsoft.com/office/powerpoint/2010/main" val="10410271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endParaRPr lang="pt-PT" dirty="0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9573901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rtl="0"/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22003354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/>
        <p:txBody>
          <a:bodyPr rtlCol="0"/>
          <a:lstStyle/>
          <a:p>
            <a:pPr rtl="0"/>
            <a:endParaRPr lang="pt-PT" dirty="0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/>
        <p:txBody>
          <a:bodyPr rtlCol="0"/>
          <a:lstStyle/>
          <a:p>
            <a:pPr rtl="0"/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1359999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endParaRPr lang="pt-PT" dirty="0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pt-PT" dirty="0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/>
        <p:txBody>
          <a:bodyPr rtlCol="0"/>
          <a:lstStyle/>
          <a:p>
            <a:pPr rtl="0"/>
            <a:endParaRPr lang="pt-PT" dirty="0"/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/>
        <p:txBody>
          <a:bodyPr rtlCol="0"/>
          <a:lstStyle/>
          <a:p>
            <a:pPr rtl="0"/>
            <a:endParaRPr lang="pt-PT" dirty="0"/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/>
        <p:txBody>
          <a:bodyPr rtlCol="0"/>
          <a:lstStyle/>
          <a:p>
            <a:pPr rtl="0"/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14577399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Crianças Amigas 16x9">
  <a:themeElements>
    <a:clrScheme name="ChildrenFriends">
      <a:dk1>
        <a:srgbClr val="404040"/>
      </a:dk1>
      <a:lt1>
        <a:sysClr val="window" lastClr="FFFFFF"/>
      </a:lt1>
      <a:dk2>
        <a:srgbClr val="000000"/>
      </a:dk2>
      <a:lt2>
        <a:srgbClr val="EAEAEA"/>
      </a:lt2>
      <a:accent1>
        <a:srgbClr val="A63121"/>
      </a:accent1>
      <a:accent2>
        <a:srgbClr val="318DCB"/>
      </a:accent2>
      <a:accent3>
        <a:srgbClr val="F28330"/>
      </a:accent3>
      <a:accent4>
        <a:srgbClr val="50B852"/>
      </a:accent4>
      <a:accent5>
        <a:srgbClr val="EEAD1D"/>
      </a:accent5>
      <a:accent6>
        <a:srgbClr val="A68555"/>
      </a:accent6>
      <a:hlink>
        <a:srgbClr val="F28330"/>
      </a:hlink>
      <a:folHlink>
        <a:srgbClr val="969696"/>
      </a:folHlink>
    </a:clrScheme>
    <a:fontScheme name="Times New Roman-Arial">
      <a:maj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6" id="{CDF1CE40-D12A-4BBA-8E29-FD301E3A737A}" vid="{E44D8D76-07A2-4151-9426-1A858C999D66}"/>
    </a:ext>
  </a:extLst>
</a:theme>
</file>

<file path=ppt/theme/theme2.xml><?xml version="1.0" encoding="utf-8"?>
<a:theme xmlns:a="http://schemas.openxmlformats.org/drawingml/2006/main" name="Office Theme">
  <a:themeElements>
    <a:clrScheme name="ChildrenFriends">
      <a:dk1>
        <a:srgbClr val="404040"/>
      </a:dk1>
      <a:lt1>
        <a:sysClr val="window" lastClr="FFFFFF"/>
      </a:lt1>
      <a:dk2>
        <a:srgbClr val="000000"/>
      </a:dk2>
      <a:lt2>
        <a:srgbClr val="EAEAEA"/>
      </a:lt2>
      <a:accent1>
        <a:srgbClr val="A63121"/>
      </a:accent1>
      <a:accent2>
        <a:srgbClr val="318DCB"/>
      </a:accent2>
      <a:accent3>
        <a:srgbClr val="F28330"/>
      </a:accent3>
      <a:accent4>
        <a:srgbClr val="50B852"/>
      </a:accent4>
      <a:accent5>
        <a:srgbClr val="EEAD1D"/>
      </a:accent5>
      <a:accent6>
        <a:srgbClr val="A68555"/>
      </a:accent6>
      <a:hlink>
        <a:srgbClr val="F28330"/>
      </a:hlink>
      <a:folHlink>
        <a:srgbClr val="969696"/>
      </a:folHlink>
    </a:clrScheme>
    <a:fontScheme name="Times New Roman-Arial">
      <a:maj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ChildrenFriends">
      <a:dk1>
        <a:srgbClr val="404040"/>
      </a:dk1>
      <a:lt1>
        <a:sysClr val="window" lastClr="FFFFFF"/>
      </a:lt1>
      <a:dk2>
        <a:srgbClr val="000000"/>
      </a:dk2>
      <a:lt2>
        <a:srgbClr val="EAEAEA"/>
      </a:lt2>
      <a:accent1>
        <a:srgbClr val="A63121"/>
      </a:accent1>
      <a:accent2>
        <a:srgbClr val="318DCB"/>
      </a:accent2>
      <a:accent3>
        <a:srgbClr val="F28330"/>
      </a:accent3>
      <a:accent4>
        <a:srgbClr val="50B852"/>
      </a:accent4>
      <a:accent5>
        <a:srgbClr val="EEAD1D"/>
      </a:accent5>
      <a:accent6>
        <a:srgbClr val="A68555"/>
      </a:accent6>
      <a:hlink>
        <a:srgbClr val="F28330"/>
      </a:hlink>
      <a:folHlink>
        <a:srgbClr val="969696"/>
      </a:folHlink>
    </a:clrScheme>
    <a:fontScheme name="Times New Roman-Arial">
      <a:maj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1F4DD25-C1C2-46B3-AB30-3E0E2E23E36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920201C-A8DD-4CC4-91AD-21A90B9FEDB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CCA48A19-A147-4EA0-8120-5A930CEEB18C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</Words>
  <Application>Microsoft Office PowerPoint</Application>
  <PresentationFormat>Ecrã Panorâmico</PresentationFormat>
  <Paragraphs>3</Paragraphs>
  <Slides>12</Slides>
  <Notes>1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12</vt:i4>
      </vt:variant>
    </vt:vector>
  </HeadingPairs>
  <TitlesOfParts>
    <vt:vector size="15" baseType="lpstr">
      <vt:lpstr>Arial</vt:lpstr>
      <vt:lpstr>Times New Roman</vt:lpstr>
      <vt:lpstr>Crianças Amigas 16x9</vt:lpstr>
      <vt:lpstr>Esquema de título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dcterms:created xsi:type="dcterms:W3CDTF">2013-07-31T14:55:39Z</dcterms:created>
  <dcterms:modified xsi:type="dcterms:W3CDTF">2013-12-13T07:42:51Z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</Properties>
</file>