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pt-PT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1" autoAdjust="0"/>
    <p:restoredTop sz="95676" autoAdjust="0"/>
  </p:normalViewPr>
  <p:slideViewPr>
    <p:cSldViewPr showGuides="1">
      <p:cViewPr varScale="1">
        <p:scale>
          <a:sx n="94" d="100"/>
          <a:sy n="94" d="100"/>
        </p:scale>
        <p:origin x="84" y="78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221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5A77D687-7878-4CD9-A5E4-9DF9CD5F33B1}" type="datetime1">
              <a:rPr lang="pt-PT" smtClean="0"/>
              <a:t>13-12-2013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PT" dirty="0" smtClean="0"/>
              <a:t>‹#›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573037BB-54F6-4BCF-9799-0B2D25D83571}" type="datetime1">
              <a:rPr lang="pt-PT" noProof="0" smtClean="0"/>
              <a:pPr/>
              <a:t>13-12-2013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 smtClean="0"/>
              <a:t>Clique para editar os estilos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PT" noProof="0" dirty="0" smtClean="0"/>
              <a:t>‹#›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pt-PT" smtClean="0"/>
              <a:t>‹#›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908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Tipo de Certificado</a:t>
            </a:r>
            <a:endParaRPr lang="pt-PT" noProof="0" dirty="0"/>
          </a:p>
        </p:txBody>
      </p:sp>
      <p:sp>
        <p:nvSpPr>
          <p:cNvPr id="20" name="Marcador de Posição do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[Descreva a contribuição / razão do prémio aqui]</a:t>
            </a:r>
            <a:endParaRPr lang="pt-PT" noProof="0" dirty="0"/>
          </a:p>
        </p:txBody>
      </p:sp>
      <p:sp>
        <p:nvSpPr>
          <p:cNvPr id="9" name="Marcador de Posição do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Nome do Destinatário</a:t>
            </a:r>
            <a:endParaRPr lang="pt-PT" noProof="0" dirty="0"/>
          </a:p>
        </p:txBody>
      </p:sp>
      <p:sp>
        <p:nvSpPr>
          <p:cNvPr id="21" name="Marcador de Posição do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[Adicione texto aqui, como "Certifica-se Que"]</a:t>
            </a:r>
            <a:endParaRPr lang="pt-PT" noProof="0" dirty="0"/>
          </a:p>
        </p:txBody>
      </p:sp>
      <p:cxnSp>
        <p:nvCxnSpPr>
          <p:cNvPr id="24" name="Conexão Reta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xão Reta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ção do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Nome/Cargo do Apresentador</a:t>
            </a:r>
            <a:endParaRPr lang="pt-PT" noProof="0" dirty="0"/>
          </a:p>
        </p:txBody>
      </p:sp>
      <p:sp>
        <p:nvSpPr>
          <p:cNvPr id="30" name="Marcador de Posição do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pt-PT" noProof="0" dirty="0" smtClean="0"/>
              <a:t>Data</a:t>
            </a:r>
            <a:endParaRPr lang="pt-PT" noProof="0" dirty="0"/>
          </a:p>
        </p:txBody>
      </p:sp>
      <p:cxnSp>
        <p:nvCxnSpPr>
          <p:cNvPr id="4" name="Conexão Reta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67F74-B238-4026-979B-2B0893590BFC}" type="datetime1">
              <a:rPr lang="pt-PT" noProof="0" smtClean="0"/>
              <a:pPr/>
              <a:t>13-12-2013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PT" noProof="0" dirty="0" smtClean="0"/>
              <a:t>‹#›</a:t>
            </a:r>
            <a:endParaRPr lang="pt-PT" noProof="0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pt-PT" noProof="0" dirty="0" smtClean="0"/>
              <a:t>Clique para editar os estilos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pt-PT" dirty="0" smtClean="0"/>
              <a:t>Certificado de Bolsa de Estudo</a:t>
            </a:r>
            <a:endParaRPr lang="pt-PT" dirty="0"/>
          </a:p>
        </p:txBody>
      </p:sp>
      <p:sp>
        <p:nvSpPr>
          <p:cNvPr id="18" name="Marcador de Posição do Texto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PT" sz="1500" dirty="0" smtClean="0"/>
              <a:t>Foi Reconhecido pelo Desempenho Excecional</a:t>
            </a:r>
            <a:endParaRPr lang="pt-PT" sz="1500" dirty="0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PT" dirty="0" smtClean="0"/>
              <a:t>Bruno Almeida</a:t>
            </a:r>
            <a:endParaRPr lang="pt-PT" dirty="0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PT" sz="1500" dirty="0" smtClean="0"/>
              <a:t>Certifica-se Que</a:t>
            </a:r>
            <a:endParaRPr lang="pt-PT" sz="1500" dirty="0"/>
          </a:p>
        </p:txBody>
      </p:sp>
      <p:sp>
        <p:nvSpPr>
          <p:cNvPr id="17" name="Marcador de Posição do Texto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PT" sz="700" dirty="0" smtClean="0"/>
              <a:t>Margarida  Gouveia, Coordenadora de Programas</a:t>
            </a:r>
            <a:endParaRPr lang="pt-PT" sz="700" dirty="0"/>
          </a:p>
        </p:txBody>
      </p:sp>
      <p:sp>
        <p:nvSpPr>
          <p:cNvPr id="19" name="Marcador de Posição do Texto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pt-PT" dirty="0"/>
              <a:t>3 de abril de 2012</a:t>
            </a:r>
            <a:r>
              <a:rPr lang="pt-PT" dirty="0"/>
              <a:t> </a:t>
            </a:r>
            <a:endParaRPr lang="pt-PT" sz="700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 de Bolsa de Estudo (Verd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Apresentação no Ecrã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 de Bolsa de Estudo (Verde)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2013-07-30T13:28:31Z</dcterms:created>
  <dcterms:modified xsi:type="dcterms:W3CDTF">2013-12-13T08:46:31Z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