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300" y="132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C69B1E1D-1656-4BF3-B39D-523606D6DB44}" type="datetimeFigureOut">
              <a:rPr lang="pt-PT"/>
              <a:t>27-11-2013</a:t>
            </a:fld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624149B6-8CC3-4B9A-BCBF-5AF8A7649FF2}" type="slidenum">
              <a:rPr lang="pt-PT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A85FC044-1321-463A-86E8-35D85A959797}" type="datetimeFigureOut">
              <a:rPr lang="pt-PT"/>
              <a:t>27-11-2013</a:t>
            </a:fld>
            <a:endParaRPr lang="pt-PT" dirty="0"/>
          </a:p>
        </p:txBody>
      </p:sp>
      <p:sp>
        <p:nvSpPr>
          <p:cNvPr id="4" name="Marcador de Posição de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as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86AA99EE-A2C0-4BE5-BB96-1FDEE1D6095A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pt-PT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pt-PT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pt-PT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pt-PT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pt-PT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pt-PT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pt-PT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pt-PT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pt-PT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pt-PT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PT" sz="1637"/>
            </a:lvl2pPr>
            <a:lvl3pPr marL="0" indent="0" algn="ctr" latinLnBrk="0">
              <a:spcBef>
                <a:spcPts val="0"/>
              </a:spcBef>
              <a:buNone/>
              <a:defRPr lang="pt-PT" sz="1637"/>
            </a:lvl3pPr>
            <a:lvl4pPr marL="0" indent="0" algn="ctr" latinLnBrk="0">
              <a:spcBef>
                <a:spcPts val="0"/>
              </a:spcBef>
              <a:buNone/>
              <a:defRPr lang="pt-PT" sz="1637"/>
            </a:lvl4pPr>
            <a:lvl5pPr marL="0" indent="0" algn="ctr" latinLnBrk="0">
              <a:spcBef>
                <a:spcPts val="0"/>
              </a:spcBef>
              <a:buNone/>
              <a:defRPr lang="pt-PT" sz="1637"/>
            </a:lvl5pPr>
          </a:lstStyle>
          <a:p>
            <a:pPr lvl="0"/>
            <a:r>
              <a:rPr lang="pt-PT" dirty="0"/>
              <a:t>Tipo de Certificado</a:t>
            </a:r>
          </a:p>
        </p:txBody>
      </p:sp>
      <p:sp>
        <p:nvSpPr>
          <p:cNvPr id="20" name="Marcador de Posição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pt-PT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PT" sz="1637"/>
            </a:lvl2pPr>
            <a:lvl3pPr marL="0" indent="0" algn="ctr" latinLnBrk="0">
              <a:spcBef>
                <a:spcPts val="0"/>
              </a:spcBef>
              <a:buNone/>
              <a:defRPr lang="pt-PT" sz="1637"/>
            </a:lvl3pPr>
            <a:lvl4pPr marL="0" indent="0" algn="ctr" latinLnBrk="0">
              <a:spcBef>
                <a:spcPts val="0"/>
              </a:spcBef>
              <a:buNone/>
              <a:defRPr lang="pt-PT" sz="1637"/>
            </a:lvl4pPr>
            <a:lvl5pPr marL="0" indent="0" algn="ctr" latinLnBrk="0">
              <a:spcBef>
                <a:spcPts val="0"/>
              </a:spcBef>
              <a:buNone/>
              <a:defRPr lang="pt-PT" sz="1637"/>
            </a:lvl5pPr>
          </a:lstStyle>
          <a:p>
            <a:pPr lvl="0"/>
            <a:r>
              <a:rPr lang="pt-PT" dirty="0"/>
              <a:t>[Descrever contribuição / razão para receber prémio aqui]</a:t>
            </a:r>
          </a:p>
        </p:txBody>
      </p:sp>
      <p:sp>
        <p:nvSpPr>
          <p:cNvPr id="9" name="Marcador de Posição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pt-PT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PT" sz="1637"/>
            </a:lvl2pPr>
            <a:lvl3pPr marL="0" indent="0" algn="ctr" latinLnBrk="0">
              <a:spcBef>
                <a:spcPts val="0"/>
              </a:spcBef>
              <a:buNone/>
              <a:defRPr lang="pt-PT" sz="1637"/>
            </a:lvl3pPr>
            <a:lvl4pPr marL="0" indent="0" algn="ctr" latinLnBrk="0">
              <a:spcBef>
                <a:spcPts val="0"/>
              </a:spcBef>
              <a:buNone/>
              <a:defRPr lang="pt-PT" sz="1637"/>
            </a:lvl4pPr>
            <a:lvl5pPr marL="0" indent="0" algn="ctr" latinLnBrk="0">
              <a:spcBef>
                <a:spcPts val="0"/>
              </a:spcBef>
              <a:buNone/>
              <a:defRPr lang="pt-PT" sz="1637"/>
            </a:lvl5pPr>
          </a:lstStyle>
          <a:p>
            <a:pPr lvl="0"/>
            <a:r>
              <a:rPr lang="pt-PT" dirty="0"/>
              <a:t>Nome do Destinatário</a:t>
            </a:r>
          </a:p>
        </p:txBody>
      </p:sp>
      <p:sp>
        <p:nvSpPr>
          <p:cNvPr id="21" name="Marcador de Posição de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pt-PT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PT" sz="1637"/>
            </a:lvl2pPr>
            <a:lvl3pPr marL="0" indent="0" algn="ctr" latinLnBrk="0">
              <a:spcBef>
                <a:spcPts val="0"/>
              </a:spcBef>
              <a:buNone/>
              <a:defRPr lang="pt-PT" sz="1637"/>
            </a:lvl3pPr>
            <a:lvl4pPr marL="0" indent="0" algn="ctr" latinLnBrk="0">
              <a:spcBef>
                <a:spcPts val="0"/>
              </a:spcBef>
              <a:buNone/>
              <a:defRPr lang="pt-PT" sz="1637"/>
            </a:lvl4pPr>
            <a:lvl5pPr marL="0" indent="0" algn="ctr" latinLnBrk="0">
              <a:spcBef>
                <a:spcPts val="0"/>
              </a:spcBef>
              <a:buNone/>
              <a:defRPr lang="pt-PT" sz="1637"/>
            </a:lvl5pPr>
          </a:lstStyle>
          <a:p>
            <a:pPr lvl="0"/>
            <a:r>
              <a:rPr lang="pt-PT" dirty="0"/>
              <a:t>[Adicionar texto aqui, por exemplo “Reconhece-se Que”]</a:t>
            </a:r>
          </a:p>
        </p:txBody>
      </p:sp>
      <p:cxnSp>
        <p:nvCxnSpPr>
          <p:cNvPr id="24" name="Conexão Reta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exão Reta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Marcador de Posição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pt-PT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PT" sz="1637"/>
            </a:lvl2pPr>
            <a:lvl3pPr marL="0" indent="0" algn="ctr" latinLnBrk="0">
              <a:spcBef>
                <a:spcPts val="0"/>
              </a:spcBef>
              <a:buNone/>
              <a:defRPr lang="pt-PT" sz="1637"/>
            </a:lvl3pPr>
            <a:lvl4pPr marL="0" indent="0" algn="ctr" latinLnBrk="0">
              <a:spcBef>
                <a:spcPts val="0"/>
              </a:spcBef>
              <a:buNone/>
              <a:defRPr lang="pt-PT" sz="1637"/>
            </a:lvl4pPr>
            <a:lvl5pPr marL="0" indent="0" algn="ctr" latinLnBrk="0">
              <a:spcBef>
                <a:spcPts val="0"/>
              </a:spcBef>
              <a:buNone/>
              <a:defRPr lang="pt-PT" sz="1637"/>
            </a:lvl5pPr>
          </a:lstStyle>
          <a:p>
            <a:pPr lvl="0"/>
            <a:r>
              <a:rPr lang="pt-PT" dirty="0"/>
              <a:t>Nome/Título do Apresentador</a:t>
            </a:r>
          </a:p>
        </p:txBody>
      </p:sp>
      <p:sp>
        <p:nvSpPr>
          <p:cNvPr id="30" name="Marcador de Posição de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pt-PT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PT" sz="1637"/>
            </a:lvl2pPr>
            <a:lvl3pPr marL="0" indent="0" algn="ctr" latinLnBrk="0">
              <a:spcBef>
                <a:spcPts val="0"/>
              </a:spcBef>
              <a:buNone/>
              <a:defRPr lang="pt-PT" sz="1637"/>
            </a:lvl3pPr>
            <a:lvl4pPr marL="0" indent="0" algn="ctr" latinLnBrk="0">
              <a:spcBef>
                <a:spcPts val="0"/>
              </a:spcBef>
              <a:buNone/>
              <a:defRPr lang="pt-PT" sz="1637"/>
            </a:lvl4pPr>
            <a:lvl5pPr marL="0" indent="0" algn="ctr" latinLnBrk="0">
              <a:spcBef>
                <a:spcPts val="0"/>
              </a:spcBef>
              <a:buNone/>
              <a:defRPr lang="pt-PT" sz="1637"/>
            </a:lvl5pPr>
          </a:lstStyle>
          <a:p>
            <a:pPr lvl="0"/>
            <a:r>
              <a:rPr lang="pt-PT" dirty="0"/>
              <a:t>Data</a:t>
            </a:r>
          </a:p>
        </p:txBody>
      </p:sp>
      <p:cxnSp>
        <p:nvCxnSpPr>
          <p:cNvPr id="4" name="Conexão Reta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ção de Dat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pt-PT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pt-PT"/>
              <a:pPr/>
              <a:t>27-11-2013</a:t>
            </a:fld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pt-PT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pt-PT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Tex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pt-PT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pt-PT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pt-PT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PT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PT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PT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PT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PT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PT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PT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26250" rtl="0" eaLnBrk="1" latinLnBrk="0" hangingPunct="1">
        <a:defRPr lang="pt-PT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pt-PT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pt-PT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pt-PT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pt-PT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pt-PT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pt-PT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pt-PT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pt-PT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/>
              <a:t>Certificado de Mérito</a:t>
            </a:r>
          </a:p>
        </p:txBody>
      </p:sp>
      <p:sp>
        <p:nvSpPr>
          <p:cNvPr id="18" name="Marcador de Posição de Texto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PT" dirty="0"/>
              <a:t>Realizou Feitos Excecionais</a:t>
            </a:r>
          </a:p>
        </p:txBody>
      </p:sp>
      <p:sp>
        <p:nvSpPr>
          <p:cNvPr id="16" name="Marcador de Posição de Tex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Isabel Barbosa</a:t>
            </a:r>
          </a:p>
        </p:txBody>
      </p:sp>
      <p:sp>
        <p:nvSpPr>
          <p:cNvPr id="12" name="Marcador de Posição de Texto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t-PT" dirty="0"/>
              <a:t>Reconhece-se Que</a:t>
            </a:r>
          </a:p>
        </p:txBody>
      </p:sp>
      <p:sp>
        <p:nvSpPr>
          <p:cNvPr id="17" name="Marcador de Posição de Texto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/>
              <a:t>Beatriz Macedo, Coordenadora do Programa</a:t>
            </a:r>
          </a:p>
        </p:txBody>
      </p:sp>
      <p:sp>
        <p:nvSpPr>
          <p:cNvPr id="19" name="Marcador de Posição de Texto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PT" dirty="0"/>
              <a:t>3 de abril de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">
  <a:themeElements>
    <a:clrScheme name="Certificado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Apresentação no Ecrã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Certificado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2013-07-30T13:27:46Z</dcterms:created>
  <dcterms:modified xsi:type="dcterms:W3CDTF">2013-11-27T08:52:18Z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