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oldura 108" title="Moldura de gráfico de fundo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o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orma livre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orma livre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orma livre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orma livre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orma livre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orma livre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orma livre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orma livre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orma livre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orma livre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orma livre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orma livre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orma livre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orma livre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orma livre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orma livre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orma livre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orma livre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orma livre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orma livre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orma livre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orma livre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orma livre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orma livre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orma livre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orma livre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orma livre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orma livre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orma livre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orma livre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orma livre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orma livre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orma livre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orma livre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orma livre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orma livre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orma livre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orma livre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orma livre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orma livre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orma livre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orma livre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orma livre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orma livre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orma livre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orma livre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orma livre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orma livre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orma livre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orma livre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orma livre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orma livre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orma livre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orma livre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orma livre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orma livre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orma livre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orma livre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orma livre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orma livre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orma livre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orma livre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orma livre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orma livre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orma livre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orma livre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orma livre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orma livre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orma livre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orma livre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Subtítulo"/>
          <p:cNvSpPr>
            <a:spLocks noGrp="1"/>
          </p:cNvSpPr>
          <p:nvPr>
            <p:ph type="subTitle" idx="1"/>
          </p:nvPr>
        </p:nvSpPr>
        <p:spPr>
          <a:xfrm>
            <a:off x="1088136" y="938645"/>
            <a:ext cx="6967728" cy="1000728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pt-pt" dirty="0"/>
              <a:t>Clique para editar o estilo do subtítulo do Modelo Global</a:t>
            </a:r>
          </a:p>
        </p:txBody>
      </p:sp>
      <p:grpSp>
        <p:nvGrpSpPr>
          <p:cNvPr id="77" name="Grupo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orma livre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orma livre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Marcador de Posição do Texto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pt-pt" dirty="0"/>
              <a:t>Editar estilos de texto do Modelo Global</a:t>
            </a:r>
          </a:p>
        </p:txBody>
      </p:sp>
      <p:sp>
        <p:nvSpPr>
          <p:cNvPr id="2" name="Título"/>
          <p:cNvSpPr>
            <a:spLocks noGrp="1"/>
          </p:cNvSpPr>
          <p:nvPr>
            <p:ph type="ctrTitle" hasCustomPrompt="1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pt-pt" dirty="0"/>
              <a:t>Clique para editar o estilo do título do Modelo Global</a:t>
            </a:r>
          </a:p>
        </p:txBody>
      </p:sp>
      <p:sp>
        <p:nvSpPr>
          <p:cNvPr id="91" name="Marcador de Posição do Texto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pt-pt"/>
              <a:t>Editar estilos de texto do Modelo Global</a:t>
            </a:r>
          </a:p>
        </p:txBody>
      </p:sp>
      <p:sp>
        <p:nvSpPr>
          <p:cNvPr id="93" name="Marcador de Posição do Texto 92"/>
          <p:cNvSpPr>
            <a:spLocks noGrp="1"/>
          </p:cNvSpPr>
          <p:nvPr>
            <p:ph type="body" sz="quarter" idx="13"/>
          </p:nvPr>
        </p:nvSpPr>
        <p:spPr>
          <a:xfrm>
            <a:off x="1235000" y="5338451"/>
            <a:ext cx="721955" cy="22910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pt-pt" dirty="0"/>
              <a:t>Editar estilos de texto do Modelo Global</a:t>
            </a:r>
          </a:p>
        </p:txBody>
      </p:sp>
      <p:cxnSp>
        <p:nvCxnSpPr>
          <p:cNvPr id="80" name="Conexão Reta 79"/>
          <p:cNvCxnSpPr/>
          <p:nvPr userDrawn="1"/>
        </p:nvCxnSpPr>
        <p:spPr>
          <a:xfrm>
            <a:off x="1981200" y="5486400"/>
            <a:ext cx="34290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Marcador de Posição do Texto 102"/>
          <p:cNvSpPr>
            <a:spLocks noGrp="1"/>
          </p:cNvSpPr>
          <p:nvPr>
            <p:ph type="body" sz="quarter" idx="17"/>
          </p:nvPr>
        </p:nvSpPr>
        <p:spPr>
          <a:xfrm>
            <a:off x="1984248" y="5513832"/>
            <a:ext cx="3432175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1100" i="0"/>
            </a:lvl1pPr>
          </a:lstStyle>
          <a:p>
            <a:pPr lvl="0" rtl="0"/>
            <a:r>
              <a:rPr lang="pt-pt"/>
              <a:t>Editar estilos de texto do Modelo Global</a:t>
            </a:r>
          </a:p>
        </p:txBody>
      </p:sp>
      <p:sp>
        <p:nvSpPr>
          <p:cNvPr id="99" name="Marcador de Posição do Texto 98"/>
          <p:cNvSpPr>
            <a:spLocks noGrp="1"/>
          </p:cNvSpPr>
          <p:nvPr>
            <p:ph type="body" sz="quarter" idx="15"/>
          </p:nvPr>
        </p:nvSpPr>
        <p:spPr>
          <a:xfrm>
            <a:off x="5680242" y="5340096"/>
            <a:ext cx="548640" cy="229108"/>
          </a:xfrm>
        </p:spPr>
        <p:txBody>
          <a:bodyPr rtlCol="0" anchor="t" anchorCtr="0">
            <a:normAutofit/>
          </a:bodyPr>
          <a:lstStyle>
            <a:lvl1pPr algn="l">
              <a:defRPr sz="1100"/>
            </a:lvl1pPr>
          </a:lstStyle>
          <a:p>
            <a:pPr lvl="0" rtl="0"/>
            <a:r>
              <a:rPr lang="pt-pt" dirty="0"/>
              <a:t>Editar estilos de texto do Modelo Global</a:t>
            </a:r>
          </a:p>
        </p:txBody>
      </p:sp>
      <p:sp>
        <p:nvSpPr>
          <p:cNvPr id="101" name="Marcador de Posição do Texto 100"/>
          <p:cNvSpPr>
            <a:spLocks noGrp="1"/>
          </p:cNvSpPr>
          <p:nvPr>
            <p:ph type="body" sz="quarter" idx="16"/>
          </p:nvPr>
        </p:nvSpPr>
        <p:spPr>
          <a:xfrm>
            <a:off x="6261100" y="5194300"/>
            <a:ext cx="1490472" cy="374904"/>
          </a:xfrm>
        </p:spPr>
        <p:txBody>
          <a:bodyPr rtlCol="0">
            <a:normAutofit/>
          </a:bodyPr>
          <a:lstStyle>
            <a:lvl1pPr>
              <a:defRPr sz="1100"/>
            </a:lvl1pPr>
          </a:lstStyle>
          <a:p>
            <a:pPr lvl="0" rtl="0"/>
            <a:r>
              <a:rPr lang="pt-pt"/>
              <a:t>Editar estilos de texto do Modelo Global</a:t>
            </a:r>
          </a:p>
        </p:txBody>
      </p:sp>
      <p:cxnSp>
        <p:nvCxnSpPr>
          <p:cNvPr id="81" name="Conexão Reta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ção do Título 1"/>
          <p:cNvSpPr>
            <a:spLocks noGrp="1"/>
          </p:cNvSpPr>
          <p:nvPr>
            <p:ph type="title"/>
          </p:nvPr>
        </p:nvSpPr>
        <p:spPr>
          <a:xfrm>
            <a:off x="1088647" y="385009"/>
            <a:ext cx="6966705" cy="2035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pt" dirty="0"/>
              <a:t>Clique para editar o estilo do título do Modelo Global</a:t>
            </a:r>
            <a:endParaRPr lang="en-US" dirty="0"/>
          </a:p>
        </p:txBody>
      </p:sp>
      <p:sp>
        <p:nvSpPr>
          <p:cNvPr id="8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pt-pt" dirty="0"/>
              <a:t>Clique para editar os estilos de texto do Modelo Global</a:t>
            </a:r>
          </a:p>
          <a:p>
            <a:pPr lvl="0" rtl="0"/>
            <a:r>
              <a:rPr lang="pt-pt" dirty="0"/>
              <a:t>Segundo nível</a:t>
            </a:r>
          </a:p>
          <a:p>
            <a:pPr lvl="0" rtl="0"/>
            <a:r>
              <a:rPr lang="pt-pt" dirty="0"/>
              <a:t>Terceiro nível</a:t>
            </a:r>
          </a:p>
          <a:p>
            <a:pPr lvl="0" rtl="0"/>
            <a:r>
              <a:rPr lang="pt-pt" dirty="0"/>
              <a:t>Quarto nível</a:t>
            </a:r>
          </a:p>
          <a:p>
            <a:pPr lvl="0" rtl="0"/>
            <a:r>
              <a:rPr lang="pt-pt" dirty="0"/>
              <a:t>Quinto nível</a:t>
            </a:r>
          </a:p>
        </p:txBody>
      </p:sp>
      <p:sp>
        <p:nvSpPr>
          <p:cNvPr id="9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B647-B56D-4238-841A-BE4584C750E6}" type="datetime1">
              <a:rPr lang="pt-PT" smtClean="0"/>
              <a:pPr/>
              <a:t>02/05/2018</a:t>
            </a:fld>
            <a:endParaRPr lang="en-US" dirty="0"/>
          </a:p>
        </p:txBody>
      </p:sp>
      <p:sp>
        <p:nvSpPr>
          <p:cNvPr id="10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PT" noProof="0" dirty="0"/>
          </a:p>
        </p:txBody>
      </p:sp>
      <p:sp>
        <p:nvSpPr>
          <p:cNvPr id="11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pt-PT" noProof="0" smtClean="0"/>
              <a:pPr rtl="0"/>
              <a:t>‹nº›</a:t>
            </a:fld>
            <a:endParaRPr lang="pt-PT" noProof="0" dirty="0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pt"/>
              <a:t>Colaborador do Mês</a:t>
            </a:r>
          </a:p>
        </p:txBody>
      </p:sp>
      <p:sp>
        <p:nvSpPr>
          <p:cNvPr id="24" name="Marcador de Posição do Texto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pt-pt"/>
              <a:t>concedido a</a:t>
            </a:r>
            <a:endParaRPr lang="en-US" dirty="0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pt"/>
              <a:t>Nome do Destinatário</a:t>
            </a:r>
            <a:endParaRPr lang="en-US" dirty="0"/>
          </a:p>
        </p:txBody>
      </p:sp>
      <p:sp>
        <p:nvSpPr>
          <p:cNvPr id="25" name="Marcador de Posição do Texto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pt"/>
              <a:t>em reconhecimento da</a:t>
            </a:r>
          </a:p>
          <a:p>
            <a:pPr rtl="0"/>
            <a:r>
              <a:rPr lang="pt-pt"/>
              <a:t>sua dedicação, paixão e trabalho</a:t>
            </a:r>
            <a:endParaRPr lang="en-US" dirty="0"/>
          </a:p>
        </p:txBody>
      </p:sp>
      <p:sp>
        <p:nvSpPr>
          <p:cNvPr id="26" name="Marcador de Posição do Texto 25"/>
          <p:cNvSpPr>
            <a:spLocks noGrp="1"/>
          </p:cNvSpPr>
          <p:nvPr>
            <p:ph type="body" sz="quarter" idx="13"/>
          </p:nvPr>
        </p:nvSpPr>
        <p:spPr>
          <a:xfrm>
            <a:off x="1229989" y="5338450"/>
            <a:ext cx="726966" cy="229108"/>
          </a:xfrm>
        </p:spPr>
        <p:txBody>
          <a:bodyPr rtlCol="0">
            <a:normAutofit/>
          </a:bodyPr>
          <a:lstStyle/>
          <a:p>
            <a:pPr rtl="0"/>
            <a:r>
              <a:rPr lang="pt-pt" dirty="0"/>
              <a:t>Assinatura</a:t>
            </a:r>
            <a:endParaRPr lang="en-US" dirty="0"/>
          </a:p>
        </p:txBody>
      </p:sp>
      <p:sp>
        <p:nvSpPr>
          <p:cNvPr id="29" name="Marcador de Posição do Texto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pt"/>
              <a:t>Nome/Cargo do Emissor</a:t>
            </a:r>
            <a:endParaRPr lang="en-US" dirty="0"/>
          </a:p>
        </p:txBody>
      </p:sp>
      <p:sp>
        <p:nvSpPr>
          <p:cNvPr id="27" name="Marcador de Posição do Texto 26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 dirty="0"/>
              <a:t>Data</a:t>
            </a:r>
            <a:endParaRPr lang="en-US" dirty="0"/>
          </a:p>
        </p:txBody>
      </p:sp>
      <p:sp>
        <p:nvSpPr>
          <p:cNvPr id="28" name="Marcador de Posição do Texto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2DEF2CBF-2F58-4C4B-A5CE-5CD1049085E8}" type="datetime4">
              <a:rPr lang="pt-PT" smtClean="0"/>
              <a:t>2 de maio de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customXml/itemProps3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72</TotalTime>
  <Words>25</Words>
  <Application>Microsoft Office PowerPoint</Application>
  <PresentationFormat>Apresentação no Ecrã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Cambria</vt:lpstr>
      <vt:lpstr>Tema1</vt:lpstr>
      <vt:lpstr>Nome do Destinatário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do Destinatário</dc:title>
  <cp:lastModifiedBy>admin</cp:lastModifiedBy>
  <cp:revision>1</cp:revision>
  <dcterms:created xsi:type="dcterms:W3CDTF">2017-01-31T21:59:38Z</dcterms:created>
  <dcterms:modified xsi:type="dcterms:W3CDTF">2018-05-02T10:27:55Z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