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14" autoAdjust="0"/>
  </p:normalViewPr>
  <p:slideViewPr>
    <p:cSldViewPr>
      <p:cViewPr varScale="1">
        <p:scale>
          <a:sx n="73" d="100"/>
          <a:sy n="73" d="100"/>
        </p:scale>
        <p:origin x="2112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73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883220D-B769-4854-92BF-B4F422523184}" type="datetime1">
              <a:rPr lang="pt-PT" smtClean="0"/>
              <a:pPr algn="r" rtl="0"/>
              <a:t>21-01-2014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B806646-C216-4800-95FF-944C80DE202D}" type="datetime1">
              <a:rPr lang="pt-PT" smtClean="0"/>
              <a:pPr/>
              <a:t>21-01-2014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Para</a:t>
            </a:r>
            <a:r>
              <a:rPr lang="pt-PT" baseline="0" dirty="0"/>
              <a:t> alterar o primeiro exemplo de cartão de visita, substitua o conteúdo pelo seu próprio. Para alterar o logótipo, selecione a imagem “substituir </a:t>
            </a:r>
            <a:r>
              <a:rPr lang="pt-PT" baseline="0" dirty="0" smtClean="0"/>
              <a:t>pelo </a:t>
            </a:r>
            <a:r>
              <a:rPr lang="pt-PT" baseline="0" dirty="0"/>
              <a:t>logótipo” e selecione Alterar Imagem no separador Formatar das Ferramentas de Imagem.</a:t>
            </a:r>
          </a:p>
          <a:p>
            <a:pPr rtl="0"/>
            <a:endParaRPr lang="pt-PT" baseline="0" noProof="0" dirty="0" smtClean="0"/>
          </a:p>
          <a:p>
            <a:pPr rtl="0"/>
            <a:r>
              <a:rPr lang="pt-PT" baseline="0" dirty="0" smtClean="0"/>
              <a:t>Em </a:t>
            </a:r>
            <a:r>
              <a:rPr lang="pt-PT" baseline="0" dirty="0"/>
              <a:t>alternativa, se preferir começar do zero, prima o botão Novo Diapositivo no separador Base para inserir uma página nova. Introduza o seu texto nos marcadores de posição vazios e adicione o seu logótipo utilizando Inserir Imagem.</a:t>
            </a:r>
            <a:endParaRPr lang="en-US" dirty="0" smtClean="0"/>
          </a:p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ha com 10 Cartões de Vis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Posição do Tex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22" name="Marcador de Posição do Texto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12" name="Marcador de Posição do Texto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48" name="Marcador de Posição do Texto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25" name="Marcador de Posição do Texto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15" name="Marcador de Posição do Texto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16" name="Marcador de Posição do Tex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17" name="Marcador de Posição do Texto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18" name="Marcador de Posição do Texto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19" name="Marcador de Posição do Texto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20" name="Marcador de Posição do Texto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23" name="Marcador de Posição do Texto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24" name="Marcador de Posição do Texto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26" name="Marcador de Posição do Texto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27" name="Marcador de Posição do Texto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28" name="Marcador de Posição do Texto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29" name="Marcador de Posição do Texto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32" name="Marcador de Posição do Texto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33" name="Marcador de Posição do Texto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34" name="Marcador de Posição do Texto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35" name="Marcador de Posição do Texto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36" name="Marcador de Posição do Texto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38" name="Marcador de Posição do Texto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41" name="Marcador de Posição do Texto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42" name="Marcador de Posição do Texto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43" name="Marcador de Posição do Tex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44" name="Marcador de Posição do Texto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45" name="Marcador de Posição do Texto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46" name="Marcador de Posição do Texto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50" name="Marcador de Posição do Texto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51" name="Marcador de Posição do Texto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52" name="Marcador de Posição do Texto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53" name="Marcador de Posição do Texto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54" name="Marcador de Posição do Texto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55" name="Marcador de Posição do Texto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3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58" name="Marcador de Posição do Texto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59" name="Marcador de Posição do Texto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60" name="Marcador de Posição do Texto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161" name="Marcador de Posição do Texto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162" name="Marcador de Posição do Texto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163" name="Marcador de Posição do Texto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166" name="Marcador de Posição do Texto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167" name="Marcador de Posição do Texto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168" name="Marcador de Posição do Texto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210" name="Marcador de Posição do Texto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211" name="Marcador de Posição do Texto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212" name="Marcador de Posição do Texto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PT" dirty="0" smtClean="0"/>
              <a:t>[[Telefone] | [E-mail]]</a:t>
            </a:r>
            <a:endParaRPr lang="pt-PT" dirty="0"/>
          </a:p>
        </p:txBody>
      </p:sp>
      <p:sp>
        <p:nvSpPr>
          <p:cNvPr id="215" name="Marcador de Posição do Texto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216" name="Marcador de Posição do Texto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217" name="Marcador de Posição do Texto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218" name="Marcador de Posição do Tex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219" name="Marcador de Posição do Texto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220" name="Marcador de Posição do Texto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  <p:sp>
        <p:nvSpPr>
          <p:cNvPr id="223" name="Marcador de Posição do Texto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PT" dirty="0" smtClean="0"/>
              <a:t>[Nome]</a:t>
            </a:r>
            <a:endParaRPr lang="pt-PT" dirty="0"/>
          </a:p>
        </p:txBody>
      </p:sp>
      <p:sp>
        <p:nvSpPr>
          <p:cNvPr id="224" name="Marcador de Posição do Texto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[Título]</a:t>
            </a:r>
            <a:endParaRPr lang="pt-PT" dirty="0"/>
          </a:p>
        </p:txBody>
      </p:sp>
      <p:sp>
        <p:nvSpPr>
          <p:cNvPr id="225" name="Marcador de Posição do Texto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[Empresa]</a:t>
            </a:r>
            <a:endParaRPr lang="pt-PT" dirty="0"/>
          </a:p>
        </p:txBody>
      </p:sp>
      <p:sp>
        <p:nvSpPr>
          <p:cNvPr id="226" name="Marcador de Posição do Texto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PT" dirty="0" smtClean="0"/>
              <a:t>[Endereço, Localidade, Código Postal]</a:t>
            </a:r>
            <a:endParaRPr lang="pt-PT" dirty="0"/>
          </a:p>
        </p:txBody>
      </p:sp>
      <p:sp>
        <p:nvSpPr>
          <p:cNvPr id="227" name="Marcador de Posição do Texto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PT" dirty="0" smtClean="0"/>
              <a:t>[Endereço Web]</a:t>
            </a:r>
            <a:endParaRPr lang="pt-PT" dirty="0"/>
          </a:p>
        </p:txBody>
      </p:sp>
      <p:sp>
        <p:nvSpPr>
          <p:cNvPr id="228" name="Marcador de Posição do Texto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PT" dirty="0" smtClean="0"/>
              <a:t>[Telefone] | [E-mail]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elha de cartão de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tângu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8" name="Retângu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</p:grpSp>
      <p:sp>
        <p:nvSpPr>
          <p:cNvPr id="2" name="Marcador de Posição do Título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DB05280-4324-4972-9CF1-11683FCFB019}" type="datetime1">
              <a:rPr lang="pt-PT" smtClean="0"/>
              <a:t>21-01-2014</a:t>
            </a:fld>
            <a:endParaRPr lang="pt-PT" dirty="0"/>
          </a:p>
        </p:txBody>
      </p:sp>
      <p:sp>
        <p:nvSpPr>
          <p:cNvPr id="5" name="Marcador de Posição do Rodapé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Marcador de Posição do Texto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Rodrigo Teixeira</a:t>
            </a:r>
            <a:endParaRPr lang="pt-PT" dirty="0"/>
          </a:p>
        </p:txBody>
      </p:sp>
      <p:sp>
        <p:nvSpPr>
          <p:cNvPr id="90" name="Marcador de Posição do Texto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Vice-Presidente</a:t>
            </a:r>
            <a:endParaRPr lang="pt-PT" dirty="0"/>
          </a:p>
        </p:txBody>
      </p:sp>
      <p:sp>
        <p:nvSpPr>
          <p:cNvPr id="92" name="Marcador de Posição do Texto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pt-PT" dirty="0" err="1" smtClean="0"/>
              <a:t>Fabrikam</a:t>
            </a:r>
            <a:endParaRPr lang="pt-PT" dirty="0"/>
          </a:p>
        </p:txBody>
      </p:sp>
      <p:sp>
        <p:nvSpPr>
          <p:cNvPr id="91" name="Marcador de Posição do Texto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Rua das Flores N.º124 | 1234-100 Lisboa</a:t>
            </a:r>
            <a:endParaRPr lang="pt-PT" dirty="0"/>
          </a:p>
        </p:txBody>
      </p:sp>
      <p:sp>
        <p:nvSpPr>
          <p:cNvPr id="95" name="Marcador de Posição do Texto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www.fabrikam.com</a:t>
            </a:r>
            <a:endParaRPr lang="pt-PT" dirty="0"/>
          </a:p>
        </p:txBody>
      </p:sp>
      <p:sp>
        <p:nvSpPr>
          <p:cNvPr id="93" name="Marcador de Posição do Texto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21 234 56 77 | rteixeira@fabrikam.com</a:t>
            </a:r>
            <a:endParaRPr lang="pt-PT" dirty="0"/>
          </a:p>
        </p:txBody>
      </p:sp>
      <p:sp>
        <p:nvSpPr>
          <p:cNvPr id="67" name="Marcador de Posição do Texto 6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8" name="Marcador de Posição do Texto 6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9" name="Marcador de Posição do Texto 6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0" name="Marcador de Posição do Texto 6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1" name="Marcador de Posição do Texto 7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2" name="Marcador de Posição do Texto 7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3" name="Marcador de Posição do Texto 7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4" name="Marcador de Posição do Texto 7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5" name="Marcador de Posição do Texto 7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6" name="Marcador de Posição do Texto 7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77" name="Marcador de Posição do Texto 7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8" name="Marcador de Posição do Texto 28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89" name="Marcador de Posição do Texto 28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0" name="Marcador de Posição do Texto 28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1" name="Marcador de Posição do Texto 29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2" name="Marcador de Posição do Texto 29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3" name="Marcador de Posição do Texto 29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4" name="Marcador de Posição do Texto 29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5" name="Marcador de Posição do Texto 29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6" name="Marcador de Posição do Texto 29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7" name="Marcador de Posição do Texto 29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8" name="Marcador de Posição do Texto 29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99" name="Marcador de Posição do Texto 29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0" name="Marcador de Posição do Texto 29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1" name="Marcador de Posição do Texto 30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2" name="Marcador de Posição do Texto 30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3" name="Marcador de Posição do Texto 30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4" name="Marcador de Posição do Texto 30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5" name="Marcador de Posição do Texto 30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6" name="Marcador de Posição do Texto 30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7" name="Marcador de Posição do Texto 30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8" name="Marcador de Posição do Texto 30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09" name="Marcador de Posição do Texto 30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0" name="Marcador de Posição do Texto 30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1" name="Marcador de Posição do Texto 31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2" name="Marcador de Posição do Texto 31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3" name="Marcador de Posição do Texto 31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4" name="Marcador de Posição do Texto 31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5" name="Marcador de Posição do Texto 31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6" name="Marcador de Posição do Texto 31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7" name="Marcador de Posição do Texto 31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8" name="Marcador de Posição do Texto 31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19" name="Marcador de Posição do Texto 31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0" name="Marcador de Posição do Texto 31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1" name="Marcador de Posição do Texto 32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2" name="Marcador de Posição do Texto 32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3" name="Marcador de Posição do Texto 32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4" name="Marcador de Posição do Texto 32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5" name="Marcador de Posição do Texto 32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6" name="Marcador de Posição do Texto 32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7" name="Marcador de Posição do Texto 32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8" name="Marcador de Posição do Texto 32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29" name="Marcador de Posição do Texto 32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30" name="Marcador de Posição do Texto 32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65336"/>
            <a:ext cx="601034" cy="245158"/>
          </a:xfrm>
          <a:prstGeom prst="rect">
            <a:avLst/>
          </a:prstGeom>
        </p:spPr>
      </p:pic>
      <p:pic>
        <p:nvPicPr>
          <p:cNvPr id="80" name="Imagem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65336"/>
            <a:ext cx="601034" cy="245158"/>
          </a:xfrm>
          <a:prstGeom prst="rect">
            <a:avLst/>
          </a:prstGeom>
        </p:spPr>
      </p:pic>
      <p:pic>
        <p:nvPicPr>
          <p:cNvPr id="81" name="Imagem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98306"/>
            <a:ext cx="601034" cy="245158"/>
          </a:xfrm>
          <a:prstGeom prst="rect">
            <a:avLst/>
          </a:prstGeom>
        </p:spPr>
      </p:pic>
      <p:pic>
        <p:nvPicPr>
          <p:cNvPr id="82" name="Imagem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98306"/>
            <a:ext cx="601034" cy="245158"/>
          </a:xfrm>
          <a:prstGeom prst="rect">
            <a:avLst/>
          </a:prstGeom>
        </p:spPr>
      </p:pic>
      <p:pic>
        <p:nvPicPr>
          <p:cNvPr id="83" name="Imagem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27106"/>
            <a:ext cx="601034" cy="245158"/>
          </a:xfrm>
          <a:prstGeom prst="rect">
            <a:avLst/>
          </a:prstGeom>
        </p:spPr>
      </p:pic>
      <p:pic>
        <p:nvPicPr>
          <p:cNvPr id="84" name="Imagem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27106"/>
            <a:ext cx="601034" cy="245158"/>
          </a:xfrm>
          <a:prstGeom prst="rect">
            <a:avLst/>
          </a:prstGeom>
        </p:spPr>
      </p:pic>
      <p:pic>
        <p:nvPicPr>
          <p:cNvPr id="85" name="Imagem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55906"/>
            <a:ext cx="601034" cy="245158"/>
          </a:xfrm>
          <a:prstGeom prst="rect">
            <a:avLst/>
          </a:prstGeom>
        </p:spPr>
      </p:pic>
      <p:pic>
        <p:nvPicPr>
          <p:cNvPr id="86" name="Imagem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55906"/>
            <a:ext cx="601034" cy="245158"/>
          </a:xfrm>
          <a:prstGeom prst="rect">
            <a:avLst/>
          </a:prstGeom>
        </p:spPr>
      </p:pic>
      <p:pic>
        <p:nvPicPr>
          <p:cNvPr id="87" name="Imagem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84706"/>
            <a:ext cx="601034" cy="245158"/>
          </a:xfrm>
          <a:prstGeom prst="rect">
            <a:avLst/>
          </a:prstGeom>
        </p:spPr>
      </p:pic>
      <p:pic>
        <p:nvPicPr>
          <p:cNvPr id="88" name="Imagem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84706"/>
            <a:ext cx="601034" cy="24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ão de Visita com Nome de Logótipo UC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DB07F7-0BBC-4F82-811A-11EDF548596E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15FD88A-5547-42CF-9785-BBD2018BA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ADB130-980F-477F-9EBE-BFD4DEE44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Personalizados</PresentationFormat>
  <Paragraphs>10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Cartão de Visita com Nome de Logótipo UC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2011-06-28T20:16:38Z</dcterms:created>
  <dcterms:modified xsi:type="dcterms:W3CDTF">2014-01-21T08:46:06Z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