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 rtl="0">
      <a:defRPr lang="pt-PT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434" autoAdjust="0"/>
  </p:normalViewPr>
  <p:slideViewPr>
    <p:cSldViewPr snapToGrid="0" showGuides="1">
      <p:cViewPr varScale="1">
        <p:scale>
          <a:sx n="58" d="100"/>
          <a:sy n="58" d="100"/>
        </p:scale>
        <p:origin x="72" y="174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05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544F89E-9122-4649-9C53-DF43710AEA9C}" type="datetime1">
              <a:rPr lang="pt-PT" smtClean="0"/>
              <a:pPr algn="r" rtl="0"/>
              <a:t>22-01-2014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ACD296A5-9362-45E0-9A29-4F738D52F495}" type="datetime1">
              <a:rPr lang="pt-PT" smtClean="0"/>
              <a:pPr/>
              <a:t>22-01-2014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Não seja tímido! Para adicionar a sua própria mensagem ou para indicar o remetente do cartão, basta selecionar o texto nesta página e introduzir o seu texto.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pt-PT" dirty="0"/>
              <a:t>Não seja tímido! Para adicionar a sua própria mensagem ou para indicar o remetente do cartão, basta selecionar o texto nesta página e introduzir o seu texto.</a:t>
            </a:r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ente e Verso do Cartão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 rtlCol="0">
            <a:noAutofit/>
          </a:bodyPr>
          <a:lstStyle>
            <a:lvl1pPr algn="ctr" rtl="0">
              <a:lnSpc>
                <a:spcPct val="120000"/>
              </a:lnSpc>
              <a:defRPr sz="5100"/>
            </a:lvl1pPr>
          </a:lstStyle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terior do Cart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rtlCol="0" anchor="ctr">
            <a:normAutofit/>
          </a:bodyPr>
          <a:lstStyle>
            <a:lvl1pPr algn="ctr" rtl="0">
              <a:lnSpc>
                <a:spcPct val="110000"/>
              </a:lnSpc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pt-PT" dirty="0" smtClean="0"/>
              <a:t>Clique para adicionar texto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tângulo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PT" dirty="0"/>
          </a:p>
        </p:txBody>
      </p:sp>
      <p:grpSp>
        <p:nvGrpSpPr>
          <p:cNvPr id="171" name="Grupo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Forma livre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27" name="Forma livre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28" name="Forma livre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29" name="Forma livre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0" name="Forma livre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1" name="Forma livre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2" name="Forma livre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3" name="Forma livre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4" name="Forma livre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5" name="Forma livre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6" name="Forma livre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7" name="Forma livre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8" name="Forma livre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39" name="Forma livre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40" name="Forma livre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41" name="Forma livre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  <p:sp>
          <p:nvSpPr>
            <p:cNvPr id="242" name="Forma livre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pt-PT" dirty="0"/>
            </a:p>
          </p:txBody>
        </p:sp>
      </p:grpSp>
      <p:sp>
        <p:nvSpPr>
          <p:cNvPr id="172" name="Forma livre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73" name="Forma livre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74" name="Forma livre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75" name="Forma livre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76" name="Forma livre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77" name="Forma livre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8" name="Forma livre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79" name="Forma livre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0" name="Forma livre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1" name="Forma livre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82" name="Forma livre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83" name="Forma livre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84" name="Forma livre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85" name="Forma livre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86" name="Forma livre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7" name="Forma livre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88" name="Forma livre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89" name="Forma livre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90" name="Forma livre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91" name="Forma livre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92" name="Forma livre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93" name="Forma livre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94" name="Forma livre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95" name="Forma livre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196" name="Forma livre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97" name="Forma livre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98" name="Forma livre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199" name="Forma livre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00" name="Forma livre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01" name="Forma livre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02" name="Forma livre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03" name="Forma livre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04" name="Forma livre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05" name="Forma livre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06" name="Forma livre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07" name="Forma livre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08" name="Forma livre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09" name="Forma livre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10" name="Forma livre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11" name="Forma livre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2" name="Forma livre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13" name="Forma livre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14" name="Forma livre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sp>
        <p:nvSpPr>
          <p:cNvPr id="215" name="Forma livre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6" name="Forma livre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7" name="Forma livre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8" name="Forma livre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19" name="Forma livre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pt-PT" dirty="0"/>
          </a:p>
        </p:txBody>
      </p:sp>
      <p:sp>
        <p:nvSpPr>
          <p:cNvPr id="220" name="Forma livre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pt-PT" dirty="0"/>
          </a:p>
        </p:txBody>
      </p:sp>
      <p:pic>
        <p:nvPicPr>
          <p:cNvPr id="221" name="Imagem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Imagem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Imagem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Imagem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Imagem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PT" dirty="0" smtClean="0"/>
              <a:t>Clique para editar os estilos</a:t>
            </a:r>
          </a:p>
          <a:p>
            <a:pPr lvl="1" rtl="0"/>
            <a:r>
              <a:rPr lang="pt-PT" dirty="0" smtClean="0"/>
              <a:t>Segundo nível</a:t>
            </a:r>
          </a:p>
          <a:p>
            <a:pPr lvl="2" rtl="0"/>
            <a:r>
              <a:rPr lang="pt-PT" dirty="0" smtClean="0"/>
              <a:t>Terceiro nível</a:t>
            </a:r>
          </a:p>
          <a:p>
            <a:pPr lvl="3" rtl="0"/>
            <a:r>
              <a:rPr lang="pt-PT" dirty="0" smtClean="0"/>
              <a:t>Quarto nível</a:t>
            </a:r>
          </a:p>
          <a:p>
            <a:pPr lvl="4" rtl="0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F1DE233-1612-473C-B6B5-313D2B3B014E}" type="datetime1">
              <a:rPr lang="pt-PT" smtClean="0"/>
              <a:t>22-01-2014</a:t>
            </a:fld>
            <a:endParaRPr lang="pt-PT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 smtClean="0"/>
              <a:t>‹#›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PT" dirty="0" smtClean="0"/>
              <a:t>Feliz Aniversário, Guilherme!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pt-PT" dirty="0" smtClean="0"/>
              <a:t>Para alguém especial</a:t>
            </a:r>
            <a:endParaRPr lang="pt-PT" sz="4000" dirty="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ão de Aniversário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595BF-3B99-4021-8E3C-2264DC65CB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593A49-B78C-48D7-838E-02330C80EC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3B5825-8467-4DFC-9CE5-F5FF58F206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Personalizados</PresentationFormat>
  <Paragraphs>6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5" baseType="lpstr">
      <vt:lpstr>Arial</vt:lpstr>
      <vt:lpstr>Segoe Print</vt:lpstr>
      <vt:lpstr>Cartão de Aniversário</vt:lpstr>
      <vt:lpstr>Feliz Aniversário, Guilherme!</vt:lpstr>
      <vt:lpstr>Para alguém especial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2013-07-31T01:50:23Z</dcterms:created>
  <dcterms:modified xsi:type="dcterms:W3CDTF">2014-01-21T19:07:23Z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