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pt-P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676" autoAdjust="0"/>
  </p:normalViewPr>
  <p:slideViewPr>
    <p:cSldViewPr snapToGrid="0">
      <p:cViewPr varScale="1">
        <p:scale>
          <a:sx n="78" d="100"/>
          <a:sy n="78" d="100"/>
        </p:scale>
        <p:origin x="120" y="48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3" d="100"/>
          <a:sy n="73" d="100"/>
        </p:scale>
        <p:origin x="2214" y="6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o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pt-PT" dirty="0"/>
          </a:p>
        </p:txBody>
      </p:sp>
      <p:sp>
        <p:nvSpPr>
          <p:cNvPr id="3" name="Marcador de Posição d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fld id="{9A19C5BA-A1D6-435D-BB36-6A3E4ECFFFE3}" type="datetime1">
              <a:rPr lang="pt-PT" smtClean="0"/>
              <a:t>12-12-2013</a:t>
            </a:fld>
            <a:endParaRPr lang="pt-PT" dirty="0"/>
          </a:p>
        </p:txBody>
      </p:sp>
      <p:sp>
        <p:nvSpPr>
          <p:cNvPr id="4" name="Marcador de Posição do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o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pt-PT" noProof="0" dirty="0"/>
          </a:p>
        </p:txBody>
      </p:sp>
      <p:sp>
        <p:nvSpPr>
          <p:cNvPr id="3" name="Marcador de Posição d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fld id="{E4E2947D-B9E6-49D3-B9DD-A8D2EC42F1BC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4" name="Marcador de Posição da Imagem do Diapositivo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t-PT" noProof="0" dirty="0"/>
          </a:p>
        </p:txBody>
      </p:sp>
      <p:sp>
        <p:nvSpPr>
          <p:cNvPr id="5" name="Marcador de Posição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6" name="Marcador de Posição do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pt-PT" noProof="0" dirty="0"/>
          </a:p>
        </p:txBody>
      </p:sp>
      <p:sp>
        <p:nvSpPr>
          <p:cNvPr id="7" name="Marcador de Posição do Número do Diapositivo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pt-PT" dirty="0"/>
              <a:t>Para substituir esta imagem, basta selecioná-la e eliminá-la. Em </a:t>
            </a:r>
            <a:r>
              <a:rPr lang="pt-PT" dirty="0" err="1"/>
              <a:t>seguida,utilize</a:t>
            </a:r>
            <a:r>
              <a:rPr lang="pt-PT" dirty="0"/>
              <a:t> o ícone Inserir Imagem para substituí-la pela sua!</a:t>
            </a:r>
            <a:endParaRPr lang="en-US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pt-PT" noProof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29336922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pt-PT" noProof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157037030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pt-PT" noProof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4087434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pt-PT" noProof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7122976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do Diapositivo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Posição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PT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pt-PT" noProof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27254106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o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a livre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8" name="Forma livre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9" name="Forma livre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0" name="Forma livre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1" name="Forma livre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2" name="Forma livre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13" name="Forma livre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4" name="Forma livre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5" name="Forma livre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" name="Forma livre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" name="Forma livre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pic>
        <p:nvPicPr>
          <p:cNvPr id="18" name="Imagem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o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a liv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1" name="Forma liv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2" name="Forma liv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" name="Forma liv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" name="Forma liv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" name="Forma liv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" name="Forma liv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" name="Forma liv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" name="Forma liv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" name="Retâ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" name="Forma liv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1" name="Retâ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2" name="Forma liv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3" name="Forma liv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4" name="Forma liv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5" name="Forma liv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6" name="Forma liv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7" name="Retâ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8" name="Forma liv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9" name="Forma liv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0" name="Forma liv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1" name="Forma liv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2" name="Forma liv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3" name="Forma liv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4" name="Retâ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5" name="Forma liv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" name="Forma liv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" name="Forma liv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" name="Forma liv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" name="Forma liv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" name="Forma liv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" name="Forma liv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" name="Forma liv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" name="Forma liv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" name="Forma liv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" name="Forma liv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" name="Forma liv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" name="Forma liv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" name="Forma liv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" name="Retâ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" name="Forma liv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1" name="Forma liv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" name="Forma liv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" name="Forma liv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" name="Forma liv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" name="Forma liv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" name="Forma liv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" name="Forma liv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" name="Forma liv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" name="Forma liv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" name="Forma liv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" name="Forma liv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" name="Forma liv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" name="Forma liv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" name="Forma liv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" name="Forma liv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" name="Forma liv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" name="Forma liv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" name="Forma liv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" name="Forma liv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" name="Forma liv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" name="Forma liv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" name="Forma liv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" name="Forma liv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" name="Forma liv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" name="Forma liv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" name="Forma liv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7" name="Forma liv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8" name="Retâ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9" name="Forma liv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0" name="Forma liv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1" name="Forma liv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2" name="Forma liv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3" name="Forma liv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4" name="Forma liv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5" name="Forma liv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6" name="Forma liv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7" name="Forma liv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8" name="Forma liv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9" name="Forma liv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0" name="Forma liv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1" name="Retâ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2" name="Forma liv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3" name="Retâ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4" name="Forma liv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5" name="Forma liv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6" name="Forma liv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7" name="Forma liv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8" name="Forma liv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9" name="Forma liv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0" name="Forma liv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1" name="Forma liv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2" name="Forma liv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3" name="Forma liv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4" name="Forma liv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5" name="Forma liv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6" name="Forma liv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7" name="Retâ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8" name="Forma liv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9" name="Forma liv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0" name="Retâ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1" name="Forma liv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2" name="Forma liv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3" name="Forma liv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4" name="Forma liv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5" name="Forma liv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6" name="Forma liv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7" name="Forma liv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8" name="Forma liv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9" name="Forma liv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0" name="Forma liv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1" name="Forma liv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2" name="Forma liv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3" name="Forma liv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4" name="Forma liv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5" name="Forma liv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136" name="Forma livre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7" name="Forma livre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8" name="Forma livre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9" name="Forma livre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140" name="Grupo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a liv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2" name="Forma liv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7" name="Forma liv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8" name="Forma liv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9" name="Forma liv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0" name="Forma liv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1" name="Forma liv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2" name="Forma liv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3" name="Forma liv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4" name="Forma liv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5" name="Forma liv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6" name="Forma liv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7" name="Forma liv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8" name="Forma liv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159" name="Forma livre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0" name="Forma livre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1" name="Forma livre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2" name="Forma livre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3" name="Forma livre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4" name="Forma livre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5" name="Forma livre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6" name="Forma livre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7" name="Forma livre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8" name="Forma livre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9" name="Forma livre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0" name="Forma livre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1" name="Forma livre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2" name="Forma livre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173" name="Grupo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o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a livre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8" name="Forma livre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9" name="Forma livre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0" name="Forma livre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1" name="Forma livre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2" name="Forma livre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3" name="Forma livre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4" name="Forma livre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5" name="Forma livre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6" name="Forma livre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7" name="Forma livre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8" name="Forma livre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9" name="Forma livre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0" name="Forma livre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1" name="Forma livre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2" name="Forma livre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3" name="Forma livre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4" name="Forma livre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5" name="Forma livre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6" name="Forma livre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7" name="Forma livre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8" name="Forma livre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9" name="Forma livre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0" name="Forma livre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1" name="Forma livre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2" name="Forma livre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3" name="Forma livre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4" name="Forma livre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5" name="Forma livre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6" name="Forma livre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7" name="Forma livre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8" name="Forma livre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9" name="Forma livre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0" name="Forma livre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1" name="Forma livre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2" name="Forma livre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3" name="Forma livre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4" name="Forma livre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5" name="Forma livre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6" name="Forma livre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7" name="Forma livre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8" name="Forma livre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9" name="Forma livre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0" name="Retângulo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1" name="Forma livre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2" name="Retângulo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3" name="Forma livre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4" name="Forma livre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5" name="Forma livre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6" name="Forma livre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7" name="Retângulo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8" name="Forma livre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9" name="Forma livre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0" name="Forma livre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1" name="Forma livre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2" name="Forma livre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3" name="Forma livre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4" name="Forma livre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5" name="Forma livre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6" name="Forma livre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7" name="Forma livre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8" name="Forma livre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9" name="Forma livre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0" name="Forma livre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1" name="Forma livre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2" name="Forma livre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3" name="Forma livre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4" name="Forma livre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5" name="Forma livre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6" name="Retângulo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7" name="Forma livre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8" name="Forma livre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9" name="Forma livre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0" name="Forma livre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1" name="Retângulo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2" name="Forma livre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3" name="Forma livre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4" name="Forma livre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5" name="Forma livre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6" name="Forma livre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7" name="Forma livre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8" name="Forma livre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9" name="Forma livre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0" name="Forma livre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1" name="Forma livre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2" name="Forma livre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3" name="Retângulo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4" name="Forma livre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5" name="Forma livre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6" name="Forma livre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7" name="Forma livre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8" name="Forma livre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9" name="Forma livre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0" name="Retângulo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1" name="Forma livre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2" name="Forma livre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3" name="Forma livre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4" name="Forma livre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5" name="Forma livre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6" name="Forma livre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7" name="Forma livre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8" name="Forma livre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9" name="Forma livre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0" name="Forma livre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1" name="Forma livre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2" name="Forma livre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3" name="Retângulo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4" name="Forma livre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5" name="Forma livre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6" name="Forma livre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7" name="Retângulo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8" name="Forma livre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9" name="Forma livre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0" name="Forma livre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1" name="Forma livre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2" name="Forma livre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3" name="Forma livre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4" name="Retângulo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5" name="Forma livre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6" name="Forma livre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7" name="Forma livre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8" name="Forma livre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9" name="Forma livre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0" name="Forma livre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1" name="Forma livre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2" name="Forma livre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3" name="Forma livre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4" name="Forma livre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5" name="Forma livre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6" name="Retângulo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7" name="Forma livre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8" name="Forma livre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9" name="Forma livre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0" name="Forma livre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1" name="Retângulo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2" name="Forma livre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3" name="Retângulo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4" name="Forma livre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5" name="Forma livre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6" name="Forma livre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7" name="Forma livre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8" name="Forma livre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9" name="Forma livre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0" name="Forma livre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1" name="Forma livre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2" name="Forma livre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3" name="Retângulo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4" name="Forma livre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5" name="Forma livre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6" name="Forma livre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7" name="Forma livre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8" name="Forma livre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9" name="Forma livre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0" name="Forma livre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1" name="Forma livre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2" name="Forma livre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3" name="Forma livre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4" name="Forma livre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5" name="Forma livre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6" name="Forma livre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7" name="Forma livre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8" name="Forma livre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9" name="Forma livre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0" name="Forma livre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1" name="Forma livre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2" name="Forma livre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3" name="Forma livre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4" name="Forma livre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5" name="Forma livre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6" name="Forma livre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7" name="Forma livre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8" name="Forma livre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9" name="Forma livre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0" name="Forma livre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1" name="Forma livre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2" name="Forma livre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3" name="Forma livre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4" name="Forma livre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5" name="Forma livre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6" name="Forma livre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7" name="Forma livre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8" name="Forma livre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9" name="Forma livre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0" name="Forma livre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1" name="Forma livre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2" name="Forma livre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3" name="Forma livre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4" name="Forma livre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5" name="Forma livre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6" name="Forma livre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7" name="Forma livre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8" name="Forma livre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9" name="Forma livre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0" name="Forma livre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1" name="Forma livre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2" name="Forma livre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3" name="Forma livre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4" name="Forma livre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5" name="Forma livre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6" name="Forma livre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  <p:grpSp>
          <p:nvGrpSpPr>
            <p:cNvPr id="175" name="Grupo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a livre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08" name="Forma livre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09" name="Forma livre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0" name="Forma livre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1" name="Retângulo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2" name="Forma livre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3" name="Forma livre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4" name="Forma livre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5" name="Forma livre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6" name="Forma livre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7" name="Forma livre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8" name="Forma livre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9" name="Forma livre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0" name="Forma livre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1" name="Forma livre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2" name="Forma livre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3" name="Forma livre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4" name="Forma livre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5" name="Forma livre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6" name="Forma livre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7" name="Forma livre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8" name="Forma livre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9" name="Forma livre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0" name="Forma livre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1" name="Forma livre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2" name="Forma livre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3" name="Forma livre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4" name="Forma livre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5" name="Forma livre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6" name="Forma livre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7" name="Forma livre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8" name="Forma livre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9" name="Forma livre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0" name="Forma livre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1" name="Forma livre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2" name="Forma livre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3" name="Forma livre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4" name="Forma livre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5" name="Forma livre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6" name="Forma livre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7" name="Forma livre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8" name="Forma livre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9" name="Forma livre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0" name="Forma livre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1" name="Forma livre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2" name="Forma livre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3" name="Forma livre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4" name="Forma livre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5" name="Forma livre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6" name="Forma livre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7" name="Forma livre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8" name="Forma livre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9" name="Forma livre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0" name="Forma livre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1" name="Forma livre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2" name="Forma livre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3" name="Forma livre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4" name="Forma livre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5" name="Forma livre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6" name="Forma livre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7" name="Forma livre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8" name="Forma livre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9" name="Forma livre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0" name="Forma livre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1" name="Forma livre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2" name="Forma livre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3" name="Forma livre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4" name="Forma livre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5" name="Forma livre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6" name="Forma livre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7" name="Forma livre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8" name="Forma livre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9" name="Forma livre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0" name="Forma livre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1" name="Forma livre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2" name="Forma livre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3" name="Forma livre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4" name="Forma livre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5" name="Retângulo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6" name="Forma livre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7" name="Forma livre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8" name="Forma livre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9" name="Forma livre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0" name="Forma livre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1" name="Forma livre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2" name="Forma livre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3" name="Forma livre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4" name="Forma livre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5" name="Forma livre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6" name="Forma livre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7" name="Forma livre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8" name="Forma livre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9" name="Forma livre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0" name="Forma livre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1" name="Forma livre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2" name="Forma livre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3" name="Forma livre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4" name="Forma livre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5" name="Forma livre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6" name="Forma livre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7" name="Forma livre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8" name="Forma livre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9" name="Forma livre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0" name="Forma livre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1" name="Forma livre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2" name="Forma livre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3" name="Forma livre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4" name="Forma livre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5" name="Forma livre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6" name="Forma livre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7" name="Forma livre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8" name="Retângulo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9" name="Forma livre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0" name="Forma livre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1" name="Forma livre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2" name="Forma livre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3" name="Forma livre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4" name="Forma livre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5" name="Forma livre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6" name="Forma livre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7" name="Forma livre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8" name="Forma livre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9" name="Forma livre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0" name="Forma livre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1" name="Forma livre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2" name="Forma livre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3" name="Forma livre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4" name="Forma livre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5" name="Forma livre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6" name="Forma livre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7" name="Forma livre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8" name="Forma livre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9" name="Forma livre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0" name="Forma livre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1" name="Forma livre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2" name="Forma livre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3" name="Forma livre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4" name="Forma livre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5" name="Forma livre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6" name="Forma livre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7" name="Forma livre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8" name="Forma livre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9" name="Forma livre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0" name="Retângulo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1" name="Forma livre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2" name="Forma livre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3" name="Forma livre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4" name="Forma livre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5" name="Forma livre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6" name="Forma livre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7" name="Forma livre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8" name="Forma livre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9" name="Forma livre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0" name="Forma livre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1" name="Forma livre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2" name="Forma livre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3" name="Forma livre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4" name="Forma livre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5" name="Forma livre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6" name="Forma livre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7" name="Forma livre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8" name="Forma livre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9" name="Forma livre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0" name="Forma livre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1" name="Forma livre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2" name="Forma livre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3" name="Forma livre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4" name="Forma livre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5" name="Forma livre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6" name="Forma livre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7" name="Forma livre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8" name="Forma livre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9" name="Forma livre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0" name="Forma livre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1" name="Retângulo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2" name="Forma livre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3" name="Forma livre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4" name="Forma livre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5" name="Forma livre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6" name="Forma livre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7" name="Forma livre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8" name="Forma livre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9" name="Forma livre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0" name="Forma livre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1" name="Forma livre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2" name="Forma livre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3" name="Forma livre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4" name="Forma livre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5" name="Forma livre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6" name="Forma livre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7" name="Forma livre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8" name="Forma livre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9" name="Forma livre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0" name="Forma livre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1" name="Forma livre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2" name="Forma livre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3" name="Forma livre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4" name="Forma livre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5" name="Forma livre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6" name="Forma livre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  <p:sp>
          <p:nvSpPr>
            <p:cNvPr id="176" name="Forma livre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7" name="Forma livre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8" name="Forma livre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9" name="Forma livre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0" name="Forma livre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1" name="Forma livre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2" name="Forma livre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3" name="Forma livre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4" name="Forma livre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5" name="Forma livre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6" name="Forma livre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7" name="Forma livre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8" name="Forma livre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9" name="Forma livre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0" name="Forma livre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1" name="Forma livre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2" name="Forma livre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3" name="Forma livre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4" name="Forma livre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5" name="Forma livre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6" name="Forma livre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7" name="Forma livre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8" name="Forma livre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9" name="Forma livre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0" name="Forma livre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1" name="Forma livre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2" name="Retângulo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3" name="Forma livre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4" name="Forma livre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5" name="Forma livre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6" name="Forma livre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607" name="Forma livre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pt-PT" noProof="0" dirty="0" smtClean="0"/>
              <a:t>Faça clique para editar o estilo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Conteúdo Dup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e Conteúdo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4" name="Marcador de Posição de Conteúdo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5" name="Marcador de Posição da Data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263C662D-9672-4328-97F0-3A9C85974DAC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6" name="Marcador de Posição do Rodapé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7" name="Marcador de Posição do Número do Diapositivo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o Texto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  <p:sp>
        <p:nvSpPr>
          <p:cNvPr id="4" name="Marcador de Posição de Conteúdo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  <p:sp>
        <p:nvSpPr>
          <p:cNvPr id="6" name="Marcador de Posição de Conteúdo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7" name="Marcador de Posição da Data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20DD98C-5D8B-4C24-A449-5E8BB7A4F65A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8" name="Marcador de Posição do Rodapé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9" name="Marcador de Posição do Número do Diapositivo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a Data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CAE274C2-6FCB-47C4-8244-E3E3E17618C5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4" name="Marcador de Posição do Rodapé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5" name="Marcador de Posição do Número do Diapositivo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vre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" name="Forma livre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" name="Marcador de Posição da Data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C8165FB-0D67-41B6-821D-5F2468D10B16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3" name="Marcador de Posição do Rodapé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4" name="Marcador de Posição do Número do Diapositivo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vre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9" name="Forma livre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e Conteúdo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4" name="Marcador de Posição do Texto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3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  <p:sp>
        <p:nvSpPr>
          <p:cNvPr id="5" name="Marcador de Posição da Data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2FBC0386-8937-4A9C-BED6-DDFADCF4F811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6" name="Marcador de Posição do Rodapé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7" name="Marcador de Posição do Número do Diapositivo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vre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9" name="Forma livre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10" name="Forma livre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11" name="Grupo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orma livre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" name="Forma livre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" name="Forma livre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" name="Forma livre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6" name="Forma livre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" name="Forma livre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" name="Forma livre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" name="Forma livre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" name="Forma livre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1" name="Forma livre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2" name="Forma livre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" name="Retângulo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" name="Forma livre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" name="Forma livre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" name="Forma livre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" name="Forma livre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4" name="Marcador de Posição do Texto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3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  <p:sp>
        <p:nvSpPr>
          <p:cNvPr id="5" name="Marcador de Posição da Data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9165D4B-56A8-40C7-88DD-0210272567F9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6" name="Marcador de Posição do Rodapé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7" name="Marcador de Posição do Número do Diapositivo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  <p:grpSp>
        <p:nvGrpSpPr>
          <p:cNvPr id="28" name="Grupo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orma liv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" name="Forma liv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5" name="Forma liv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6" name="Forma liv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7" name="Forma liv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8" name="Forma liv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9" name="Forma liv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0" name="Forma liv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1" name="Forma liv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2" name="Forma liv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3" name="Forma liv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4" name="Forma liv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5" name="Forma liv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" name="Forma liv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50" name="Marcador de Posição da Imagem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o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4" name="Marcador de Posição da Data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37DF00B7-4EAB-4994-8D90-2396094BB6E0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5" name="Marcador de Posição do Rodapé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6" name="Marcador de Posição do Número do Diapositivo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o Texto Vertical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4" name="Marcador de Posição da Data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94076143-AEFC-48FB-820C-750AA9D87836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5" name="Marcador de Posição do Rodapé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6" name="Marcador de Posição do Número do Diapositivo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sitivo de Título com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a livre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8" name="Forma livre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9" name="Forma livre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0" name="Forma livre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1" name="Forma livre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2" name="Forma livre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13" name="Forma livre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4" name="Forma livre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5" name="Forma livre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" name="Forma livre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" name="Forma livre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pic>
        <p:nvPicPr>
          <p:cNvPr id="18" name="Imagem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o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a liv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1" name="Forma liv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2" name="Forma liv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" name="Forma liv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" name="Forma liv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" name="Forma liv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" name="Forma liv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" name="Forma liv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" name="Forma liv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" name="Retâ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" name="Forma liv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1" name="Retâ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2" name="Forma liv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3" name="Forma liv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4" name="Forma liv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5" name="Forma liv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6" name="Forma liv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7" name="Retâ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8" name="Forma liv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9" name="Forma liv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0" name="Forma liv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1" name="Forma liv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2" name="Forma liv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3" name="Forma liv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4" name="Retâ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5" name="Forma liv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" name="Forma liv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" name="Forma liv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" name="Forma liv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" name="Forma liv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" name="Forma liv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" name="Forma liv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" name="Forma liv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" name="Forma liv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" name="Forma liv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" name="Forma liv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" name="Forma liv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" name="Forma liv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" name="Forma liv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" name="Retâ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" name="Forma liv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1" name="Forma liv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" name="Forma liv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" name="Forma liv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" name="Forma liv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" name="Forma liv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" name="Forma liv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" name="Forma liv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" name="Forma liv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" name="Forma liv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" name="Forma liv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" name="Forma liv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" name="Forma liv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" name="Forma liv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" name="Forma liv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" name="Forma liv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" name="Forma liv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" name="Forma liv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" name="Forma liv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" name="Forma liv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" name="Forma liv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" name="Forma liv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" name="Forma liv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" name="Forma liv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" name="Forma liv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" name="Forma liv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" name="Forma liv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7" name="Forma liv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8" name="Retâ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9" name="Forma liv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0" name="Forma liv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1" name="Forma liv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2" name="Forma liv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3" name="Forma liv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4" name="Forma liv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5" name="Forma liv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6" name="Forma liv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7" name="Forma liv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8" name="Forma liv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99" name="Forma liv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0" name="Forma liv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1" name="Retâ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2" name="Forma liv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3" name="Retâ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4" name="Forma liv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5" name="Forma liv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6" name="Forma liv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7" name="Forma liv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8" name="Forma liv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09" name="Forma liv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0" name="Forma liv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1" name="Forma liv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2" name="Forma liv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3" name="Forma liv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4" name="Forma liv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5" name="Forma liv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6" name="Forma liv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7" name="Retâ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8" name="Forma liv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19" name="Forma liv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0" name="Retâ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1" name="Forma liv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2" name="Forma liv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3" name="Forma liv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4" name="Forma liv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5" name="Forma liv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6" name="Forma liv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7" name="Forma liv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8" name="Forma liv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29" name="Forma liv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0" name="Forma liv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1" name="Forma liv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2" name="Forma liv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3" name="Forma liv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4" name="Forma liv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35" name="Forma liv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136" name="Forma livre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7" name="Forma livre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8" name="Forma livre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39" name="Forma livre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140" name="Grupo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a liv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2" name="Forma liv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7" name="Forma liv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8" name="Forma liv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49" name="Forma liv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0" name="Forma liv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1" name="Forma liv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2" name="Forma liv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3" name="Forma liv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4" name="Forma liv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5" name="Forma liv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6" name="Forma liv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7" name="Forma liv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58" name="Forma liv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159" name="Forma livre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0" name="Forma livre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1" name="Forma livre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2" name="Forma livre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3" name="Forma livre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4" name="Forma livre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5" name="Forma livre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6" name="Forma livre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7" name="Forma livre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8" name="Forma livre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69" name="Forma livre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0" name="Forma livre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1" name="Forma livre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172" name="Forma livre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173" name="Grupo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o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a livre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8" name="Forma livre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9" name="Forma livre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0" name="Forma livre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1" name="Forma livre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2" name="Forma livre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3" name="Forma livre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4" name="Forma livre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5" name="Forma livre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6" name="Forma livre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7" name="Forma livre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8" name="Forma livre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19" name="Forma livre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0" name="Forma livre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1" name="Forma livre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2" name="Forma livre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3" name="Forma livre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4" name="Forma livre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5" name="Forma livre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6" name="Forma livre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7" name="Forma livre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8" name="Forma livre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29" name="Forma livre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0" name="Forma livre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1" name="Forma livre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2" name="Forma livre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3" name="Forma livre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4" name="Forma livre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5" name="Forma livre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6" name="Forma livre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7" name="Forma livre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8" name="Forma livre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39" name="Forma livre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0" name="Forma livre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1" name="Forma livre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2" name="Forma livre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3" name="Forma livre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4" name="Forma livre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5" name="Forma livre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6" name="Forma livre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7" name="Forma livre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8" name="Forma livre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49" name="Forma livre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0" name="Retângulo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1" name="Forma livre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2" name="Retângulo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3" name="Forma livre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4" name="Forma livre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5" name="Forma livre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6" name="Forma livre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7" name="Retângulo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8" name="Forma livre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59" name="Forma livre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0" name="Forma livre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1" name="Forma livre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2" name="Forma livre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3" name="Forma livre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4" name="Forma livre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5" name="Forma livre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6" name="Forma livre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7" name="Forma livre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8" name="Forma livre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69" name="Forma livre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0" name="Forma livre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1" name="Forma livre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2" name="Forma livre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3" name="Forma livre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4" name="Forma livre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5" name="Forma livre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6" name="Retângulo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7" name="Forma livre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8" name="Forma livre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79" name="Forma livre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0" name="Forma livre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1" name="Retângulo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2" name="Forma livre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3" name="Forma livre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4" name="Forma livre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5" name="Forma livre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6" name="Forma livre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7" name="Forma livre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8" name="Forma livre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89" name="Forma livre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0" name="Forma livre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1" name="Forma livre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2" name="Forma livre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3" name="Retângulo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4" name="Forma livre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5" name="Forma livre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6" name="Forma livre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7" name="Forma livre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8" name="Forma livre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99" name="Forma livre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0" name="Retângulo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1" name="Forma livre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2" name="Forma livre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3" name="Forma livre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4" name="Forma livre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5" name="Forma livre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6" name="Forma livre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7" name="Forma livre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8" name="Forma livre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09" name="Forma livre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0" name="Forma livre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1" name="Forma livre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2" name="Forma livre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3" name="Retângulo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4" name="Forma livre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5" name="Forma livre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6" name="Forma livre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7" name="Retângulo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8" name="Forma livre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19" name="Forma livre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0" name="Forma livre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1" name="Forma livre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2" name="Forma livre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3" name="Forma livre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4" name="Retângulo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5" name="Forma livre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6" name="Forma livre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7" name="Forma livre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8" name="Forma livre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29" name="Forma livre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0" name="Forma livre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1" name="Forma livre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2" name="Forma livre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3" name="Forma livre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4" name="Forma livre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5" name="Forma livre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6" name="Retângulo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7" name="Forma livre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8" name="Forma livre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39" name="Forma livre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0" name="Forma livre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1" name="Retângulo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2" name="Forma livre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3" name="Retângulo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4" name="Forma livre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5" name="Forma livre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6" name="Forma livre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7" name="Forma livre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8" name="Forma livre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49" name="Forma livre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0" name="Forma livre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1" name="Forma livre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2" name="Forma livre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3" name="Retângulo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4" name="Forma livre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5" name="Forma livre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6" name="Forma livre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7" name="Forma livre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8" name="Forma livre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59" name="Forma livre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0" name="Forma livre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1" name="Forma livre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2" name="Forma livre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3" name="Forma livre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4" name="Forma livre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5" name="Forma livre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6" name="Forma livre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7" name="Forma livre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8" name="Forma livre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69" name="Forma livre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0" name="Forma livre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1" name="Forma livre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2" name="Forma livre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3" name="Forma livre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4" name="Forma livre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5" name="Forma livre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6" name="Forma livre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7" name="Forma livre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8" name="Forma livre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79" name="Forma livre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0" name="Forma livre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1" name="Forma livre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2" name="Forma livre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3" name="Forma livre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4" name="Forma livre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5" name="Forma livre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6" name="Forma livre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7" name="Forma livre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8" name="Forma livre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89" name="Forma livre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0" name="Forma livre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1" name="Forma livre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2" name="Forma livre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3" name="Forma livre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4" name="Forma livre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5" name="Forma livre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6" name="Forma livre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7" name="Forma livre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8" name="Forma livre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599" name="Forma livre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0" name="Forma livre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1" name="Forma livre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2" name="Forma livre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3" name="Forma livre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4" name="Forma livre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5" name="Forma livre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06" name="Forma livre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  <p:grpSp>
          <p:nvGrpSpPr>
            <p:cNvPr id="175" name="Grupo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a livre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08" name="Forma livre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09" name="Forma livre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0" name="Forma livre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1" name="Retângulo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2" name="Forma livre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3" name="Forma livre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4" name="Forma livre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5" name="Forma livre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6" name="Forma livre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7" name="Forma livre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8" name="Forma livre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19" name="Forma livre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0" name="Forma livre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1" name="Forma livre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2" name="Forma livre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3" name="Forma livre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4" name="Forma livre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5" name="Forma livre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6" name="Forma livre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7" name="Forma livre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8" name="Forma livre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29" name="Forma livre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0" name="Forma livre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1" name="Forma livre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2" name="Forma livre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3" name="Forma livre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4" name="Forma livre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5" name="Forma livre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6" name="Forma livre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7" name="Forma livre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8" name="Forma livre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39" name="Forma livre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0" name="Forma livre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1" name="Forma livre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2" name="Forma livre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3" name="Forma livre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4" name="Forma livre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5" name="Forma livre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6" name="Forma livre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7" name="Forma livre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8" name="Forma livre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49" name="Forma livre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0" name="Forma livre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1" name="Forma livre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2" name="Forma livre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3" name="Forma livre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4" name="Forma livre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5" name="Forma livre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6" name="Forma livre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7" name="Forma livre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8" name="Forma livre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59" name="Forma livre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0" name="Forma livre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1" name="Forma livre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2" name="Forma livre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3" name="Forma livre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4" name="Forma livre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5" name="Forma livre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6" name="Forma livre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7" name="Forma livre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8" name="Forma livre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69" name="Forma livre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0" name="Forma livre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1" name="Forma livre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2" name="Forma livre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3" name="Forma livre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4" name="Forma livre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5" name="Forma livre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6" name="Forma livre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7" name="Forma livre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8" name="Forma livre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79" name="Forma livre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0" name="Forma livre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1" name="Forma livre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2" name="Forma livre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3" name="Forma livre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4" name="Forma livre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5" name="Retângulo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6" name="Forma livre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7" name="Forma livre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8" name="Forma livre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89" name="Forma livre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0" name="Forma livre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1" name="Forma livre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2" name="Forma livre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3" name="Forma livre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4" name="Forma livre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5" name="Forma livre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6" name="Forma livre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7" name="Forma livre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8" name="Forma livre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299" name="Forma livre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0" name="Forma livre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1" name="Forma livre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2" name="Forma livre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3" name="Forma livre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4" name="Forma livre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5" name="Forma livre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6" name="Forma livre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7" name="Forma livre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8" name="Forma livre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09" name="Forma livre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0" name="Forma livre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1" name="Forma livre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2" name="Forma livre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3" name="Forma livre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4" name="Forma livre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5" name="Forma livre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6" name="Forma livre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7" name="Forma livre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8" name="Retângulo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19" name="Forma livre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0" name="Forma livre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1" name="Forma livre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2" name="Forma livre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3" name="Forma livre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4" name="Forma livre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5" name="Forma livre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6" name="Forma livre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7" name="Forma livre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8" name="Forma livre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29" name="Forma livre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0" name="Forma livre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1" name="Forma livre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2" name="Forma livre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3" name="Forma livre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4" name="Forma livre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5" name="Forma livre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6" name="Forma livre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7" name="Forma livre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8" name="Forma livre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39" name="Forma livre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0" name="Forma livre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1" name="Forma livre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2" name="Forma livre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3" name="Forma livre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4" name="Forma livre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5" name="Forma livre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6" name="Forma livre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7" name="Forma livre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8" name="Forma livre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49" name="Forma livre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0" name="Retângulo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1" name="Forma livre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2" name="Forma livre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3" name="Forma livre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4" name="Forma livre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5" name="Forma livre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6" name="Forma livre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7" name="Forma livre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8" name="Forma livre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59" name="Forma livre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0" name="Forma livre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1" name="Forma livre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2" name="Forma livre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3" name="Forma livre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4" name="Forma livre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5" name="Forma livre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6" name="Forma livre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7" name="Forma livre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8" name="Forma livre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69" name="Forma livre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0" name="Forma livre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1" name="Forma livre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2" name="Forma livre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3" name="Forma livre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4" name="Forma livre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5" name="Forma livre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6" name="Forma livre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7" name="Forma livre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8" name="Forma livre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79" name="Forma livre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0" name="Forma livre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1" name="Retângulo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2" name="Forma livre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3" name="Forma livre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4" name="Forma livre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5" name="Forma livre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6" name="Forma livre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7" name="Forma livre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8" name="Forma livre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89" name="Forma livre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0" name="Forma livre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1" name="Forma livre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2" name="Forma livre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3" name="Forma livre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4" name="Forma livre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5" name="Forma livre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6" name="Forma livre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7" name="Forma livre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8" name="Forma livre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399" name="Forma livre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0" name="Forma livre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1" name="Forma livre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2" name="Forma livre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3" name="Forma livre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4" name="Forma livre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5" name="Forma livre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406" name="Forma livre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  <p:sp>
          <p:nvSpPr>
            <p:cNvPr id="176" name="Forma livre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7" name="Forma livre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8" name="Forma livre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79" name="Forma livre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0" name="Forma livre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1" name="Forma livre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2" name="Forma livre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3" name="Forma livre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4" name="Forma livre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5" name="Forma livre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6" name="Forma livre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7" name="Forma livre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8" name="Forma livre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89" name="Forma livre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0" name="Forma livre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1" name="Forma livre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2" name="Forma livre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3" name="Forma livre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4" name="Forma livre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5" name="Forma livre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6" name="Forma livre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7" name="Forma livre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8" name="Forma livre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199" name="Forma livre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0" name="Forma livre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1" name="Forma livre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2" name="Retângulo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3" name="Forma livre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4" name="Forma livre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5" name="Forma livre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06" name="Forma livre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607" name="Forma livre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3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pt-PT" noProof="0" dirty="0" smtClean="0"/>
              <a:t>Faça clique para editar o estilo</a:t>
            </a:r>
            <a:endParaRPr lang="pt-PT" noProof="0" dirty="0"/>
          </a:p>
        </p:txBody>
      </p:sp>
      <p:sp>
        <p:nvSpPr>
          <p:cNvPr id="608" name="Marcador de Posição da Imagem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as Imagens Horizont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a livre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0" name="Forma livre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1" name="Forma livre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2" name="Forma livre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3" name="Forma livre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4" name="Forma livre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pic>
        <p:nvPicPr>
          <p:cNvPr id="615" name="Imagem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orma livre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7" name="Forma livre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8" name="Forma livre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9" name="Forma livre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0" name="Forma livre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1" name="Forma livre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2" name="Forma livre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3" name="Forma livre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4" name="Forma livre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5" name="Forma livre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6" name="Forma livre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7" name="Forma livre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8" name="Forma livre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29" name="Forma livre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30" name="Forma livre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31" name="Forma livre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632" name="Grupo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upo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orma livre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5" name="Forma livre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6" name="Forma livre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7" name="Forma livre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8" name="Forma livre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9" name="Forma livre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0" name="Forma livre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1" name="Forma livre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2" name="Forma livre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3" name="Forma livre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4" name="Forma livre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5" name="Forma livre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6" name="Forma livre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17" name="Forma livre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  <p:sp>
          <p:nvSpPr>
            <p:cNvPr id="634" name="Forma livre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grpSp>
          <p:nvGrpSpPr>
            <p:cNvPr id="635" name="Grupo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orma livre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37" name="Forma livre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38" name="Forma livre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39" name="Forma livre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0" name="Forma livre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1" name="Forma livre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2" name="Forma livre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3" name="Forma livre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4" name="Forma livre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5" name="Forma livre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6" name="Forma livre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7" name="Forma livre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8" name="Forma livre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49" name="Forma livre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0" name="Forma livre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1" name="Forma livre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2" name="Forma livre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3" name="Forma livre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4" name="Forma livre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5" name="Forma livre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6" name="Forma livre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7" name="Forma livre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8" name="Forma livre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59" name="Forma livre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0" name="Forma livre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1" name="Forma livre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2" name="Forma livre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3" name="Forma livre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4" name="Forma livre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5" name="Forma livre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6" name="Forma livre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7" name="Forma livre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8" name="Forma livre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69" name="Forma livre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0" name="Forma livre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1" name="Forma livre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2" name="Forma livre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3" name="Forma livre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4" name="Forma livre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5" name="Forma livre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6" name="Forma livre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7" name="Forma livre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8" name="Forma livre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79" name="Forma livre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0" name="Forma livre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1" name="Forma livre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2" name="Forma livre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3" name="Forma livre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4" name="Forma livre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5" name="Forma livre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6" name="Forma livre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7" name="Forma livre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8" name="Forma livre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89" name="Forma livre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0" name="Forma livre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1" name="Forma livre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2" name="Forma livre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3" name="Forma livre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4" name="Forma livre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5" name="Forma livre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6" name="Forma livre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7" name="Forma livre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8" name="Forma livre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699" name="Forma livre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0" name="Forma livre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1" name="Forma livre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2" name="Forma livre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  <p:sp>
            <p:nvSpPr>
              <p:cNvPr id="703" name="Forma livre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pt-PT" noProof="0" dirty="0"/>
              </a:p>
            </p:txBody>
          </p:sp>
        </p:grpSp>
      </p:grpSp>
      <p:sp>
        <p:nvSpPr>
          <p:cNvPr id="718" name="Marcador de Posição da Imagem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719" name="Marcador de Posição da Imagem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grpSp>
        <p:nvGrpSpPr>
          <p:cNvPr id="720" name="Grupo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orma livre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2" name="Forma livre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3" name="Forma livre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4" name="Forma livre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5" name="Forma livre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6" name="Forma livre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7" name="Forma livre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8" name="Forma livre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9" name="Forma livre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0" name="Retângulo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1" name="Forma livre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2" name="Retângulo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3" name="Forma livre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4" name="Forma livre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5" name="Forma livre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6" name="Forma livre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7" name="Forma livre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8" name="Retângulo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9" name="Forma livre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0" name="Forma livre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1" name="Forma livre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2" name="Forma livre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3" name="Forma livre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4" name="Forma livre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5" name="Retângulo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6" name="Forma livre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7" name="Forma livre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8" name="Forma livre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9" name="Forma livre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0" name="Forma livre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1" name="Forma livre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2" name="Forma livre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3" name="Forma livre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4" name="Forma livre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5" name="Forma livre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6" name="Forma livre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7" name="Forma livre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8" name="Forma livre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9" name="Forma livre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0" name="Retângulo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1" name="Forma livre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2" name="Forma livre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3" name="Forma livre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4" name="Forma livre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5" name="Forma livre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6" name="Forma livre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7" name="Forma livre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8" name="Forma livre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9" name="Forma livre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0" name="Forma livre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1" name="Forma livre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2" name="Forma livre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3" name="Forma livre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4" name="Forma livre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5" name="Forma livre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6" name="Forma livre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7" name="Forma livre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8" name="Forma livre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9" name="Forma livre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0" name="Forma livre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1" name="Forma livre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2" name="Forma livre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3" name="Forma livre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4" name="Forma livre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5" name="Forma livre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6" name="Forma livre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7" name="Forma livre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8" name="Forma livre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9" name="Retângulo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0" name="Forma livre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1" name="Forma livre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2" name="Forma livre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3" name="Forma livre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4" name="Forma livre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5" name="Forma livre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6" name="Forma livre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7" name="Forma livre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8" name="Forma livre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9" name="Forma livre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0" name="Forma livre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1" name="Forma livre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2" name="Retângulo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3" name="Forma livre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4" name="Retângulo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5" name="Forma livre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6" name="Forma livre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7" name="Forma livre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8" name="Forma livre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09" name="Forma livre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0" name="Forma livre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1" name="Forma livre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2" name="Forma livre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3" name="Forma livre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4" name="Forma livre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5" name="Forma livre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6" name="Forma livre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7" name="Forma livre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8" name="Retângulo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19" name="Forma livre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0" name="Forma livre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1" name="Retângulo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2" name="Forma livre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3" name="Forma livre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4" name="Forma livre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5" name="Forma livre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6" name="Forma livre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7" name="Forma livre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8" name="Forma livre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29" name="Forma livre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0" name="Forma livre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1" name="Forma livre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2" name="Forma livre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3" name="Forma livre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4" name="Forma livre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5" name="Forma livre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6" name="Forma livre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837" name="Forma livre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838" name="Forma livre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as Imagens Ov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a livre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235" name="Grupo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orma livre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7" name="Forma livre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238" name="Grupo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orma livre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0" name="Forma livre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1" name="Forma livre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2" name="Forma livre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3" name="Forma livre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4" name="Forma livre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245" name="Grupo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orma livre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7" name="Forma livre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8" name="Forma livre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9" name="Forma livre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0" name="Forma livre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1" name="Forma livre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2" name="Forma livre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3" name="Forma livre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4" name="Forma livre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5" name="Forma livre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6" name="Forma livre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7" name="Forma livre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8" name="Forma livre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9" name="Forma livre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0" name="Forma livre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1" name="Forma livre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2" name="Forma livre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3" name="Forma livre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4" name="Forma livre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5" name="Forma livre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266" name="Forma livre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67" name="Forma livre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268" name="Grupo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orma livre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0" name="Forma livre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1" name="Forma livre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2" name="Forma livre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3" name="Forma livre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4" name="Forma livre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275" name="Grupo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orma livre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7" name="Forma livre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8" name="Forma livre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9" name="Forma livre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0" name="Forma livre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1" name="Forma livre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282" name="Forma livre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83" name="Forma livre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284" name="Grupo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orma livre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6" name="Forma livre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7" name="Forma livre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8" name="Forma livre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9" name="Forma livre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0" name="Forma livre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291" name="Forma livre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2" name="Forma livre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3" name="Forma livre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4" name="Forma livre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5" name="Forma livre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6" name="Forma livre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7" name="Forma livre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8" name="Forma livre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99" name="Forma livre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0" name="Forma livre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1" name="Forma livre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2" name="Forma livre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3" name="Forma livre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4" name="Forma livre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5" name="Forma livre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6" name="Forma livre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7" name="Forma livre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8" name="Forma livre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09" name="Forma livre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0" name="Forma livre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1" name="Forma livre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2" name="Forma livre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3" name="Forma livre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4" name="Forma livre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5" name="Forma livre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6" name="Forma livre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7" name="Forma livre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8" name="Forma livre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19" name="Forma livre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0" name="Forma livre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1" name="Forma livre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2" name="Forma livre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3" name="Forma livre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4" name="Forma livre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5" name="Forma livre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6" name="Forma livre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7" name="Forma livre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8" name="Forma livre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29" name="Forma livre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0" name="Forma livre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1" name="Forma livre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2" name="Forma livre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3" name="Forma livre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4" name="Forma livre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5" name="Forma livre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6" name="Forma livre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7" name="Forma livre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8" name="Forma livre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39" name="Forma livre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0" name="Forma livre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1" name="Retângulo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2" name="Forma livre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3" name="Forma livre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4" name="Forma livre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5" name="Forma livre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6" name="Forma livre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7" name="Forma livre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8" name="Forma livre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49" name="Forma livre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0" name="Forma livre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1" name="Forma livre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2" name="Forma livre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3" name="Forma livre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4" name="Forma livre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5" name="Forma livre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6" name="Forma livre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7" name="Retângulo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8" name="Forma livre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59" name="Forma livre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0" name="Forma livre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1" name="Forma livre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2" name="Forma livre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3" name="Forma livre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4" name="Forma livre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5" name="Forma livre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6" name="Forma livre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7" name="Forma livre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8" name="Forma livre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69" name="Forma livre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0" name="Forma livre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1" name="Forma livre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2" name="Forma livre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3" name="Forma livre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4" name="Retângulo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5" name="Forma livre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6" name="Forma livre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7" name="Forma livre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8" name="Forma livre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79" name="Forma livre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0" name="Forma livre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1" name="Forma livre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2" name="Forma livre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3" name="Forma livre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4" name="Forma livre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5" name="Forma livre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6" name="Forma livre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7" name="Forma livre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8" name="Forma livre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89" name="Forma livre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0" name="Forma livre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1" name="Forma livre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2" name="Forma livre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3" name="Forma livre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4" name="Forma livre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5" name="Forma livre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6" name="Forma livre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7" name="Forma livre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8" name="Forma livre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399" name="Forma livre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0" name="Forma livre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1" name="Forma livre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2" name="Forma livre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3" name="Forma livre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4" name="Forma livre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5" name="Forma livre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6" name="Forma livre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7" name="Forma livre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8" name="Forma livre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09" name="Forma livre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0" name="Forma livre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1" name="Forma livre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2" name="Forma livre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3" name="Forma livre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4" name="Forma livre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5" name="Forma livre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6" name="Forma livre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7" name="Forma livre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8" name="Forma livre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19" name="Retângulo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0" name="Forma livre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1" name="Forma livre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2" name="Forma livre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3" name="Forma livre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4" name="Forma livre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5" name="Forma livre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6" name="Forma livre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7" name="Forma livre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8" name="Forma livre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29" name="Forma livre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0" name="Forma livre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1" name="Forma livre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2" name="Forma livre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3" name="Forma livre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4" name="Forma livre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5" name="Forma livre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6" name="Forma livre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7" name="Forma livre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8" name="Forma livre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39" name="Forma livre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0" name="Forma livre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1" name="Forma livre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2" name="Forma livre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3" name="Forma livre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4" name="Retângulo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5" name="Forma livre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6" name="Forma livre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7" name="Forma livre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8" name="Forma livre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49" name="Forma livre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0" name="Forma livre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1" name="Forma livre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2" name="Forma livre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3" name="Forma livre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4" name="Forma livre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5" name="Forma livre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6" name="Retângulo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7" name="Retângulo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8" name="Forma livre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59" name="Forma livre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460" name="Forma livre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461" name="Grupo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orma livre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3" name="Forma livre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4" name="Forma livre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5" name="Forma livre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6" name="Forma livre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7" name="Forma livre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8" name="Forma livre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69" name="Forma livre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0" name="Forma livre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1" name="Forma livre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2" name="Forma livre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3" name="Forma livre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4" name="Forma livre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5" name="Forma livre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6" name="Forma livre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7" name="Forma livre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8" name="Forma livre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79" name="Forma livre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0" name="Forma livre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1" name="Retângulo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2" name="Forma livre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3" name="Forma livre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4" name="Forma livre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5" name="Forma livre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6" name="Forma livre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7" name="Forma livre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8" name="Forma livre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89" name="Forma livre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0" name="Forma livre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1" name="Forma livre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2" name="Forma livre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3" name="Forma livre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4" name="Forma livre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5" name="Forma livre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6" name="Forma livre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7" name="Forma livre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8" name="Retângulo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499" name="Forma livre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0" name="Forma livre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1" name="Forma livre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2" name="Forma livre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3" name="Forma livre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4" name="Forma livre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5" name="Forma livre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6" name="Forma livre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7" name="Forma livre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8" name="Forma livre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09" name="Retângulo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0" name="Forma livre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1" name="Forma livre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2" name="Forma livre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3" name="Forma livre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4" name="Retângulo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5" name="Forma livre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6" name="Retângulo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7" name="Forma livre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8" name="Forma livre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19" name="Forma livre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0" name="Forma livre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1" name="Forma livre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2" name="Forma livre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3" name="Forma livre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4" name="Forma livre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5" name="Forma livre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6" name="Forma livre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7" name="Forma livre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8" name="Forma livre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29" name="Forma livre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0" name="Forma livre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1" name="Retângulo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2" name="Forma livre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3" name="Forma livre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4" name="Forma livre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5" name="Forma livre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6" name="Forma livre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7" name="Forma livre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8" name="Forma livre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39" name="Forma livre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0" name="Forma livre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1" name="Forma livre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2" name="Forma livre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3" name="Forma livre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4" name="Forma livre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5" name="Forma livre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6" name="Forma livre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7" name="Forma livre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8" name="Forma livre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49" name="Retângulo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0" name="Forma livre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1" name="Forma livre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2" name="Forma livre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3" name="Forma livre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4" name="Forma livre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5" name="Forma livre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6" name="Forma livre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7" name="Forma livre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8" name="Forma livre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59" name="Retângulo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0" name="Forma livre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1" name="Retângulo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2" name="Forma livre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3" name="Forma livre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4" name="Forma livre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5" name="Forma livre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6" name="Forma livre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7" name="Forma livre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8" name="Forma livre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69" name="Forma livre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0" name="Forma livre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1" name="Forma livre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2" name="Forma livre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3" name="Forma livre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4" name="Forma livre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5" name="Forma livre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6" name="Forma livre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7" name="Forma livre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8" name="Forma livre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79" name="Forma livre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0" name="Forma livre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1" name="Forma livre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2" name="Forma livre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3" name="Forma livre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4" name="Forma livre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5" name="Forma livre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6" name="Forma livre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7" name="Forma livre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8" name="Forma livre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89" name="Forma livre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0" name="Forma livre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1" name="Forma livre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2" name="Forma livre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3" name="Retângulo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4" name="Forma livre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5" name="Forma livre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6" name="Forma livre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7" name="Forma livre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8" name="Forma livre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599" name="Forma livre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0" name="Forma livre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1" name="Forma livre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2" name="Forma livre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3" name="Forma livre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4" name="Forma livre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5" name="Forma livre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6" name="Forma livre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7" name="Forma livre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08" name="Forma livre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39" name="Forma livre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0" name="Forma livre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1" name="Forma livre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2" name="Forma livre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3" name="Forma livre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4" name="Forma livre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5" name="Forma livre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6" name="Forma livre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7" name="Forma livre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8" name="Forma livre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49" name="Forma livre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0" name="Forma livre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1" name="Forma livre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2" name="Forma livre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3" name="Forma livre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4" name="Forma livre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5" name="Forma livre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6" name="Forma livre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7" name="Retângulo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8" name="Forma livre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59" name="Forma livre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0" name="Forma livre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1" name="Forma livre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2" name="Forma livre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3" name="Forma livre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4" name="Forma livre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5" name="Forma livre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6" name="Forma livre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7" name="Forma livre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8" name="Forma livre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69" name="Forma livre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70" name="Retângulo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71" name="Forma livre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872" name="Forma livre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873" name="Grupo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PT" noProof="0" dirty="0"/>
            </a:p>
          </p:txBody>
        </p:sp>
        <p:sp>
          <p:nvSpPr>
            <p:cNvPr id="875" name="Forma livre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876" name="Marcador de Posição da Imagem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grpSp>
        <p:nvGrpSpPr>
          <p:cNvPr id="877" name="Grupo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PT" noProof="0" dirty="0"/>
            </a:p>
          </p:txBody>
        </p:sp>
        <p:sp>
          <p:nvSpPr>
            <p:cNvPr id="879" name="Forma livre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880" name="Marcador de Posição da Imagem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ês Imagens Ov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a livre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0" name="Forma livre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3" name="Forma livre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4" name="Forma livre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615" name="Marcador de Posição da Imagem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616" name="Marcador de Posição da Imagem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617" name="Forma livre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18" name="Forma livre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619" name="Grupo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orma livre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2" name="Forma livre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3" name="Forma livre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4" name="Forma livre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626" name="Marcador de Posição da Imagem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627" name="Forma livre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as Imagens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a livre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610" name="Grupo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orma livre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12" name="Forma livre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613" name="Forma livre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614" name="Grupo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orma livre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16" name="Forma livre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17" name="Forma livre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618" name="Marcador de Posição da Imagem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grpSp>
        <p:nvGrpSpPr>
          <p:cNvPr id="619" name="Grupo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orma livre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1" name="Forma livre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2" name="Forma livre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623" name="Grupo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orma livre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5" name="Forma livre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6" name="Forma livre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7" name="Forma livre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8" name="Forma livre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29" name="Forma livre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0" name="Forma livre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1" name="Forma livre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2" name="Forma livre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3" name="Forma livre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4" name="Forma livre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5" name="Forma livre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6" name="Forma livre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7" name="Forma livre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8" name="Forma livre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39" name="Forma livre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0" name="Forma livre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1" name="Forma livre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2" name="Forma livre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3" name="Forma livre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4" name="Forma livre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5" name="Forma livre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6" name="Forma livre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7" name="Forma livre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8" name="Forma livre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49" name="Forma livre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0" name="Forma livre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1" name="Forma livre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2" name="Forma livre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3" name="Forma livre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4" name="Forma livre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5" name="Forma livre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6" name="Forma livre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7" name="Forma livre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8" name="Forma livre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59" name="Forma livre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0" name="Forma livre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1" name="Forma livre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2" name="Forma livre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3" name="Forma livre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4" name="Forma livre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5" name="Forma livre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6" name="Forma livre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7" name="Forma livre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8" name="Forma livre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69" name="Forma livre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0" name="Forma livre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1" name="Forma livre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2" name="Forma livre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3" name="Forma livre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4" name="Forma livre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5" name="Forma livre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6" name="Forma livre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7" name="Forma livre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8" name="Forma livre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79" name="Forma livre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0" name="Forma livre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1" name="Forma livre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2" name="Forma livre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3" name="Forma livre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4" name="Forma livre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5" name="Forma livre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6" name="Forma livre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7" name="Forma livre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8" name="Forma livre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89" name="Forma livre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0" name="Forma livre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1" name="Forma livre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2" name="Forma livre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3" name="Forma livre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4" name="Forma livre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5" name="Forma livre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6" name="Forma livre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7" name="Forma livre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8" name="Forma livre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699" name="Forma livre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0" name="Forma livre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1" name="Forma livre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2" name="Forma livre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3" name="Forma livre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4" name="Forma livre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5" name="Forma livre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6" name="Forma livre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7" name="Forma livre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8" name="Forma livre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09" name="Forma livre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0" name="Forma livre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1" name="Forma livre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2" name="Forma livre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3" name="Forma livre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4" name="Forma livre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5" name="Forma livre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6" name="Forma livre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7" name="Forma livre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8" name="Forma livre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19" name="Forma livre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0" name="Forma livre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1" name="Forma livre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2" name="Forma livre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3" name="Forma livre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4" name="Retângulo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5" name="Forma livre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6" name="Forma livre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7" name="Forma livre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8" name="Forma livre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29" name="Forma livre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0" name="Forma livre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1" name="Forma livre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2" name="Forma livre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3" name="Forma livre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4" name="Forma livre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5" name="Forma livre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6" name="Forma livre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7" name="Forma livre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8" name="Forma livre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39" name="Forma livre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0" name="Forma livre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1" name="Forma livre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2" name="Forma livre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3" name="Forma livre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4" name="Retângulo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5" name="Forma livre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6" name="Forma livre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7" name="Forma livre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8" name="Forma livre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49" name="Forma livre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0" name="Forma livre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1" name="Forma livre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2" name="Forma livre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3" name="Forma livre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4" name="Forma livre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5" name="Forma livre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6" name="Forma livre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7" name="Forma livre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8" name="Forma livre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59" name="Forma livre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0" name="Forma livre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1" name="Forma livre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2" name="Retângulo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3" name="Forma livre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4" name="Forma livre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5" name="Forma livre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6" name="Forma livre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7" name="Retângulo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8" name="Forma livre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69" name="Retângulo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0" name="Retângulo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1" name="Forma livre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2" name="Forma livre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3" name="Forma livre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4" name="Retângulo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5" name="Forma livre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6" name="Retângulo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77" name="Forma livre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778" name="Grupo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orma livre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0" name="Forma livre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1" name="Forma livre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2" name="Forma livre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3" name="Forma livre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4" name="Forma livre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5" name="Forma livre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6" name="Forma livre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7" name="Forma livre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8" name="Forma livre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89" name="Forma livre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0" name="Forma livre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1" name="Forma livre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2" name="Forma livre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3" name="Forma livre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4" name="Forma livre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795" name="Forma livre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796" name="Marcador de Posição da Imagem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ns Horizontais e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a livre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35" name="Forma livre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grpSp>
        <p:nvGrpSpPr>
          <p:cNvPr id="236" name="Grupo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orma livre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8" name="Forma livre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39" name="Forma livre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0" name="Forma livre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1" name="Forma livre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2" name="Forma livre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3" name="Forma livre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4" name="Forma livre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5" name="Forma livre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6" name="Forma livre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7" name="Forma livre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8" name="Forma livre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49" name="Forma livre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0" name="Forma livre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1" name="Forma livre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2" name="Forma livre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3" name="Forma livre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4" name="Forma livre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5" name="Forma livre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6" name="Retângulo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7" name="Forma livre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8" name="Forma livre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59" name="Forma livre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0" name="Forma livre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1" name="Retângulo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2" name="Forma livre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3" name="Retângulo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4" name="Forma livre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5" name="Forma livre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6" name="Forma livre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7" name="Forma livre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8" name="Forma livre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69" name="Forma livre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0" name="Forma livre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1" name="Forma livre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2" name="Forma livre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3" name="Forma livre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4" name="Forma livre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5" name="Forma livre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76" name="Forma livre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277" name="Forma livre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pt-PT" noProof="0" dirty="0"/>
          </a:p>
        </p:txBody>
      </p:sp>
      <p:grpSp>
        <p:nvGrpSpPr>
          <p:cNvPr id="278" name="Grupo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orma livre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0" name="Forma livre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1" name="Forma livre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2" name="Forma livre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3" name="Forma livre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4" name="Forma livre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5" name="Forma livre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6" name="Forma livre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7" name="Forma livre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8" name="Forma livre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89" name="Forma livre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0" name="Forma livre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1" name="Forma livre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2" name="Forma livre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3" name="Forma livre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4" name="Forma livre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5" name="Forma livre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6" name="Forma livre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7" name="Forma livre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8" name="Forma livre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299" name="Forma livre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0" name="Forma livre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grpSp>
        <p:nvGrpSpPr>
          <p:cNvPr id="301" name="Grupo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orma livre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3" name="Forma livre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4" name="Forma livre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5" name="Forma livre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6" name="Forma livre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  <p:sp>
          <p:nvSpPr>
            <p:cNvPr id="307" name="Forma livre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pt-PT" noProof="0" dirty="0"/>
            </a:p>
          </p:txBody>
        </p:sp>
      </p:grpSp>
      <p:sp>
        <p:nvSpPr>
          <p:cNvPr id="308" name="Marcador de Posição da Imagem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309" name="Marcador de Posição da Imagem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pt-PT" noProof="0" dirty="0" smtClean="0"/>
              <a:t>Clique no ícone para adicionar uma imagem</a:t>
            </a:r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3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Obje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e Conteúdo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  <a:endParaRPr lang="pt-PT" noProof="0" dirty="0"/>
          </a:p>
        </p:txBody>
      </p:sp>
      <p:sp>
        <p:nvSpPr>
          <p:cNvPr id="4" name="Marcador de Posição da Data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7F9438DA-670F-4170-837E-912CED6374C2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5" name="Marcador de Posição do Rodapé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pt-PT" noProof="0" dirty="0"/>
          </a:p>
        </p:txBody>
      </p:sp>
      <p:sp>
        <p:nvSpPr>
          <p:cNvPr id="6" name="Marcador de Posição do Número do Diapositivo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Cabeçalho da Sec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vre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9" name="Forma livre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o Texto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pt-PT" noProof="0" dirty="0"/>
              <a:t>Clique para editar os estilos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vre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7" name="Forma livre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PT" noProof="0" dirty="0"/>
          </a:p>
        </p:txBody>
      </p:sp>
      <p:sp>
        <p:nvSpPr>
          <p:cNvPr id="2" name="Marcador de Posição do Título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pt-PT" noProof="0" dirty="0" smtClean="0"/>
              <a:t>Clique para editar o estilo</a:t>
            </a:r>
            <a:endParaRPr lang="pt-PT" noProof="0" dirty="0"/>
          </a:p>
        </p:txBody>
      </p:sp>
      <p:sp>
        <p:nvSpPr>
          <p:cNvPr id="3" name="Marcador de Posição do Texto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pt-PT" noProof="0" dirty="0" smtClean="0"/>
              <a:t>Clique para editar os estilos</a:t>
            </a:r>
          </a:p>
          <a:p>
            <a:pPr lvl="1" rtl="0"/>
            <a:r>
              <a:rPr lang="pt-PT" noProof="0" dirty="0" smtClean="0"/>
              <a:t>Segundo nível</a:t>
            </a:r>
          </a:p>
          <a:p>
            <a:pPr lvl="2" rtl="0"/>
            <a:r>
              <a:rPr lang="pt-PT" noProof="0" dirty="0" smtClean="0"/>
              <a:t>Terceiro nível</a:t>
            </a:r>
          </a:p>
          <a:p>
            <a:pPr lvl="3" rtl="0"/>
            <a:r>
              <a:rPr lang="pt-PT" noProof="0" dirty="0" smtClean="0"/>
              <a:t>Quarto nível</a:t>
            </a:r>
          </a:p>
          <a:p>
            <a:pPr lvl="4" rtl="0"/>
            <a:r>
              <a:rPr lang="pt-PT" noProof="0" dirty="0" smtClean="0"/>
              <a:t>Quinto nível</a:t>
            </a:r>
          </a:p>
        </p:txBody>
      </p:sp>
      <p:sp>
        <p:nvSpPr>
          <p:cNvPr id="4" name="Marcador de Posição da Data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D916D5B2-DFDE-43E0-97F5-C378FE35CE3F}" type="datetime1">
              <a:rPr lang="pt-PT" noProof="0" smtClean="0"/>
              <a:pPr/>
              <a:t>12-12-2013</a:t>
            </a:fld>
            <a:endParaRPr lang="pt-PT" noProof="0" dirty="0"/>
          </a:p>
        </p:txBody>
      </p:sp>
      <p:sp>
        <p:nvSpPr>
          <p:cNvPr id="5" name="Marcador de Posição do Rodapé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pt-PT" noProof="0" dirty="0"/>
          </a:p>
        </p:txBody>
      </p:sp>
      <p:sp>
        <p:nvSpPr>
          <p:cNvPr id="6" name="Marcador de Posição do Número do Diapositivo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r>
              <a:rPr lang="pt-PT" noProof="0" dirty="0" smtClean="0"/>
              <a:t>‹#›</a:t>
            </a:r>
            <a:endParaRPr lang="pt-PT" noProof="0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pt-PT" dirty="0" smtClean="0"/>
              <a:t>Título do Álbum</a:t>
            </a:r>
            <a:endParaRPr lang="pt-PT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pt-PT" dirty="0" smtClean="0"/>
              <a:t>Subtítulo</a:t>
            </a:r>
            <a:endParaRPr lang="pt-PT" dirty="0"/>
          </a:p>
        </p:txBody>
      </p:sp>
      <p:pic>
        <p:nvPicPr>
          <p:cNvPr id="8" name="Marcador de Posição da Imagem 7" descr="Bebé a dormir com gorro de malha" title="Imagem de Exemplo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3" name="Marcador de Posição da Imagem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Marcador de Posição da Imagem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Marcador de Posição da Imagem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Marcador de Posição da Imagem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Marcador de Posição da Imagem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6" name="Marcador de Posição do Texto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Marcador de Posição da Imagem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ção da Imagem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Marcador de Posição da Imagem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5" name="Marcador de Posição do Texto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3" name="Marcador de Posição do Texto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pt-PT" dirty="0"/>
          </a:p>
        </p:txBody>
      </p:sp>
      <p:sp>
        <p:nvSpPr>
          <p:cNvPr id="4" name="Marcador de Posição da Imagem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Desenho de Animal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32</Words>
  <Application>Microsoft Office PowerPoint</Application>
  <PresentationFormat>Ecrã Panorâmico</PresentationFormat>
  <Paragraphs>10</Paragraphs>
  <Slides>7</Slides>
  <Notes>7</Notes>
  <HiddenSlides>0</HiddenSlides>
  <MMClips>0</MMClips>
  <ScaleCrop>false</ScaleCrop>
  <HeadingPairs>
    <vt:vector size="6" baseType="variant">
      <vt:variant>
        <vt:lpstr>Tipos de letra usados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dos diapositivos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Desenho de Animal 16x9</vt:lpstr>
      <vt:lpstr>Título do Álbum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2013-12-12T08:51:18Z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