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0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7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73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0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21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6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543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45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8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2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8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94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38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2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87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6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7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7140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Ecrã Panorâmico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Orgânico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revision>1</cp:revision>
  <dcterms:created xsi:type="dcterms:W3CDTF">2013-08-01T08:52:18Z</dcterms:created>
  <dcterms:modified xsi:type="dcterms:W3CDTF">2013-08-01T08:52:37Z</dcterms:modified>
</cp:coreProperties>
</file>