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700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551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854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163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842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855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579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001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570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490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829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FDC5-4104-4E79-B24B-1B13180DF2A0}" type="datetimeFigureOut">
              <a:rPr lang="pt-PT" smtClean="0"/>
              <a:t>01/08/2013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D794F-321C-4C27-B20F-1777E99F20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0479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083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Petr Barborik</cp:lastModifiedBy>
  <cp:revision>1</cp:revision>
  <dcterms:created xsi:type="dcterms:W3CDTF">2013-08-01T08:37:57Z</dcterms:created>
  <dcterms:modified xsi:type="dcterms:W3CDTF">2013-08-01T08:38:13Z</dcterms:modified>
</cp:coreProperties>
</file>