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96123" autoAdjust="0"/>
  </p:normalViewPr>
  <p:slideViewPr>
    <p:cSldViewPr snapToGrid="0">
      <p:cViewPr varScale="1">
        <p:scale>
          <a:sx n="127" d="100"/>
          <a:sy n="127" d="100"/>
        </p:scale>
        <p:origin x="24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04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Marcador de Posição de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CF36C-2CE6-4932-9775-2D726DB59FA1}" type="datetime1">
              <a:rPr lang="pt-PT" smtClean="0"/>
              <a:t>26/07/2013</a:t>
            </a:fld>
            <a:endParaRPr lang="pt-PT" dirty="0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5" name="Marcador de Posição do Número do Diapo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C9622-825F-483B-9629-0B4C496EABC2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40821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3" name="Marcador de Posição de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06F9D3-7FF5-498A-8B2E-0989FB4F03EA}" type="datetimeFigureOut">
              <a:rPr lang="pt-PT" noProof="0" smtClean="0"/>
              <a:t>26/07/2013</a:t>
            </a:fld>
            <a:endParaRPr lang="pt-PT" noProof="0" dirty="0"/>
          </a:p>
        </p:txBody>
      </p:sp>
      <p:sp>
        <p:nvSpPr>
          <p:cNvPr id="4" name="Marcador de Posição de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 dirty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dirty="0" smtClean="0"/>
              <a:t>Clique para editar estilos de texto do Modelo Global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8933CD-08BB-4B4D-8279-023CDEB974E4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030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8933CD-08BB-4B4D-8279-023CDEB974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68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rário da Tu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5246" y="160590"/>
            <a:ext cx="7547156" cy="365760"/>
          </a:xfrm>
        </p:spPr>
        <p:txBody>
          <a:bodyPr/>
          <a:lstStyle/>
          <a:p>
            <a:r>
              <a:rPr lang="pt-PT" dirty="0" smtClean="0"/>
              <a:t>Clique para editar o estilo de título do Modelo Global</a:t>
            </a:r>
            <a:endParaRPr lang="pt-PT" dirty="0"/>
          </a:p>
        </p:txBody>
      </p:sp>
      <p:sp>
        <p:nvSpPr>
          <p:cNvPr id="6" name="Marcador de Posição de Texto 16"/>
          <p:cNvSpPr>
            <a:spLocks noGrp="1"/>
          </p:cNvSpPr>
          <p:nvPr>
            <p:ph type="body" sz="quarter" idx="72" hasCustomPrompt="1"/>
          </p:nvPr>
        </p:nvSpPr>
        <p:spPr bwMode="white">
          <a:xfrm>
            <a:off x="7818120" y="16059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pt-PT" dirty="0" smtClean="0"/>
              <a:t>Ano</a:t>
            </a:r>
          </a:p>
        </p:txBody>
      </p:sp>
      <p:sp>
        <p:nvSpPr>
          <p:cNvPr id="7" name="Caixa de Texto 6"/>
          <p:cNvSpPr txBox="1"/>
          <p:nvPr/>
        </p:nvSpPr>
        <p:spPr>
          <a:xfrm>
            <a:off x="168090" y="105983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pt-PT" sz="1800" dirty="0" smtClean="0">
                <a:solidFill>
                  <a:schemeClr val="tx2"/>
                </a:solidFill>
                <a:latin typeface="+mj-lt"/>
              </a:rPr>
              <a:t>Dom</a:t>
            </a:r>
            <a:endParaRPr lang="pt-PT" sz="1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8" name="Caixa de Texto 7"/>
          <p:cNvSpPr txBox="1"/>
          <p:nvPr/>
        </p:nvSpPr>
        <p:spPr>
          <a:xfrm>
            <a:off x="168090" y="190798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pt-PT" sz="1800" dirty="0" smtClean="0">
                <a:solidFill>
                  <a:schemeClr val="tx2"/>
                </a:solidFill>
                <a:latin typeface="+mj-lt"/>
              </a:rPr>
              <a:t>Seg</a:t>
            </a:r>
          </a:p>
        </p:txBody>
      </p:sp>
      <p:sp>
        <p:nvSpPr>
          <p:cNvPr id="9" name="Caixa de Texto 8"/>
          <p:cNvSpPr txBox="1"/>
          <p:nvPr/>
        </p:nvSpPr>
        <p:spPr>
          <a:xfrm>
            <a:off x="168090" y="275612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pt-PT" sz="1800" dirty="0" smtClean="0">
                <a:solidFill>
                  <a:schemeClr val="tx2"/>
                </a:solidFill>
                <a:latin typeface="+mj-lt"/>
              </a:rPr>
              <a:t>Ter</a:t>
            </a:r>
            <a:endParaRPr lang="pt-PT" sz="1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0" name="Caixa de Texto 9"/>
          <p:cNvSpPr txBox="1"/>
          <p:nvPr/>
        </p:nvSpPr>
        <p:spPr>
          <a:xfrm>
            <a:off x="168090" y="360427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pt-PT" sz="1800" dirty="0" smtClean="0">
                <a:solidFill>
                  <a:schemeClr val="tx2"/>
                </a:solidFill>
                <a:latin typeface="+mj-lt"/>
              </a:rPr>
              <a:t>Qua</a:t>
            </a:r>
            <a:endParaRPr lang="pt-PT" sz="1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" name="Caixa de Texto 10"/>
          <p:cNvSpPr txBox="1"/>
          <p:nvPr/>
        </p:nvSpPr>
        <p:spPr>
          <a:xfrm>
            <a:off x="168090" y="4452417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pt-PT" sz="1800" dirty="0" smtClean="0">
                <a:solidFill>
                  <a:schemeClr val="tx2"/>
                </a:solidFill>
                <a:latin typeface="+mj-lt"/>
              </a:rPr>
              <a:t>Qui</a:t>
            </a:r>
            <a:endParaRPr lang="pt-PT" sz="1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" name="Caixa de Texto 11"/>
          <p:cNvSpPr txBox="1"/>
          <p:nvPr/>
        </p:nvSpPr>
        <p:spPr>
          <a:xfrm>
            <a:off x="168090" y="5300562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pt-PT" sz="1800" dirty="0" smtClean="0">
                <a:solidFill>
                  <a:schemeClr val="tx2"/>
                </a:solidFill>
                <a:latin typeface="+mj-lt"/>
              </a:rPr>
              <a:t>Sex</a:t>
            </a:r>
            <a:endParaRPr lang="pt-PT" sz="18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3" name="Caixa de Texto 12"/>
          <p:cNvSpPr txBox="1"/>
          <p:nvPr/>
        </p:nvSpPr>
        <p:spPr>
          <a:xfrm>
            <a:off x="168090" y="6148706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b">
            <a:noAutofit/>
          </a:bodyPr>
          <a:lstStyle/>
          <a:p>
            <a:pPr algn="l"/>
            <a:r>
              <a:rPr lang="pt-PT" sz="1800" noProof="0" dirty="0" smtClean="0">
                <a:solidFill>
                  <a:schemeClr val="tx2"/>
                </a:solidFill>
                <a:latin typeface="+mj-lt"/>
              </a:rPr>
              <a:t>Sáb</a:t>
            </a:r>
            <a:endParaRPr lang="pt-PT" sz="1800" noProof="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" name="Marcador de Posição de Texto 16"/>
          <p:cNvSpPr>
            <a:spLocks noGrp="1"/>
          </p:cNvSpPr>
          <p:nvPr>
            <p:ph type="body" sz="quarter" idx="16" hasCustomPrompt="1"/>
          </p:nvPr>
        </p:nvSpPr>
        <p:spPr>
          <a:xfrm>
            <a:off x="168089" y="1383912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pt-PT" dirty="0" smtClean="0"/>
              <a:t>Data</a:t>
            </a:r>
          </a:p>
        </p:txBody>
      </p:sp>
      <p:sp>
        <p:nvSpPr>
          <p:cNvPr id="15" name="Marcador de Posição de Texto 16"/>
          <p:cNvSpPr>
            <a:spLocks noGrp="1"/>
          </p:cNvSpPr>
          <p:nvPr>
            <p:ph type="body" sz="quarter" idx="24" hasCustomPrompt="1"/>
          </p:nvPr>
        </p:nvSpPr>
        <p:spPr>
          <a:xfrm>
            <a:off x="168089" y="2233128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pt-PT" dirty="0" smtClean="0"/>
              <a:t>Data</a:t>
            </a:r>
          </a:p>
        </p:txBody>
      </p:sp>
      <p:sp>
        <p:nvSpPr>
          <p:cNvPr id="16" name="Marcador de Posição de Texto 16"/>
          <p:cNvSpPr>
            <a:spLocks noGrp="1"/>
          </p:cNvSpPr>
          <p:nvPr>
            <p:ph type="body" sz="quarter" idx="32" hasCustomPrompt="1"/>
          </p:nvPr>
        </p:nvSpPr>
        <p:spPr>
          <a:xfrm>
            <a:off x="168089" y="3082344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pt-PT" dirty="0" smtClean="0"/>
              <a:t>Data</a:t>
            </a:r>
          </a:p>
        </p:txBody>
      </p:sp>
      <p:sp>
        <p:nvSpPr>
          <p:cNvPr id="17" name="Marcador de Posição de Texto 16"/>
          <p:cNvSpPr>
            <a:spLocks noGrp="1"/>
          </p:cNvSpPr>
          <p:nvPr>
            <p:ph type="body" sz="quarter" idx="40" hasCustomPrompt="1"/>
          </p:nvPr>
        </p:nvSpPr>
        <p:spPr>
          <a:xfrm>
            <a:off x="168089" y="3931560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pt-PT" dirty="0" smtClean="0"/>
              <a:t>Data</a:t>
            </a:r>
          </a:p>
        </p:txBody>
      </p:sp>
      <p:sp>
        <p:nvSpPr>
          <p:cNvPr id="18" name="Marcador de Posição de Texto 16"/>
          <p:cNvSpPr>
            <a:spLocks noGrp="1"/>
          </p:cNvSpPr>
          <p:nvPr>
            <p:ph type="body" sz="quarter" idx="48" hasCustomPrompt="1"/>
          </p:nvPr>
        </p:nvSpPr>
        <p:spPr>
          <a:xfrm>
            <a:off x="168089" y="4780776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pt-PT" dirty="0" smtClean="0"/>
              <a:t>Data</a:t>
            </a:r>
          </a:p>
        </p:txBody>
      </p:sp>
      <p:sp>
        <p:nvSpPr>
          <p:cNvPr id="19" name="Marcador de Posição de Texto 16"/>
          <p:cNvSpPr>
            <a:spLocks noGrp="1"/>
          </p:cNvSpPr>
          <p:nvPr>
            <p:ph type="body" sz="quarter" idx="56" hasCustomPrompt="1"/>
          </p:nvPr>
        </p:nvSpPr>
        <p:spPr>
          <a:xfrm>
            <a:off x="168089" y="5629992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pt-PT" dirty="0" smtClean="0"/>
              <a:t>Data</a:t>
            </a:r>
          </a:p>
        </p:txBody>
      </p:sp>
      <p:sp>
        <p:nvSpPr>
          <p:cNvPr id="20" name="Marcador de Posição de Texto 16"/>
          <p:cNvSpPr>
            <a:spLocks noGrp="1"/>
          </p:cNvSpPr>
          <p:nvPr>
            <p:ph type="body" sz="quarter" idx="64" hasCustomPrompt="1"/>
          </p:nvPr>
        </p:nvSpPr>
        <p:spPr>
          <a:xfrm>
            <a:off x="168089" y="6479209"/>
            <a:ext cx="482253" cy="285465"/>
          </a:xfrm>
        </p:spPr>
        <p:txBody>
          <a:bodyPr wrap="none" lIns="0" tIns="0" rIns="0" bIns="0" anchor="t">
            <a:normAutofit/>
          </a:bodyPr>
          <a:lstStyle>
            <a:lvl1pPr marL="0" indent="0">
              <a:spcBef>
                <a:spcPts val="0"/>
              </a:spcBef>
              <a:buNone/>
              <a:defRPr sz="12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pt-PT" dirty="0" smtClean="0"/>
              <a:t>Data</a:t>
            </a:r>
          </a:p>
        </p:txBody>
      </p:sp>
      <p:sp>
        <p:nvSpPr>
          <p:cNvPr id="21" name="Caixa de Texto 20"/>
          <p:cNvSpPr txBox="1"/>
          <p:nvPr/>
        </p:nvSpPr>
        <p:spPr>
          <a:xfrm>
            <a:off x="650343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750" dirty="0" smtClean="0">
                <a:solidFill>
                  <a:schemeClr val="tx2"/>
                </a:solidFill>
                <a:latin typeface="+mn-lt"/>
              </a:rPr>
              <a:t>6:00</a:t>
            </a:r>
            <a:endParaRPr lang="pt-P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2" name="Caixa de Texto 21"/>
          <p:cNvSpPr txBox="1"/>
          <p:nvPr/>
        </p:nvSpPr>
        <p:spPr>
          <a:xfrm>
            <a:off x="943559" y="65532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750" dirty="0" smtClean="0">
                <a:solidFill>
                  <a:schemeClr val="tx2"/>
                </a:solidFill>
                <a:latin typeface="+mn-lt"/>
              </a:rPr>
              <a:t>6:30</a:t>
            </a:r>
            <a:endParaRPr lang="pt-P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Caixa de Texto 22"/>
          <p:cNvSpPr txBox="1"/>
          <p:nvPr/>
        </p:nvSpPr>
        <p:spPr>
          <a:xfrm>
            <a:off x="1236774" y="65532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750" dirty="0" smtClean="0">
                <a:solidFill>
                  <a:schemeClr val="tx2"/>
                </a:solidFill>
                <a:latin typeface="+mn-lt"/>
              </a:rPr>
              <a:t>7:00</a:t>
            </a:r>
            <a:endParaRPr lang="pt-P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Caixa de Texto 23"/>
          <p:cNvSpPr txBox="1"/>
          <p:nvPr/>
        </p:nvSpPr>
        <p:spPr>
          <a:xfrm>
            <a:off x="1529991" y="65531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750" dirty="0" smtClean="0">
                <a:solidFill>
                  <a:schemeClr val="tx2"/>
                </a:solidFill>
                <a:latin typeface="+mn-lt"/>
              </a:rPr>
              <a:t>7:30</a:t>
            </a:r>
            <a:endParaRPr lang="pt-P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Caixa de Texto 24"/>
          <p:cNvSpPr txBox="1"/>
          <p:nvPr/>
        </p:nvSpPr>
        <p:spPr>
          <a:xfrm>
            <a:off x="1823207" y="65531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750" dirty="0" smtClean="0">
                <a:solidFill>
                  <a:schemeClr val="tx2"/>
                </a:solidFill>
                <a:latin typeface="+mn-lt"/>
              </a:rPr>
              <a:t>8:00</a:t>
            </a:r>
            <a:endParaRPr lang="pt-P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Caixa de Texto 25"/>
          <p:cNvSpPr txBox="1"/>
          <p:nvPr/>
        </p:nvSpPr>
        <p:spPr>
          <a:xfrm>
            <a:off x="2116422" y="655317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750" dirty="0" smtClean="0">
                <a:solidFill>
                  <a:schemeClr val="tx2"/>
                </a:solidFill>
                <a:latin typeface="+mn-lt"/>
              </a:rPr>
              <a:t>8:30</a:t>
            </a:r>
            <a:endParaRPr lang="pt-P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Caixa de Texto 26"/>
          <p:cNvSpPr txBox="1"/>
          <p:nvPr/>
        </p:nvSpPr>
        <p:spPr>
          <a:xfrm>
            <a:off x="2409639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750" dirty="0" smtClean="0">
                <a:solidFill>
                  <a:schemeClr val="tx2"/>
                </a:solidFill>
                <a:latin typeface="+mn-lt"/>
              </a:rPr>
              <a:t>9:00</a:t>
            </a:r>
            <a:endParaRPr lang="pt-P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Caixa de Texto 27"/>
          <p:cNvSpPr txBox="1"/>
          <p:nvPr/>
        </p:nvSpPr>
        <p:spPr>
          <a:xfrm>
            <a:off x="2996070" y="655315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750" dirty="0" smtClean="0">
                <a:solidFill>
                  <a:schemeClr val="tx2"/>
                </a:solidFill>
                <a:latin typeface="+mn-lt"/>
              </a:rPr>
              <a:t>10:00</a:t>
            </a:r>
            <a:endParaRPr lang="pt-P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Caixa de Texto 28"/>
          <p:cNvSpPr txBox="1"/>
          <p:nvPr/>
        </p:nvSpPr>
        <p:spPr>
          <a:xfrm>
            <a:off x="3289286" y="655314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750" dirty="0" smtClean="0">
                <a:solidFill>
                  <a:schemeClr val="tx2"/>
                </a:solidFill>
                <a:latin typeface="+mn-lt"/>
              </a:rPr>
              <a:t>10:30</a:t>
            </a:r>
            <a:endParaRPr lang="pt-P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Caixa de Texto 29"/>
          <p:cNvSpPr txBox="1"/>
          <p:nvPr/>
        </p:nvSpPr>
        <p:spPr>
          <a:xfrm>
            <a:off x="3582503" y="655313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750" dirty="0" smtClean="0">
                <a:solidFill>
                  <a:schemeClr val="tx2"/>
                </a:solidFill>
                <a:latin typeface="+mn-lt"/>
              </a:rPr>
              <a:t>11:00</a:t>
            </a:r>
            <a:endParaRPr lang="pt-P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1" name="Caixa de Texto 30"/>
          <p:cNvSpPr txBox="1"/>
          <p:nvPr/>
        </p:nvSpPr>
        <p:spPr>
          <a:xfrm>
            <a:off x="3875718" y="655312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750" dirty="0" smtClean="0">
                <a:solidFill>
                  <a:schemeClr val="tx2"/>
                </a:solidFill>
                <a:latin typeface="+mn-lt"/>
              </a:rPr>
              <a:t>11:30</a:t>
            </a:r>
            <a:endParaRPr lang="pt-P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2" name="Caixa de Texto 31"/>
          <p:cNvSpPr txBox="1"/>
          <p:nvPr/>
        </p:nvSpPr>
        <p:spPr>
          <a:xfrm>
            <a:off x="4168935" y="655311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750" dirty="0" smtClean="0">
                <a:solidFill>
                  <a:schemeClr val="tx2"/>
                </a:solidFill>
                <a:latin typeface="+mn-lt"/>
              </a:rPr>
              <a:t>12:00</a:t>
            </a:r>
            <a:endParaRPr lang="pt-P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3" name="Caixa de Texto 32"/>
          <p:cNvSpPr txBox="1"/>
          <p:nvPr/>
        </p:nvSpPr>
        <p:spPr>
          <a:xfrm>
            <a:off x="4462151" y="655310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750" dirty="0" smtClean="0">
                <a:solidFill>
                  <a:schemeClr val="tx2"/>
                </a:solidFill>
                <a:latin typeface="+mn-lt"/>
              </a:rPr>
              <a:t>12:30</a:t>
            </a:r>
            <a:endParaRPr lang="pt-P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4" name="Caixa de Texto 33"/>
          <p:cNvSpPr txBox="1"/>
          <p:nvPr/>
        </p:nvSpPr>
        <p:spPr>
          <a:xfrm>
            <a:off x="4755366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750" dirty="0" smtClean="0">
                <a:solidFill>
                  <a:schemeClr val="tx2"/>
                </a:solidFill>
                <a:latin typeface="+mn-lt"/>
              </a:rPr>
              <a:t>13:00</a:t>
            </a:r>
            <a:endParaRPr lang="pt-P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5" name="Caixa de Texto 34"/>
          <p:cNvSpPr txBox="1"/>
          <p:nvPr/>
        </p:nvSpPr>
        <p:spPr>
          <a:xfrm>
            <a:off x="504858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750" dirty="0" smtClean="0">
                <a:solidFill>
                  <a:schemeClr val="tx2"/>
                </a:solidFill>
                <a:latin typeface="+mn-lt"/>
              </a:rPr>
              <a:t>13:30</a:t>
            </a:r>
            <a:endParaRPr lang="pt-P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6" name="Caixa de Texto 35"/>
          <p:cNvSpPr txBox="1"/>
          <p:nvPr/>
        </p:nvSpPr>
        <p:spPr>
          <a:xfrm>
            <a:off x="534179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750" dirty="0" smtClean="0">
                <a:solidFill>
                  <a:schemeClr val="tx2"/>
                </a:solidFill>
                <a:latin typeface="+mn-lt"/>
              </a:rPr>
              <a:t>14:00</a:t>
            </a:r>
            <a:endParaRPr lang="pt-P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7" name="Caixa de Texto 36"/>
          <p:cNvSpPr txBox="1"/>
          <p:nvPr/>
        </p:nvSpPr>
        <p:spPr>
          <a:xfrm>
            <a:off x="5635014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750" dirty="0" smtClean="0">
                <a:solidFill>
                  <a:schemeClr val="tx2"/>
                </a:solidFill>
                <a:latin typeface="+mn-lt"/>
              </a:rPr>
              <a:t>14:30</a:t>
            </a:r>
            <a:endParaRPr lang="pt-P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8" name="Caixa de Texto 37"/>
          <p:cNvSpPr txBox="1"/>
          <p:nvPr/>
        </p:nvSpPr>
        <p:spPr>
          <a:xfrm>
            <a:off x="5928231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750" dirty="0" smtClean="0">
                <a:solidFill>
                  <a:schemeClr val="tx2"/>
                </a:solidFill>
                <a:latin typeface="+mn-lt"/>
              </a:rPr>
              <a:t>15:00</a:t>
            </a:r>
            <a:endParaRPr lang="pt-P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9" name="Caixa de Texto 38"/>
          <p:cNvSpPr txBox="1"/>
          <p:nvPr/>
        </p:nvSpPr>
        <p:spPr>
          <a:xfrm>
            <a:off x="622144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750" dirty="0" smtClean="0">
                <a:solidFill>
                  <a:schemeClr val="tx2"/>
                </a:solidFill>
                <a:latin typeface="+mn-lt"/>
              </a:rPr>
              <a:t>15:30</a:t>
            </a:r>
            <a:endParaRPr lang="pt-P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0" name="Caixa de Texto 39"/>
          <p:cNvSpPr txBox="1"/>
          <p:nvPr/>
        </p:nvSpPr>
        <p:spPr>
          <a:xfrm>
            <a:off x="6514662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750" dirty="0" smtClean="0">
                <a:solidFill>
                  <a:schemeClr val="tx2"/>
                </a:solidFill>
                <a:latin typeface="+mn-lt"/>
              </a:rPr>
              <a:t>16:00</a:t>
            </a:r>
            <a:endParaRPr lang="pt-P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1" name="Caixa de Texto 40"/>
          <p:cNvSpPr txBox="1"/>
          <p:nvPr/>
        </p:nvSpPr>
        <p:spPr>
          <a:xfrm>
            <a:off x="6807879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750" dirty="0" smtClean="0">
                <a:solidFill>
                  <a:schemeClr val="tx2"/>
                </a:solidFill>
                <a:latin typeface="+mn-lt"/>
              </a:rPr>
              <a:t>16:30</a:t>
            </a:r>
            <a:endParaRPr lang="pt-P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2" name="Caixa de Texto 41"/>
          <p:cNvSpPr txBox="1"/>
          <p:nvPr/>
        </p:nvSpPr>
        <p:spPr>
          <a:xfrm>
            <a:off x="7101095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750" dirty="0" smtClean="0">
                <a:solidFill>
                  <a:schemeClr val="tx2"/>
                </a:solidFill>
                <a:latin typeface="+mn-lt"/>
              </a:rPr>
              <a:t>17:00</a:t>
            </a:r>
            <a:endParaRPr lang="pt-P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3" name="Caixa de Texto 42"/>
          <p:cNvSpPr txBox="1"/>
          <p:nvPr/>
        </p:nvSpPr>
        <p:spPr>
          <a:xfrm>
            <a:off x="7394310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750" dirty="0" smtClean="0">
                <a:solidFill>
                  <a:schemeClr val="tx2"/>
                </a:solidFill>
                <a:latin typeface="+mn-lt"/>
              </a:rPr>
              <a:t>17:30</a:t>
            </a:r>
            <a:endParaRPr lang="pt-P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4" name="Caixa de Texto 43"/>
          <p:cNvSpPr txBox="1"/>
          <p:nvPr/>
        </p:nvSpPr>
        <p:spPr>
          <a:xfrm>
            <a:off x="7687527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750" dirty="0" smtClean="0">
                <a:solidFill>
                  <a:schemeClr val="tx2"/>
                </a:solidFill>
                <a:latin typeface="+mn-lt"/>
              </a:rPr>
              <a:t>18:00</a:t>
            </a:r>
            <a:endParaRPr lang="pt-P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5" name="Caixa de Texto 44"/>
          <p:cNvSpPr txBox="1"/>
          <p:nvPr/>
        </p:nvSpPr>
        <p:spPr>
          <a:xfrm>
            <a:off x="7980743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750" dirty="0" smtClean="0">
                <a:solidFill>
                  <a:schemeClr val="tx2"/>
                </a:solidFill>
                <a:latin typeface="+mn-lt"/>
              </a:rPr>
              <a:t>18:30</a:t>
            </a:r>
            <a:endParaRPr lang="pt-P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6" name="Caixa de Texto 45"/>
          <p:cNvSpPr txBox="1"/>
          <p:nvPr/>
        </p:nvSpPr>
        <p:spPr>
          <a:xfrm>
            <a:off x="8273958" y="655309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750" dirty="0" smtClean="0">
                <a:solidFill>
                  <a:schemeClr val="tx2"/>
                </a:solidFill>
                <a:latin typeface="+mn-lt"/>
              </a:rPr>
              <a:t>19:00</a:t>
            </a:r>
            <a:endParaRPr lang="pt-P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7" name="Caixa de Texto 46"/>
          <p:cNvSpPr txBox="1"/>
          <p:nvPr/>
        </p:nvSpPr>
        <p:spPr>
          <a:xfrm>
            <a:off x="8567175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750" dirty="0" smtClean="0">
                <a:solidFill>
                  <a:schemeClr val="tx2"/>
                </a:solidFill>
                <a:latin typeface="+mn-lt"/>
              </a:rPr>
              <a:t>19:30</a:t>
            </a:r>
            <a:endParaRPr lang="pt-P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48" name="Caixa de Texto 47"/>
          <p:cNvSpPr txBox="1"/>
          <p:nvPr/>
        </p:nvSpPr>
        <p:spPr>
          <a:xfrm>
            <a:off x="8860391" y="655308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750" dirty="0" smtClean="0">
                <a:solidFill>
                  <a:schemeClr val="tx2"/>
                </a:solidFill>
                <a:latin typeface="+mn-lt"/>
              </a:rPr>
              <a:t>20:00</a:t>
            </a:r>
            <a:endParaRPr lang="pt-P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Caixa de Texto 49"/>
          <p:cNvSpPr txBox="1"/>
          <p:nvPr/>
        </p:nvSpPr>
        <p:spPr>
          <a:xfrm>
            <a:off x="2702855" y="655316"/>
            <a:ext cx="286918" cy="280511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pt-PT" sz="750" dirty="0" smtClean="0">
                <a:solidFill>
                  <a:schemeClr val="tx2"/>
                </a:solidFill>
                <a:latin typeface="+mn-lt"/>
              </a:rPr>
              <a:t>21:30</a:t>
            </a:r>
            <a:endParaRPr lang="pt-PT" sz="75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2" name="Marcador de Posição de Texto 16"/>
          <p:cNvSpPr>
            <a:spLocks noGrp="1"/>
          </p:cNvSpPr>
          <p:nvPr>
            <p:ph type="body" sz="quarter" idx="73" hasCustomPrompt="1"/>
          </p:nvPr>
        </p:nvSpPr>
        <p:spPr>
          <a:xfrm>
            <a:off x="1240631" y="1103179"/>
            <a:ext cx="2335573" cy="590931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pt-PT" dirty="0" smtClean="0"/>
              <a:t>Adicione uma disciplina ou nota aqui. Redimensione, mova, copie ou elimine qualquer caixa de notas para criar o seu horário personalizado.</a:t>
            </a:r>
          </a:p>
        </p:txBody>
      </p:sp>
      <p:sp>
        <p:nvSpPr>
          <p:cNvPr id="53" name="Marcador de Posição de Texto 16"/>
          <p:cNvSpPr>
            <a:spLocks noGrp="1"/>
          </p:cNvSpPr>
          <p:nvPr>
            <p:ph type="body" sz="quarter" idx="74" hasCustomPrompt="1"/>
          </p:nvPr>
        </p:nvSpPr>
        <p:spPr>
          <a:xfrm>
            <a:off x="5338762" y="1103179"/>
            <a:ext cx="2433640" cy="590931"/>
          </a:xfrm>
          <a:solidFill>
            <a:schemeClr val="accent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pt-PT" dirty="0" smtClean="0"/>
              <a:t>Adicione uma disciplina ou nota aqui. Redimensione, mova, copie ou elimine qualquer caixa de notas para criar o seu horário personalizado.</a:t>
            </a:r>
          </a:p>
        </p:txBody>
      </p:sp>
      <p:sp>
        <p:nvSpPr>
          <p:cNvPr id="54" name="Marcador de Posição de Texto 16"/>
          <p:cNvSpPr>
            <a:spLocks noGrp="1"/>
          </p:cNvSpPr>
          <p:nvPr>
            <p:ph type="body" sz="quarter" idx="75" hasCustomPrompt="1"/>
          </p:nvPr>
        </p:nvSpPr>
        <p:spPr>
          <a:xfrm>
            <a:off x="2114550" y="2098164"/>
            <a:ext cx="1168439" cy="21698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pt-PT" dirty="0" smtClean="0"/>
              <a:t>Disciplina ou nota</a:t>
            </a:r>
          </a:p>
        </p:txBody>
      </p:sp>
      <p:sp>
        <p:nvSpPr>
          <p:cNvPr id="55" name="Marcador de Posição de Texto 16"/>
          <p:cNvSpPr>
            <a:spLocks noGrp="1"/>
          </p:cNvSpPr>
          <p:nvPr>
            <p:ph type="body" sz="quarter" idx="76" hasCustomPrompt="1"/>
          </p:nvPr>
        </p:nvSpPr>
        <p:spPr>
          <a:xfrm>
            <a:off x="5045869" y="2098164"/>
            <a:ext cx="1169280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pt-PT" dirty="0" smtClean="0"/>
              <a:t>Disciplina ou nota</a:t>
            </a:r>
          </a:p>
        </p:txBody>
      </p:sp>
      <p:sp>
        <p:nvSpPr>
          <p:cNvPr id="56" name="Marcador de Posição de Texto 16"/>
          <p:cNvSpPr>
            <a:spLocks noGrp="1"/>
          </p:cNvSpPr>
          <p:nvPr>
            <p:ph type="body" sz="quarter" idx="77" hasCustomPrompt="1"/>
          </p:nvPr>
        </p:nvSpPr>
        <p:spPr>
          <a:xfrm>
            <a:off x="3286125" y="2933609"/>
            <a:ext cx="1462944" cy="21698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pt-PT" dirty="0" smtClean="0"/>
              <a:t>Disciplina ou nota</a:t>
            </a:r>
          </a:p>
        </p:txBody>
      </p:sp>
      <p:sp>
        <p:nvSpPr>
          <p:cNvPr id="57" name="Marcador de Posição de Texto 16"/>
          <p:cNvSpPr>
            <a:spLocks noGrp="1"/>
          </p:cNvSpPr>
          <p:nvPr>
            <p:ph type="body" sz="quarter" idx="78" hasCustomPrompt="1"/>
          </p:nvPr>
        </p:nvSpPr>
        <p:spPr>
          <a:xfrm>
            <a:off x="6508365" y="2933609"/>
            <a:ext cx="1466080" cy="21698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pt-PT" dirty="0" smtClean="0"/>
              <a:t>Disciplina ou nota</a:t>
            </a:r>
          </a:p>
        </p:txBody>
      </p:sp>
      <p:sp>
        <p:nvSpPr>
          <p:cNvPr id="58" name="Marcador de Posição de Texto 16"/>
          <p:cNvSpPr>
            <a:spLocks noGrp="1"/>
          </p:cNvSpPr>
          <p:nvPr>
            <p:ph type="body" sz="quarter" idx="79" hasCustomPrompt="1"/>
          </p:nvPr>
        </p:nvSpPr>
        <p:spPr>
          <a:xfrm>
            <a:off x="2114550" y="3778469"/>
            <a:ext cx="1169194" cy="216982"/>
          </a:xfrm>
          <a:solidFill>
            <a:schemeClr val="accent5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pt-PT" dirty="0" smtClean="0"/>
              <a:t>Disciplina ou nota</a:t>
            </a:r>
          </a:p>
        </p:txBody>
      </p:sp>
      <p:sp>
        <p:nvSpPr>
          <p:cNvPr id="59" name="Marcador de Posição de Texto 16"/>
          <p:cNvSpPr>
            <a:spLocks noGrp="1"/>
          </p:cNvSpPr>
          <p:nvPr>
            <p:ph type="body" sz="quarter" idx="80" hasCustomPrompt="1"/>
          </p:nvPr>
        </p:nvSpPr>
        <p:spPr>
          <a:xfrm>
            <a:off x="5043488" y="3778469"/>
            <a:ext cx="1171661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pt-PT" dirty="0" smtClean="0"/>
              <a:t>Disciplina ou nota</a:t>
            </a:r>
          </a:p>
        </p:txBody>
      </p:sp>
      <p:sp>
        <p:nvSpPr>
          <p:cNvPr id="60" name="Marcador de Posição de Texto 16"/>
          <p:cNvSpPr>
            <a:spLocks noGrp="1"/>
          </p:cNvSpPr>
          <p:nvPr>
            <p:ph type="body" sz="quarter" idx="81" hasCustomPrompt="1"/>
          </p:nvPr>
        </p:nvSpPr>
        <p:spPr>
          <a:xfrm>
            <a:off x="3283744" y="4629899"/>
            <a:ext cx="1465325" cy="216982"/>
          </a:xfrm>
          <a:solidFill>
            <a:schemeClr val="accent2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pt-PT" dirty="0" smtClean="0"/>
              <a:t>Disciplina ou nota</a:t>
            </a:r>
          </a:p>
        </p:txBody>
      </p:sp>
      <p:sp>
        <p:nvSpPr>
          <p:cNvPr id="61" name="Marcador de Posição de Texto 16"/>
          <p:cNvSpPr>
            <a:spLocks noGrp="1"/>
          </p:cNvSpPr>
          <p:nvPr>
            <p:ph type="body" sz="quarter" idx="82" hasCustomPrompt="1"/>
          </p:nvPr>
        </p:nvSpPr>
        <p:spPr>
          <a:xfrm>
            <a:off x="6508365" y="4629899"/>
            <a:ext cx="1466080" cy="216982"/>
          </a:xfrm>
          <a:solidFill>
            <a:schemeClr val="accent4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pt-PT" dirty="0" smtClean="0"/>
              <a:t>Disciplina ou nota</a:t>
            </a:r>
          </a:p>
        </p:txBody>
      </p:sp>
      <p:sp>
        <p:nvSpPr>
          <p:cNvPr id="62" name="Marcador de Posição de Texto 16"/>
          <p:cNvSpPr>
            <a:spLocks noGrp="1"/>
          </p:cNvSpPr>
          <p:nvPr>
            <p:ph type="body" sz="quarter" idx="83" hasCustomPrompt="1"/>
          </p:nvPr>
        </p:nvSpPr>
        <p:spPr>
          <a:xfrm>
            <a:off x="5335500" y="5469079"/>
            <a:ext cx="3225376" cy="216982"/>
          </a:xfrm>
          <a:solidFill>
            <a:schemeClr val="accent3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pt-PT" dirty="0" smtClean="0"/>
              <a:t>Disciplina ou nota</a:t>
            </a:r>
          </a:p>
        </p:txBody>
      </p:sp>
      <p:sp>
        <p:nvSpPr>
          <p:cNvPr id="63" name="Marcador de Posição de Texto 16"/>
          <p:cNvSpPr>
            <a:spLocks noGrp="1"/>
          </p:cNvSpPr>
          <p:nvPr>
            <p:ph type="body" sz="quarter" idx="84" hasCustomPrompt="1"/>
          </p:nvPr>
        </p:nvSpPr>
        <p:spPr>
          <a:xfrm>
            <a:off x="2995613" y="6326188"/>
            <a:ext cx="4099184" cy="216982"/>
          </a:xfrm>
          <a:solidFill>
            <a:schemeClr val="tx1">
              <a:alpha val="90000"/>
            </a:schemeClr>
          </a:solidFill>
        </p:spPr>
        <p:txBody>
          <a:bodyPr wrap="square" lIns="91440" tIns="45720" rIns="91440" bIns="45720" anchor="ctr">
            <a:spAutoFit/>
          </a:bodyPr>
          <a:lstStyle>
            <a:lvl1pPr marL="0" indent="0">
              <a:spcBef>
                <a:spcPts val="400"/>
              </a:spcBef>
              <a:buNone/>
              <a:defRPr sz="900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1200"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1200"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1200"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1200">
                <a:latin typeface="+mj-lt"/>
              </a:defRPr>
            </a:lvl5pPr>
          </a:lstStyle>
          <a:p>
            <a:pPr lvl="0"/>
            <a:r>
              <a:rPr lang="pt-PT" dirty="0" smtClean="0"/>
              <a:t>Disciplina ou nota</a:t>
            </a:r>
          </a:p>
        </p:txBody>
      </p:sp>
    </p:spTree>
    <p:extLst>
      <p:ext uri="{BB962C8B-B14F-4D97-AF65-F5344CB8AC3E}">
        <p14:creationId xmlns:p14="http://schemas.microsoft.com/office/powerpoint/2010/main" val="2976854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/>
          <p:nvPr/>
        </p:nvSpPr>
        <p:spPr>
          <a:xfrm>
            <a:off x="0" y="933450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800" dirty="0"/>
          </a:p>
        </p:txBody>
      </p:sp>
      <p:sp>
        <p:nvSpPr>
          <p:cNvPr id="18" name="Retângulo 17"/>
          <p:cNvSpPr/>
          <p:nvPr/>
        </p:nvSpPr>
        <p:spPr>
          <a:xfrm>
            <a:off x="0" y="2626179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800" dirty="0"/>
          </a:p>
        </p:txBody>
      </p:sp>
      <p:sp>
        <p:nvSpPr>
          <p:cNvPr id="19" name="Retângulo 18"/>
          <p:cNvSpPr/>
          <p:nvPr/>
        </p:nvSpPr>
        <p:spPr>
          <a:xfrm>
            <a:off x="0" y="4318907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800" dirty="0"/>
          </a:p>
        </p:txBody>
      </p:sp>
      <p:sp>
        <p:nvSpPr>
          <p:cNvPr id="20" name="Retângulo 19"/>
          <p:cNvSpPr/>
          <p:nvPr/>
        </p:nvSpPr>
        <p:spPr>
          <a:xfrm>
            <a:off x="0" y="6011636"/>
            <a:ext cx="9144000" cy="846364"/>
          </a:xfrm>
          <a:prstGeom prst="rect">
            <a:avLst/>
          </a:prstGeom>
          <a:solidFill>
            <a:srgbClr val="D2D3D6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800" dirty="0"/>
          </a:p>
        </p:txBody>
      </p:sp>
      <p:grpSp>
        <p:nvGrpSpPr>
          <p:cNvPr id="43" name="Grupo 42"/>
          <p:cNvGrpSpPr/>
          <p:nvPr/>
        </p:nvGrpSpPr>
        <p:grpSpPr>
          <a:xfrm>
            <a:off x="649288" y="609600"/>
            <a:ext cx="8494712" cy="6248400"/>
            <a:chOff x="649288" y="609600"/>
            <a:chExt cx="8380410" cy="6248400"/>
          </a:xfrm>
        </p:grpSpPr>
        <p:sp>
          <p:nvSpPr>
            <p:cNvPr id="27" name="Retângulo 26"/>
            <p:cNvSpPr/>
            <p:nvPr/>
          </p:nvSpPr>
          <p:spPr>
            <a:xfrm>
              <a:off x="874071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sz="1800" dirty="0"/>
            </a:p>
          </p:txBody>
        </p:sp>
        <p:sp>
          <p:nvSpPr>
            <p:cNvPr id="28" name="Retângulo 27"/>
            <p:cNvSpPr/>
            <p:nvPr/>
          </p:nvSpPr>
          <p:spPr>
            <a:xfrm>
              <a:off x="8162764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sz="1800" dirty="0"/>
            </a:p>
          </p:txBody>
        </p:sp>
        <p:sp>
          <p:nvSpPr>
            <p:cNvPr id="29" name="Retângulo 28"/>
            <p:cNvSpPr/>
            <p:nvPr/>
          </p:nvSpPr>
          <p:spPr>
            <a:xfrm>
              <a:off x="758480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sz="1800" dirty="0"/>
            </a:p>
          </p:txBody>
        </p:sp>
        <p:sp>
          <p:nvSpPr>
            <p:cNvPr id="30" name="Retângulo 29"/>
            <p:cNvSpPr/>
            <p:nvPr/>
          </p:nvSpPr>
          <p:spPr>
            <a:xfrm>
              <a:off x="700684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sz="1800" dirty="0"/>
            </a:p>
          </p:txBody>
        </p:sp>
        <p:sp>
          <p:nvSpPr>
            <p:cNvPr id="31" name="Retângulo 30"/>
            <p:cNvSpPr/>
            <p:nvPr/>
          </p:nvSpPr>
          <p:spPr>
            <a:xfrm>
              <a:off x="642888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sz="1800" dirty="0"/>
            </a:p>
          </p:txBody>
        </p:sp>
        <p:sp>
          <p:nvSpPr>
            <p:cNvPr id="32" name="Retângulo 31"/>
            <p:cNvSpPr/>
            <p:nvPr/>
          </p:nvSpPr>
          <p:spPr>
            <a:xfrm>
              <a:off x="585092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sz="1800" dirty="0"/>
            </a:p>
          </p:txBody>
        </p:sp>
        <p:sp>
          <p:nvSpPr>
            <p:cNvPr id="33" name="Retângulo 32"/>
            <p:cNvSpPr/>
            <p:nvPr/>
          </p:nvSpPr>
          <p:spPr>
            <a:xfrm>
              <a:off x="5272965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sz="1800" dirty="0"/>
            </a:p>
          </p:txBody>
        </p:sp>
        <p:sp>
          <p:nvSpPr>
            <p:cNvPr id="34" name="Retângulo 33"/>
            <p:cNvSpPr/>
            <p:nvPr/>
          </p:nvSpPr>
          <p:spPr>
            <a:xfrm>
              <a:off x="469500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sz="1800" dirty="0"/>
            </a:p>
          </p:txBody>
        </p:sp>
        <p:sp>
          <p:nvSpPr>
            <p:cNvPr id="35" name="Retângulo 34"/>
            <p:cNvSpPr/>
            <p:nvPr/>
          </p:nvSpPr>
          <p:spPr>
            <a:xfrm>
              <a:off x="4117046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sz="1800" dirty="0"/>
            </a:p>
          </p:txBody>
        </p:sp>
        <p:sp>
          <p:nvSpPr>
            <p:cNvPr id="36" name="Retângulo 35"/>
            <p:cNvSpPr/>
            <p:nvPr/>
          </p:nvSpPr>
          <p:spPr>
            <a:xfrm>
              <a:off x="353908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sz="1800" dirty="0"/>
            </a:p>
          </p:txBody>
        </p:sp>
        <p:sp>
          <p:nvSpPr>
            <p:cNvPr id="37" name="Retângulo 36"/>
            <p:cNvSpPr/>
            <p:nvPr/>
          </p:nvSpPr>
          <p:spPr>
            <a:xfrm>
              <a:off x="296112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sz="1800" dirty="0"/>
            </a:p>
          </p:txBody>
        </p:sp>
        <p:sp>
          <p:nvSpPr>
            <p:cNvPr id="38" name="Retângulo 37"/>
            <p:cNvSpPr/>
            <p:nvPr/>
          </p:nvSpPr>
          <p:spPr>
            <a:xfrm>
              <a:off x="238316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sz="1800" dirty="0"/>
            </a:p>
          </p:txBody>
        </p:sp>
        <p:sp>
          <p:nvSpPr>
            <p:cNvPr id="39" name="Retângulo 38"/>
            <p:cNvSpPr/>
            <p:nvPr/>
          </p:nvSpPr>
          <p:spPr>
            <a:xfrm>
              <a:off x="1805207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sz="1800" dirty="0"/>
            </a:p>
          </p:txBody>
        </p:sp>
        <p:sp>
          <p:nvSpPr>
            <p:cNvPr id="40" name="Retângulo 39"/>
            <p:cNvSpPr/>
            <p:nvPr/>
          </p:nvSpPr>
          <p:spPr>
            <a:xfrm>
              <a:off x="122724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sz="1800" dirty="0"/>
            </a:p>
          </p:txBody>
        </p:sp>
        <p:sp>
          <p:nvSpPr>
            <p:cNvPr id="41" name="Retângulo 40"/>
            <p:cNvSpPr/>
            <p:nvPr/>
          </p:nvSpPr>
          <p:spPr>
            <a:xfrm>
              <a:off x="649288" y="609600"/>
              <a:ext cx="288980" cy="6248400"/>
            </a:xfrm>
            <a:prstGeom prst="rect">
              <a:avLst/>
            </a:prstGeom>
            <a:solidFill>
              <a:srgbClr val="D2D3D6">
                <a:alpha val="3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sz="1800" dirty="0"/>
            </a:p>
          </p:txBody>
        </p:sp>
      </p:grpSp>
      <p:sp>
        <p:nvSpPr>
          <p:cNvPr id="16" name="Retângulo 15"/>
          <p:cNvSpPr/>
          <p:nvPr/>
        </p:nvSpPr>
        <p:spPr bwMode="ltGray">
          <a:xfrm>
            <a:off x="0" y="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1800" dirty="0"/>
          </a:p>
        </p:txBody>
      </p:sp>
      <p:sp>
        <p:nvSpPr>
          <p:cNvPr id="2" name="Marcador de Posição de Texto 1"/>
          <p:cNvSpPr>
            <a:spLocks noGrp="1"/>
          </p:cNvSpPr>
          <p:nvPr>
            <p:ph type="title"/>
          </p:nvPr>
        </p:nvSpPr>
        <p:spPr bwMode="white">
          <a:xfrm>
            <a:off x="225246" y="160590"/>
            <a:ext cx="7547156" cy="3657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pt-PT" dirty="0" smtClean="0"/>
              <a:t>Clique para editar o estilo de título do Modelo Global</a:t>
            </a:r>
            <a:endParaRPr lang="pt-PT" dirty="0"/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6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dirty="0" smtClean="0"/>
              <a:t>Clique para editar estilos de texto do Modelo Global</a:t>
            </a:r>
          </a:p>
          <a:p>
            <a:pPr lvl="1"/>
            <a:r>
              <a:rPr lang="pt-PT" dirty="0" smtClean="0"/>
              <a:t>Segundo nível</a:t>
            </a:r>
          </a:p>
          <a:p>
            <a:pPr lvl="2"/>
            <a:r>
              <a:rPr lang="pt-PT" dirty="0" smtClean="0"/>
              <a:t>Terceiro nível</a:t>
            </a:r>
          </a:p>
          <a:p>
            <a:pPr lvl="3"/>
            <a:r>
              <a:rPr lang="pt-PT" dirty="0" smtClean="0"/>
              <a:t>Quarto nível</a:t>
            </a:r>
          </a:p>
          <a:p>
            <a:pPr lvl="4"/>
            <a:r>
              <a:rPr lang="pt-PT" dirty="0" smtClean="0"/>
              <a:t>Quinto nível</a:t>
            </a:r>
            <a:endParaRPr lang="pt-PT" dirty="0"/>
          </a:p>
        </p:txBody>
      </p:sp>
      <p:sp>
        <p:nvSpPr>
          <p:cNvPr id="4" name="Marcador de Posição de Data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0CCC1CDD-BE01-4FFB-B830-9DDBF92F8CB8}" type="datetime1">
              <a:rPr lang="pt-PT" smtClean="0"/>
              <a:pPr/>
              <a:t>26/07/2013</a:t>
            </a:fld>
            <a:endParaRPr lang="pt-PT" dirty="0"/>
          </a:p>
        </p:txBody>
      </p:sp>
      <p:sp>
        <p:nvSpPr>
          <p:cNvPr id="5" name="Marcador de Posição de Rodapé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endParaRPr lang="pt-PT" dirty="0"/>
          </a:p>
        </p:txBody>
      </p:sp>
      <p:sp>
        <p:nvSpPr>
          <p:cNvPr id="6" name="Marcador de Posição de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F13ADCE2-49EB-4E10-8BFC-748743852E47}" type="slidenum">
              <a:rPr lang="pt-PT" smtClean="0"/>
              <a:t>‹nº›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2692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Horário da Turma</a:t>
            </a:r>
            <a:endParaRPr lang="pt-PT" dirty="0"/>
          </a:p>
        </p:txBody>
      </p:sp>
      <p:sp>
        <p:nvSpPr>
          <p:cNvPr id="3" name="Marcador de Posição de Texto 2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lang="pt-PT" dirty="0" smtClean="0"/>
              <a:t>2013</a:t>
            </a:r>
            <a:endParaRPr lang="pt-PT" dirty="0"/>
          </a:p>
        </p:txBody>
      </p:sp>
      <p:sp>
        <p:nvSpPr>
          <p:cNvPr id="4" name="Marcador de Posição de Texto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pt-PT" dirty="0" smtClean="0"/>
              <a:t>20 </a:t>
            </a:r>
            <a:r>
              <a:rPr lang="pt-PT" dirty="0" smtClean="0"/>
              <a:t>out</a:t>
            </a:r>
            <a:endParaRPr lang="pt-PT" dirty="0"/>
          </a:p>
        </p:txBody>
      </p:sp>
      <p:sp>
        <p:nvSpPr>
          <p:cNvPr id="5" name="Marcador de Posição de Texto 4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pt-PT" dirty="0" smtClean="0"/>
              <a:t>21 </a:t>
            </a:r>
            <a:r>
              <a:rPr lang="pt-PT" dirty="0" smtClean="0"/>
              <a:t>out</a:t>
            </a:r>
            <a:endParaRPr lang="pt-PT" dirty="0"/>
          </a:p>
        </p:txBody>
      </p:sp>
      <p:sp>
        <p:nvSpPr>
          <p:cNvPr id="6" name="Marcador de posição de Texto 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pt-PT" dirty="0" smtClean="0"/>
              <a:t>22 </a:t>
            </a:r>
            <a:r>
              <a:rPr lang="pt-PT" dirty="0" smtClean="0"/>
              <a:t>out</a:t>
            </a:r>
            <a:endParaRPr lang="pt-PT" dirty="0"/>
          </a:p>
        </p:txBody>
      </p:sp>
      <p:sp>
        <p:nvSpPr>
          <p:cNvPr id="7" name="Marcador de Posição de Texto 6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pt-PT" dirty="0" smtClean="0"/>
              <a:t>23 </a:t>
            </a:r>
            <a:r>
              <a:rPr lang="pt-PT" dirty="0" smtClean="0"/>
              <a:t>out</a:t>
            </a:r>
            <a:endParaRPr lang="pt-PT" dirty="0"/>
          </a:p>
        </p:txBody>
      </p:sp>
      <p:sp>
        <p:nvSpPr>
          <p:cNvPr id="8" name="Marcador de Posição de Texto 7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pt-PT" dirty="0" smtClean="0"/>
              <a:t>24 </a:t>
            </a:r>
            <a:r>
              <a:rPr lang="pt-PT" dirty="0" smtClean="0"/>
              <a:t>out</a:t>
            </a:r>
            <a:endParaRPr lang="pt-PT" dirty="0"/>
          </a:p>
        </p:txBody>
      </p:sp>
      <p:sp>
        <p:nvSpPr>
          <p:cNvPr id="9" name="Marcador de Posição de Texto 8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pt-PT" dirty="0" smtClean="0"/>
              <a:t>25 </a:t>
            </a:r>
            <a:r>
              <a:rPr lang="pt-PT" dirty="0" smtClean="0"/>
              <a:t>out</a:t>
            </a:r>
            <a:endParaRPr lang="pt-PT" dirty="0"/>
          </a:p>
        </p:txBody>
      </p:sp>
      <p:sp>
        <p:nvSpPr>
          <p:cNvPr id="10" name="Marcador de Posição de Texto 9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pt-PT" dirty="0" smtClean="0"/>
              <a:t>26 </a:t>
            </a:r>
            <a:r>
              <a:rPr lang="pt-PT" dirty="0" smtClean="0"/>
              <a:t>out</a:t>
            </a:r>
            <a:endParaRPr lang="pt-PT" dirty="0"/>
          </a:p>
        </p:txBody>
      </p:sp>
      <p:sp>
        <p:nvSpPr>
          <p:cNvPr id="11" name="Marcador de Posição de Texto 10"/>
          <p:cNvSpPr>
            <a:spLocks noGrp="1"/>
          </p:cNvSpPr>
          <p:nvPr>
            <p:ph type="body" sz="quarter" idx="73"/>
          </p:nvPr>
        </p:nvSpPr>
        <p:spPr>
          <a:xfrm>
            <a:off x="1240631" y="1164587"/>
            <a:ext cx="2335574" cy="392928"/>
          </a:xfrm>
        </p:spPr>
        <p:txBody>
          <a:bodyPr/>
          <a:lstStyle/>
          <a:p>
            <a:r>
              <a:rPr lang="pt-PT" dirty="0" smtClean="0"/>
              <a:t>Estudar para o teste de álgebra</a:t>
            </a:r>
          </a:p>
          <a:p>
            <a:r>
              <a:rPr lang="pt-PT" dirty="0" smtClean="0"/>
              <a:t>Trabalho de Inglês nº1</a:t>
            </a:r>
            <a:endParaRPr lang="pt-PT" dirty="0"/>
          </a:p>
        </p:txBody>
      </p:sp>
      <p:sp>
        <p:nvSpPr>
          <p:cNvPr id="12" name="Posição de Texto 11"/>
          <p:cNvSpPr>
            <a:spLocks noGrp="1"/>
          </p:cNvSpPr>
          <p:nvPr>
            <p:ph type="body" sz="quarter" idx="74"/>
          </p:nvPr>
        </p:nvSpPr>
        <p:spPr>
          <a:xfrm>
            <a:off x="5338762" y="1164587"/>
            <a:ext cx="2343151" cy="392928"/>
          </a:xfrm>
        </p:spPr>
        <p:txBody>
          <a:bodyPr/>
          <a:lstStyle/>
          <a:p>
            <a:r>
              <a:rPr lang="pt-PT" dirty="0" smtClean="0"/>
              <a:t>Comprar materiais para artes</a:t>
            </a:r>
          </a:p>
          <a:p>
            <a:r>
              <a:rPr lang="pt-PT" dirty="0" smtClean="0"/>
              <a:t>Pedir dinheiro ao pai</a:t>
            </a:r>
            <a:endParaRPr lang="pt-PT" dirty="0"/>
          </a:p>
        </p:txBody>
      </p:sp>
      <p:sp>
        <p:nvSpPr>
          <p:cNvPr id="13" name="Marcador de Posição de Texto 12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r>
              <a:rPr lang="pt-PT" dirty="0" smtClean="0"/>
              <a:t>Inglês 1</a:t>
            </a:r>
            <a:endParaRPr lang="pt-PT" dirty="0"/>
          </a:p>
        </p:txBody>
      </p:sp>
      <p:sp>
        <p:nvSpPr>
          <p:cNvPr id="14" name="Marcador de Posição de Texto 13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r>
              <a:rPr lang="pt-PT" dirty="0" smtClean="0"/>
              <a:t>Arte 1</a:t>
            </a:r>
            <a:endParaRPr lang="pt-PT" dirty="0"/>
          </a:p>
        </p:txBody>
      </p:sp>
      <p:sp>
        <p:nvSpPr>
          <p:cNvPr id="15" name="Marcador de Posição de Texto 14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r>
              <a:rPr lang="pt-PT" dirty="0" smtClean="0"/>
              <a:t>Álgebra 1</a:t>
            </a:r>
            <a:endParaRPr lang="pt-PT" dirty="0"/>
          </a:p>
        </p:txBody>
      </p:sp>
      <p:sp>
        <p:nvSpPr>
          <p:cNvPr id="16" name="Marcador de Posição de Texto 15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r>
              <a:rPr lang="pt-PT" dirty="0" smtClean="0"/>
              <a:t>Ciências Comp 1</a:t>
            </a:r>
            <a:endParaRPr lang="pt-PT" dirty="0"/>
          </a:p>
        </p:txBody>
      </p:sp>
      <p:sp>
        <p:nvSpPr>
          <p:cNvPr id="17" name="Marcador de Posição de Texto 16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r>
              <a:rPr lang="pt-PT" dirty="0" smtClean="0"/>
              <a:t>Inglês 1</a:t>
            </a:r>
            <a:endParaRPr lang="pt-PT" dirty="0"/>
          </a:p>
        </p:txBody>
      </p:sp>
      <p:sp>
        <p:nvSpPr>
          <p:cNvPr id="18" name="Marcador de Posição de Texto 17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pt-PT" dirty="0" smtClean="0"/>
              <a:t>Arte 1</a:t>
            </a:r>
            <a:endParaRPr lang="pt-PT" dirty="0"/>
          </a:p>
        </p:txBody>
      </p:sp>
      <p:sp>
        <p:nvSpPr>
          <p:cNvPr id="19" name="Marcador de Posição de Texto 18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r>
              <a:rPr lang="pt-PT" dirty="0" smtClean="0"/>
              <a:t>Álgebra 1</a:t>
            </a:r>
            <a:endParaRPr lang="pt-PT" dirty="0"/>
          </a:p>
        </p:txBody>
      </p:sp>
      <p:sp>
        <p:nvSpPr>
          <p:cNvPr id="20" name="Marcador de Posição de Texto 19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pt-PT" dirty="0" smtClean="0"/>
              <a:t>Ciências Comp 1</a:t>
            </a:r>
            <a:endParaRPr lang="pt-PT" dirty="0"/>
          </a:p>
        </p:txBody>
      </p:sp>
      <p:sp>
        <p:nvSpPr>
          <p:cNvPr id="21" name="Marcador de Posição de Texto 20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pt-PT" dirty="0" smtClean="0"/>
              <a:t>Estúdio Arte 1</a:t>
            </a:r>
            <a:endParaRPr lang="pt-PT" dirty="0"/>
          </a:p>
        </p:txBody>
      </p:sp>
      <p:sp>
        <p:nvSpPr>
          <p:cNvPr id="22" name="Marcador de Posição de Texto 21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pt-PT" dirty="0" smtClean="0"/>
              <a:t>ANGARIAÇÃO DE FUNDOS PARA A EQUIPA DE FUTEBOL!!!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2421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árioTurma_PorHora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Time.potx" id="{EA70457A-87F3-4A54-BE2E-ABC213883D25}" vid="{57EE2DD1-2F99-4BC0-80F7-9222E1E8CF46}"/>
    </a:ext>
  </a:extLst>
</a:theme>
</file>

<file path=ppt/theme/theme2.xml><?xml version="1.0" encoding="utf-8"?>
<a:theme xmlns:a="http://schemas.openxmlformats.org/drawingml/2006/main" name="Office The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ssSchedule_ByTime">
      <a:dk1>
        <a:sysClr val="windowText" lastClr="000000"/>
      </a:dk1>
      <a:lt1>
        <a:sysClr val="window" lastClr="FFFFFF"/>
      </a:lt1>
      <a:dk2>
        <a:srgbClr val="4D4D4D"/>
      </a:dk2>
      <a:lt2>
        <a:srgbClr val="D2D3D6"/>
      </a:lt2>
      <a:accent1>
        <a:srgbClr val="6E4399"/>
      </a:accent1>
      <a:accent2>
        <a:srgbClr val="7DAF2D"/>
      </a:accent2>
      <a:accent3>
        <a:srgbClr val="F48000"/>
      </a:accent3>
      <a:accent4>
        <a:srgbClr val="87898B"/>
      </a:accent4>
      <a:accent5>
        <a:srgbClr val="1EB2E2"/>
      </a:accent5>
      <a:accent6>
        <a:srgbClr val="F76C1F"/>
      </a:accent6>
      <a:hlink>
        <a:srgbClr val="F8981D"/>
      </a:hlink>
      <a:folHlink>
        <a:srgbClr val="87898B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CFED1F-C95D-46EF-B47E-6D0D3DF18C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A588FC-3A49-465B-B66C-02898E528ACD}">
  <ds:schemaRefs>
    <ds:schemaRef ds:uri="http://purl.org/dc/dcmitype/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E09EB50-D95B-4182-9F4E-A3FA35FBEF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</Words>
  <Application>Microsoft Office PowerPoint</Application>
  <PresentationFormat>Apresentação no Ecrã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4" baseType="lpstr">
      <vt:lpstr>Arial</vt:lpstr>
      <vt:lpstr>Impact</vt:lpstr>
      <vt:lpstr>HorárioTurma_PorHora</vt:lpstr>
      <vt:lpstr>Horário da Turma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2013-04-04T16:36:45Z</dcterms:created>
  <dcterms:modified xsi:type="dcterms:W3CDTF">2013-07-26T13:01:21Z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