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56" r:id="rId23"/>
    <p:sldId id="258" r:id="rId24"/>
    <p:sldId id="263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29" autoAdjust="0"/>
  </p:normalViewPr>
  <p:slideViewPr>
    <p:cSldViewPr showGuides="1">
      <p:cViewPr varScale="1">
        <p:scale>
          <a:sx n="86" d="100"/>
          <a:sy n="86" d="100"/>
        </p:scale>
        <p:origin x="96" y="1122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16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pt-PT"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pt-PT" sz="1200"/>
            </a:lvl1pPr>
          </a:lstStyle>
          <a:p>
            <a:fld id="{C98FBF2A-3FE3-4512-800B-01D940D79877}" type="datetime1">
              <a:rPr lang="pt-PT" smtClean="0"/>
              <a:t>07/08/2013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pt-PT"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pt-PT" sz="1200"/>
            </a:lvl1pPr>
          </a:lstStyle>
          <a:p>
            <a:fld id="{C4FD142E-5B44-489E-8F73-9E67242E680D}" type="slidenum">
              <a:rPr lang="pt-PT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pt-PT"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pt-PT" sz="1200"/>
            </a:lvl1pPr>
          </a:lstStyle>
          <a:p>
            <a:fld id="{33DE3652-BB72-487A-914F-8D33C72F4287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4" name="Marcador de posição da Imagem de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pt-PT" sz="1200"/>
            </a:lvl1pPr>
          </a:lstStyle>
          <a:p>
            <a:fld id="{F93199CD-3E1B-4AE6-990F-76F925F5EA9F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/>
              <a:t>Para substituir esta imagem, selecione-a e apague-a. Em seguida, clique no ícone Inserir Imagem para substituí-la por uma sua!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6641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3866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1959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2412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675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0361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5561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2464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1151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749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5187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172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7729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292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241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357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6255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5361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e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222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pt-PT" sz="6600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pt-PT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D15DA7-38D6-4DC5-BB85-6E4CF0BF2269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Imagens Igu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5" name="Marcador de posição de Imagem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6D94D41-3B1B-4CE4-82E8-C52712A14D0F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ês Imagens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e Imagem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5" name="Marcador de posição de Imagem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968F32E-529A-4669-9536-C810C0C03E3E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Imagens à Esquerd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pt-PT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t-PT" sz="18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e Imagem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0DC67BE-A718-46B3-8319-0D326FFD7A9D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Imagens à Direit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pt-PT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t-PT" sz="18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e Imagem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52BA677-3223-4010-A3A8-3A1DBBE3A706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5" name="Marcador de posição de Imagem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0EC768D-D18A-4A5C-8741-A5F383C5A801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Imagens Altern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5" name="Marcador de posição de Imagem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9A913A1-BC56-48B2-A795-C2EBF1AD3F8B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ês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5" name="Marcador de posição de Imagem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7" name="Marcador de posição de Imagem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9192FC6B-ECA7-4BEC-A7F2-203BCAA9AF71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ês Imagens Altern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5" name="Marcador de posição de Imagem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7" name="Marcador de posição de Imagem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E3224E61-ED10-4470-8564-0A4ED6B267BD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nco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e Imagem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9" name="Marcador de posição de Imagem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5" name="Marcador de posição de Imagem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7" name="Marcador de posição de Imagem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7E888084-A297-4990-84FB-B357DEA1211D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ma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291A40-45E0-4DA2-A25C-F2CF706F9440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o de Título de Imagem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e Imagem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800"/>
            </a:lvl1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lang="pt-PT" sz="6600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introduzir o Nome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pt-PT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pt-PT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11" name="Marcador de posição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pt-PT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pt-PT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pt-PT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pt-PT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pt-PT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pt-PT"/>
              <a:t>Ano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7BFDB02-A673-4C9C-817B-E9CAB9104ABD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pt-PT"/>
            </a:lvl5pPr>
            <a:lvl6pPr latinLnBrk="0">
              <a:defRPr lang="pt-PT"/>
            </a:lvl6pPr>
            <a:lvl7pPr latinLnBrk="0">
              <a:defRPr lang="pt-PT"/>
            </a:lvl7pPr>
            <a:lvl8pPr latinLnBrk="0">
              <a:defRPr lang="pt-PT"/>
            </a:lvl8pPr>
            <a:lvl9pPr latinLnBrk="0">
              <a:defRPr lang="pt-PT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EACD90-3EEF-43F6-B214-C196C417CBFD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e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pt-PT" sz="4800" b="0" cap="none" baseline="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pt-PT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pt-P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t-P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5FA821-1650-43D2-A97F-CCEBA251DDBB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5961A-9206-4887-A3D7-A86D4C8B93DB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pt-PT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pt-PT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pt-PT" sz="2000"/>
            </a:lvl1pPr>
            <a:lvl2pPr latinLnBrk="0">
              <a:defRPr lang="pt-PT" sz="1800"/>
            </a:lvl2pPr>
            <a:lvl3pPr latinLnBrk="0">
              <a:defRPr lang="pt-PT" sz="1600"/>
            </a:lvl3pPr>
            <a:lvl4pPr latinLnBrk="0">
              <a:defRPr lang="pt-PT" sz="1400"/>
            </a:lvl4pPr>
            <a:lvl5pPr latinLnBrk="0">
              <a:defRPr lang="pt-PT" sz="1400"/>
            </a:lvl5pPr>
            <a:lvl6pPr latinLnBrk="0">
              <a:defRPr lang="pt-PT" sz="1400"/>
            </a:lvl6pPr>
            <a:lvl7pPr latinLnBrk="0">
              <a:defRPr lang="pt-PT" sz="1400"/>
            </a:lvl7pPr>
            <a:lvl8pPr latinLnBrk="0">
              <a:defRPr lang="pt-PT" sz="1400"/>
            </a:lvl8pPr>
            <a:lvl9pPr latinLnBrk="0">
              <a:defRPr lang="pt-PT" sz="14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e Texto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pt-PT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pt-PT" sz="2000"/>
            </a:lvl1pPr>
            <a:lvl2pPr latinLnBrk="0">
              <a:defRPr lang="pt-PT" sz="1800"/>
            </a:lvl2pPr>
            <a:lvl3pPr latinLnBrk="0">
              <a:defRPr lang="pt-PT" sz="1600"/>
            </a:lvl3pPr>
            <a:lvl4pPr latinLnBrk="0">
              <a:defRPr lang="pt-PT" sz="1400"/>
            </a:lvl4pPr>
            <a:lvl5pPr latinLnBrk="0">
              <a:defRPr lang="pt-PT" sz="1400"/>
            </a:lvl5pPr>
            <a:lvl6pPr latinLnBrk="0">
              <a:defRPr lang="pt-PT" sz="1400"/>
            </a:lvl6pPr>
            <a:lvl7pPr latinLnBrk="0">
              <a:defRPr lang="pt-PT" sz="1400"/>
            </a:lvl7pPr>
            <a:lvl8pPr latinLnBrk="0">
              <a:defRPr lang="pt-PT" sz="1400"/>
            </a:lvl8pPr>
            <a:lvl9pPr latinLnBrk="0">
              <a:defRPr lang="pt-PT" sz="14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001C49-A8F8-4473-8008-A1BA573849CA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penas 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D7E954-00AA-4857-85CF-B06F499A8991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alor 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9970F5-F8BC-47A9-A721-DEA83BEC6DA8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pt-PT" sz="3200" b="0">
                <a:solidFill>
                  <a:schemeClr val="accent2"/>
                </a:solidFill>
              </a:defRPr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 baseline="0"/>
            </a:lvl6pPr>
            <a:lvl7pPr latinLnBrk="0">
              <a:defRPr lang="pt-PT" sz="1600" baseline="0"/>
            </a:lvl7pPr>
            <a:lvl8pPr latinLnBrk="0">
              <a:defRPr lang="pt-PT" sz="1600" baseline="0"/>
            </a:lvl8pPr>
            <a:lvl9pPr latinLnBrk="0">
              <a:defRPr lang="pt-PT" sz="1600" baseline="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t-PT" sz="18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00E791-9580-4BC8-9100-08B009DEF6DB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pt-PT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t-PT" sz="18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211E20-653D-44E6-B16A-B11FA4B1315B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pt-PT"/>
            </a:lvl5pPr>
            <a:lvl6pPr latinLnBrk="0">
              <a:defRPr lang="pt-PT"/>
            </a:lvl6pPr>
            <a:lvl7pPr latinLnBrk="0">
              <a:defRPr lang="pt-PT"/>
            </a:lvl7pPr>
            <a:lvl8pPr latinLnBrk="0">
              <a:defRPr lang="pt-PT" baseline="0"/>
            </a:lvl8pPr>
            <a:lvl9pPr latinLnBrk="0">
              <a:defRPr lang="pt-PT" baseline="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B33C0-6EA2-45FB-B036-95BC1EF504A0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pt-PT"/>
            </a:lvl5pPr>
            <a:lvl6pPr latinLnBrk="0">
              <a:defRPr lang="pt-PT"/>
            </a:lvl6pPr>
            <a:lvl7pPr latinLnBrk="0">
              <a:defRPr lang="pt-PT"/>
            </a:lvl7pPr>
            <a:lvl8pPr latinLnBrk="0">
              <a:defRPr lang="pt-PT"/>
            </a:lvl8pPr>
            <a:lvl9pPr latinLnBrk="0">
              <a:defRPr lang="pt-PT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0487A-7DE4-44C4-BDE2-D9BD7043B0DC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à Esquerd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pt-PT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t-PT" sz="18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28559A-529C-499B-BBED-D61AE611FA82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à Direit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pt-PT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t-PT" sz="18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77034-13C1-4B4B-B50B-4174E4EED687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Quatro Imagens à Esquerd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pt-PT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t-PT" sz="18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e Imagem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6" name="Marcador de posição de Imagem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7" name="Marcador de posição de Imagem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818840E7-EF78-4D60-A075-375064BE5DD3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Quatro Imagens à Direit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pt-PT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t-PT" sz="18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e Imagem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6" name="Marcador de posição de Imagem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7" name="Marcador de posição de Imagem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C8CB847F-479F-4DFE-A78B-C76E81031F6F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is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e Imagem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9" name="Marcador de posição de Imagem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5" name="Marcador de posição de Imagem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6" name="Marcador de posição de Imagem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7" name="Marcador de posição de Imagem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B8C31B9F-3E85-40A6-9034-EC6D1E810D46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à Esquerda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pt-PT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CD4BBB-1AFB-49DF-8AB4-C5A53C6D2086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à Direita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t-PT" sz="24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/>
              <a:t>Clique no ícone para adicionar a imagem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pt-PT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8F6E5A-7DE4-45E5-82FA-3B1E67FBC9D1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PT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4BDEF-CBF8-4245-A597-A923687D4349}" type="datetime1">
              <a:rPr lang="pt-PT" smtClean="0"/>
              <a:pPr/>
              <a:t>07/08/2013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PT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PT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pt-PT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pt-PT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pt-PT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pt-PT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pt-PT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pt-PT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pt-PT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pt-PT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pt-PT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Título do álbum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Subtítulo do álbum</a:t>
            </a:r>
          </a:p>
        </p:txBody>
      </p:sp>
      <p:sp>
        <p:nvSpPr>
          <p:cNvPr id="5" name="Marcador de posição de Tex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PT" dirty="0"/>
              <a:t>Ano</a:t>
            </a:r>
          </a:p>
        </p:txBody>
      </p:sp>
      <p:pic>
        <p:nvPicPr>
          <p:cNvPr id="7" name="Marcador de posição de Imagem 6" descr="Formado com chapéu e capa a abraçar outra pessoa" title="Imagem de exemplo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e Imagem 6"/>
          <p:cNvSpPr>
            <a:spLocks noGrp="1"/>
          </p:cNvSpPr>
          <p:nvPr>
            <p:ph type="pic" idx="13"/>
          </p:nvPr>
        </p:nvSpPr>
        <p:spPr/>
      </p:sp>
      <p:sp>
        <p:nvSpPr>
          <p:cNvPr id="5" name="Marcador de posição de Imagem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Marcador de posição de Imagem 5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94801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arcador de posição de Imagem 17"/>
          <p:cNvSpPr>
            <a:spLocks noGrp="1"/>
          </p:cNvSpPr>
          <p:nvPr>
            <p:ph type="pic" idx="1"/>
          </p:nvPr>
        </p:nvSpPr>
        <p:spPr/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19" name="Marcador de posição de Imagem 1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34494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e Imagem 7"/>
          <p:cNvSpPr>
            <a:spLocks noGrp="1"/>
          </p:cNvSpPr>
          <p:nvPr>
            <p:ph type="pic" idx="1"/>
          </p:nvPr>
        </p:nvSpPr>
        <p:spPr/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9" name="Marcador de posição de Imagem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539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Imagem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Marcador de posição de Imagem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19674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Imagem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Marcador de posição de Imagem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29201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e Imagem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Marcador de posição de Imagem 5"/>
          <p:cNvSpPr>
            <a:spLocks noGrp="1"/>
          </p:cNvSpPr>
          <p:nvPr>
            <p:ph type="pic" idx="10"/>
          </p:nvPr>
        </p:nvSpPr>
        <p:spPr/>
      </p:sp>
      <p:sp>
        <p:nvSpPr>
          <p:cNvPr id="7" name="Marcador de posição de Imagem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6762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posição de Imagem 12"/>
          <p:cNvSpPr>
            <a:spLocks noGrp="1"/>
          </p:cNvSpPr>
          <p:nvPr>
            <p:ph type="pic" idx="1"/>
          </p:nvPr>
        </p:nvSpPr>
        <p:spPr/>
      </p:sp>
      <p:sp>
        <p:nvSpPr>
          <p:cNvPr id="14" name="Marcador de posição de Imagem 13"/>
          <p:cNvSpPr>
            <a:spLocks noGrp="1"/>
          </p:cNvSpPr>
          <p:nvPr>
            <p:ph type="pic" idx="10"/>
          </p:nvPr>
        </p:nvSpPr>
        <p:spPr/>
      </p:sp>
      <p:sp>
        <p:nvSpPr>
          <p:cNvPr id="15" name="Marcador de posição de Imagem 14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329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arcador de posição de Imagem 19"/>
          <p:cNvSpPr>
            <a:spLocks noGrp="1"/>
          </p:cNvSpPr>
          <p:nvPr>
            <p:ph type="pic" idx="13"/>
          </p:nvPr>
        </p:nvSpPr>
        <p:spPr/>
      </p:sp>
      <p:sp>
        <p:nvSpPr>
          <p:cNvPr id="21" name="Marcador de posição de Imagem 20"/>
          <p:cNvSpPr>
            <a:spLocks noGrp="1"/>
          </p:cNvSpPr>
          <p:nvPr>
            <p:ph type="pic" idx="14"/>
          </p:nvPr>
        </p:nvSpPr>
        <p:spPr/>
      </p:sp>
      <p:sp>
        <p:nvSpPr>
          <p:cNvPr id="17" name="Marcador de posição de Imagem 16"/>
          <p:cNvSpPr>
            <a:spLocks noGrp="1"/>
          </p:cNvSpPr>
          <p:nvPr>
            <p:ph type="pic" idx="1"/>
          </p:nvPr>
        </p:nvSpPr>
        <p:spPr/>
      </p:sp>
      <p:sp>
        <p:nvSpPr>
          <p:cNvPr id="18" name="Marcador de posição de Imagem 17"/>
          <p:cNvSpPr>
            <a:spLocks noGrp="1"/>
          </p:cNvSpPr>
          <p:nvPr>
            <p:ph type="pic" idx="10"/>
          </p:nvPr>
        </p:nvSpPr>
        <p:spPr/>
      </p:sp>
      <p:sp>
        <p:nvSpPr>
          <p:cNvPr id="19" name="Marcador de posição de Imagem 1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44772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42076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3287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5" name="Marcador de posição de Imagem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90224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1190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7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5" name="Marcador de posição de Imagem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6908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e Imagem 4"/>
          <p:cNvSpPr>
            <a:spLocks noGrp="1"/>
          </p:cNvSpPr>
          <p:nvPr>
            <p:ph type="pic" idx="1"/>
          </p:nvPr>
        </p:nvSpPr>
        <p:spPr/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Tex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e Imagem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Marcador de posição de Imagem 7"/>
          <p:cNvSpPr>
            <a:spLocks noGrp="1"/>
          </p:cNvSpPr>
          <p:nvPr>
            <p:ph type="pic" idx="11"/>
          </p:nvPr>
        </p:nvSpPr>
        <p:spPr/>
      </p:sp>
      <p:sp>
        <p:nvSpPr>
          <p:cNvPr id="9" name="Marcador de posição de Imagem 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4313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osição de Imagem 13"/>
          <p:cNvSpPr>
            <a:spLocks noGrp="1"/>
          </p:cNvSpPr>
          <p:nvPr>
            <p:ph type="pic" idx="1"/>
          </p:nvPr>
        </p:nvSpPr>
        <p:spPr/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15" name="Marcador de posição de Imagem 14"/>
          <p:cNvSpPr>
            <a:spLocks noGrp="1"/>
          </p:cNvSpPr>
          <p:nvPr>
            <p:ph type="pic" idx="10"/>
          </p:nvPr>
        </p:nvSpPr>
        <p:spPr/>
      </p:sp>
      <p:sp>
        <p:nvSpPr>
          <p:cNvPr id="16" name="Marcador de posição de Imagem 15"/>
          <p:cNvSpPr>
            <a:spLocks noGrp="1"/>
          </p:cNvSpPr>
          <p:nvPr>
            <p:ph type="pic" idx="11"/>
          </p:nvPr>
        </p:nvSpPr>
        <p:spPr/>
      </p:sp>
      <p:sp>
        <p:nvSpPr>
          <p:cNvPr id="17" name="Marcador de posição de Imagem 1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6451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e Imagem 11"/>
          <p:cNvSpPr>
            <a:spLocks noGrp="1"/>
          </p:cNvSpPr>
          <p:nvPr>
            <p:ph type="pic" idx="13"/>
          </p:nvPr>
        </p:nvSpPr>
        <p:spPr/>
      </p:sp>
      <p:sp>
        <p:nvSpPr>
          <p:cNvPr id="13" name="Marcador de posição de Imagem 12"/>
          <p:cNvSpPr>
            <a:spLocks noGrp="1"/>
          </p:cNvSpPr>
          <p:nvPr>
            <p:ph type="pic" idx="14"/>
          </p:nvPr>
        </p:nvSpPr>
        <p:spPr/>
      </p:sp>
      <p:sp>
        <p:nvSpPr>
          <p:cNvPr id="8" name="Marcador de posição de Imagem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Marcador de posição de Imagem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Marcador de posição de Imagem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Marcador de posição de Imagem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1776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Imagem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Marcador de posição de Tex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8026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Imagem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Marcador de posição de Tex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1767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Imagem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Marcador de posição de Imagem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440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Álbum de Formação 16x9">
  <a:themeElements>
    <a:clrScheme name="ÁlbumFormação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51</Words>
  <Application>Microsoft Office PowerPoint</Application>
  <PresentationFormat>Personalizados</PresentationFormat>
  <Paragraphs>25</Paragraphs>
  <Slides>21</Slides>
  <Notes>21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24" baseType="lpstr">
      <vt:lpstr>Arial</vt:lpstr>
      <vt:lpstr>Cambria</vt:lpstr>
      <vt:lpstr>Álbum de Formação 16x9</vt:lpstr>
      <vt:lpstr>Título do álbum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2013-06-10T18:40:23Z</dcterms:created>
  <dcterms:modified xsi:type="dcterms:W3CDTF">2013-08-07T08:18:25Z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