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413" autoAdjust="0"/>
  </p:normalViewPr>
  <p:slideViewPr>
    <p:cSldViewPr snapToGrid="0">
      <p:cViewPr varScale="1">
        <p:scale>
          <a:sx n="79" d="100"/>
          <a:sy n="79" d="100"/>
        </p:scale>
        <p:origin x="2820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17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3" name="Marcador de Posição de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PT" sz="1200"/>
            </a:lvl1pPr>
          </a:lstStyle>
          <a:p>
            <a:fld id="{A886C08A-BE96-461A-AF8F-FDC0EEFE5CE3}" type="datetime1">
              <a:rPr lang="pt-PT" smtClean="0"/>
              <a:t>13-09-24</a:t>
            </a:fld>
            <a:endParaRPr lang="pt-PT" dirty="0"/>
          </a:p>
        </p:txBody>
      </p:sp>
      <p:sp>
        <p:nvSpPr>
          <p:cNvPr id="4" name="Marcador de Posição de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PT" sz="1200"/>
            </a:lvl1pPr>
          </a:lstStyle>
          <a:p>
            <a:fld id="{4E3EF6B9-21BA-4F23-9CAC-47147AFFA150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71170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3" name="Marcador de Posição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PT" sz="1200"/>
            </a:lvl1pPr>
          </a:lstStyle>
          <a:p>
            <a:fld id="{E3926D05-D92E-498C-8719-F767452288C5}" type="datetime1">
              <a:rPr lang="pt-PT" smtClean="0"/>
              <a:pPr/>
              <a:t>13-09-24</a:t>
            </a:fld>
            <a:endParaRPr lang="pt-PT" dirty="0"/>
          </a:p>
        </p:txBody>
      </p:sp>
      <p:sp>
        <p:nvSpPr>
          <p:cNvPr id="4" name="Marcador de Posição de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dirty="0"/>
              <a:t>Clique para editar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PT" sz="1200"/>
            </a:lvl1pPr>
          </a:lstStyle>
          <a:p>
            <a:fld id="{6F96E695-1FEC-489F-8D1B-295ED1FA9E67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0306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E695-1FEC-489F-8D1B-295ED1FA9E67}" type="slidenum">
              <a:rPr lang="pt-PT" smtClean="0"/>
              <a:t>1</a:t>
            </a:fld>
            <a:endParaRPr lang="pt-PT"/>
          </a:p>
        </p:txBody>
      </p:sp>
      <p:sp>
        <p:nvSpPr>
          <p:cNvPr id="11" name="Marcador de Posição de Notas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PT"/>
            </a:pPr>
            <a:r>
              <a:rPr lang="pt-PT" dirty="0"/>
              <a:t>Para alterar este panfleto, substitua o nosso conteúdo de exemplo com o seu próprio conteúdo. Se prefere começar a partir do zero, prima o botão Novo Diapositivo no separador Base para inserir uma nova página. Agora, introduza o seu próprio texto e imagens nos marcadores de posição em branco.</a:t>
            </a:r>
          </a:p>
        </p:txBody>
      </p:sp>
    </p:spTree>
    <p:extLst>
      <p:ext uri="{BB962C8B-B14F-4D97-AF65-F5344CB8AC3E}">
        <p14:creationId xmlns:p14="http://schemas.microsoft.com/office/powerpoint/2010/main" val="294825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fleto 8,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1319002" y="535236"/>
            <a:ext cx="5242220" cy="1806628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pt-PT" sz="52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Adicionar texto</a:t>
            </a:r>
          </a:p>
        </p:txBody>
      </p:sp>
      <p:sp>
        <p:nvSpPr>
          <p:cNvPr id="31" name="Marcador de Posição de Texto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9565" y="2689705"/>
            <a:ext cx="2521657" cy="322599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pt-PT"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Texto de cabeçalho</a:t>
            </a:r>
          </a:p>
        </p:txBody>
      </p:sp>
      <p:sp>
        <p:nvSpPr>
          <p:cNvPr id="5" name="Marcador de Posição de Texto 4"/>
          <p:cNvSpPr>
            <a:spLocks noGrp="1"/>
          </p:cNvSpPr>
          <p:nvPr>
            <p:ph type="body" sz="quarter" idx="17"/>
          </p:nvPr>
        </p:nvSpPr>
        <p:spPr>
          <a:xfrm>
            <a:off x="4039564" y="3020733"/>
            <a:ext cx="2521657" cy="3235606"/>
          </a:xfrm>
        </p:spPr>
        <p:txBody>
          <a:bodyPr lIns="0" tIns="0" rIns="0" bIns="0">
            <a:noAutofit/>
          </a:bodyPr>
          <a:lstStyle>
            <a:lvl1pPr marL="182880" indent="-182880" latinLnBrk="0">
              <a:lnSpc>
                <a:spcPct val="120000"/>
              </a:lnSpc>
              <a:spcBef>
                <a:spcPts val="1100"/>
              </a:spcBef>
              <a:defRPr lang="pt-PT" sz="1100">
                <a:solidFill>
                  <a:schemeClr val="tx2"/>
                </a:solidFill>
              </a:defRPr>
            </a:lvl1pPr>
            <a:lvl2pPr marL="402336" indent="-182880" latinLnBrk="0">
              <a:lnSpc>
                <a:spcPct val="120000"/>
              </a:lnSpc>
              <a:spcBef>
                <a:spcPts val="1100"/>
              </a:spcBef>
              <a:defRPr lang="pt-PT" sz="1100">
                <a:solidFill>
                  <a:schemeClr val="tx2"/>
                </a:solidFill>
              </a:defRPr>
            </a:lvl2pPr>
            <a:lvl3pPr marL="402336" indent="-182880" latinLnBrk="0">
              <a:lnSpc>
                <a:spcPct val="120000"/>
              </a:lnSpc>
              <a:spcBef>
                <a:spcPts val="1100"/>
              </a:spcBef>
              <a:defRPr lang="pt-PT" sz="1100">
                <a:solidFill>
                  <a:schemeClr val="tx2"/>
                </a:solidFill>
              </a:defRPr>
            </a:lvl3pPr>
            <a:lvl4pPr marL="402336" indent="-182880" latinLnBrk="0">
              <a:lnSpc>
                <a:spcPct val="120000"/>
              </a:lnSpc>
              <a:spcBef>
                <a:spcPts val="1100"/>
              </a:spcBef>
              <a:defRPr lang="pt-PT" sz="1100">
                <a:solidFill>
                  <a:schemeClr val="tx2"/>
                </a:solidFill>
              </a:defRPr>
            </a:lvl4pPr>
            <a:lvl5pPr marL="402336" indent="-182880" latinLnBrk="0">
              <a:lnSpc>
                <a:spcPct val="120000"/>
              </a:lnSpc>
              <a:spcBef>
                <a:spcPts val="1100"/>
              </a:spcBef>
              <a:defRPr lang="pt-PT" sz="1100">
                <a:solidFill>
                  <a:schemeClr val="tx2"/>
                </a:solidFill>
              </a:defRPr>
            </a:lvl5pPr>
            <a:lvl6pPr marL="402336" indent="-182880" latinLnBrk="0">
              <a:lnSpc>
                <a:spcPct val="120000"/>
              </a:lnSpc>
              <a:spcBef>
                <a:spcPts val="1100"/>
              </a:spcBef>
              <a:defRPr lang="pt-PT" sz="1100">
                <a:solidFill>
                  <a:schemeClr val="tx2"/>
                </a:solidFill>
              </a:defRPr>
            </a:lvl6pPr>
            <a:lvl7pPr marL="402336" indent="-182880" latinLnBrk="0">
              <a:lnSpc>
                <a:spcPct val="120000"/>
              </a:lnSpc>
              <a:spcBef>
                <a:spcPts val="1100"/>
              </a:spcBef>
              <a:defRPr lang="pt-PT" sz="1100">
                <a:solidFill>
                  <a:schemeClr val="tx2"/>
                </a:solidFill>
              </a:defRPr>
            </a:lvl7pPr>
            <a:lvl8pPr marL="402336" indent="-182880" latinLnBrk="0">
              <a:lnSpc>
                <a:spcPct val="120000"/>
              </a:lnSpc>
              <a:spcBef>
                <a:spcPts val="1100"/>
              </a:spcBef>
              <a:defRPr lang="pt-PT" sz="1100">
                <a:solidFill>
                  <a:schemeClr val="tx2"/>
                </a:solidFill>
              </a:defRPr>
            </a:lvl8pPr>
            <a:lvl9pPr marL="402336" indent="-182880" latinLnBrk="0">
              <a:lnSpc>
                <a:spcPct val="120000"/>
              </a:lnSpc>
              <a:spcBef>
                <a:spcPts val="1100"/>
              </a:spcBef>
              <a:defRPr lang="pt-PT" sz="1100">
                <a:solidFill>
                  <a:schemeClr val="tx2"/>
                </a:solidFill>
              </a:defRPr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  <a:p>
            <a:pPr lvl="5"/>
            <a:r>
              <a:rPr lang="pt-PT" dirty="0"/>
              <a:t>Seis</a:t>
            </a:r>
          </a:p>
          <a:p>
            <a:pPr lvl="6"/>
            <a:r>
              <a:rPr lang="pt-PT" dirty="0"/>
              <a:t>Sete</a:t>
            </a:r>
          </a:p>
          <a:p>
            <a:pPr lvl="7"/>
            <a:r>
              <a:rPr lang="pt-PT" dirty="0"/>
              <a:t>Oito</a:t>
            </a:r>
          </a:p>
          <a:p>
            <a:pPr lvl="8"/>
            <a:r>
              <a:rPr lang="pt-PT" dirty="0"/>
              <a:t>Nove</a:t>
            </a:r>
          </a:p>
        </p:txBody>
      </p:sp>
      <p:sp>
        <p:nvSpPr>
          <p:cNvPr id="3" name="Marcador de Posição de Imagem 2"/>
          <p:cNvSpPr>
            <a:spLocks noGrp="1"/>
          </p:cNvSpPr>
          <p:nvPr>
            <p:ph type="pic" sz="quarter" idx="13"/>
          </p:nvPr>
        </p:nvSpPr>
        <p:spPr>
          <a:xfrm>
            <a:off x="1319002" y="2743200"/>
            <a:ext cx="2340864" cy="3513138"/>
          </a:xfrm>
        </p:spPr>
        <p:txBody>
          <a:bodyPr/>
          <a:lstStyle>
            <a:lvl1pPr marL="0" indent="0" algn="ctr" latinLnBrk="0">
              <a:buNone/>
              <a:defRPr lang="pt-PT"/>
            </a:lvl1pPr>
          </a:lstStyle>
          <a:p>
            <a:endParaRPr lang="pt-PT" dirty="0"/>
          </a:p>
        </p:txBody>
      </p:sp>
      <p:sp>
        <p:nvSpPr>
          <p:cNvPr id="23" name="Marcador de Posição de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1319002" y="6402044"/>
            <a:ext cx="2340864" cy="37431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pt-PT" sz="800" b="1" i="1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Adicionar legenda aqui</a:t>
            </a:r>
          </a:p>
        </p:txBody>
      </p:sp>
      <p:sp>
        <p:nvSpPr>
          <p:cNvPr id="11" name="Marcador de Posição de Texto 8"/>
          <p:cNvSpPr>
            <a:spLocks noGrp="1"/>
          </p:cNvSpPr>
          <p:nvPr>
            <p:ph type="body" sz="quarter" idx="12" hasCustomPrompt="1"/>
          </p:nvPr>
        </p:nvSpPr>
        <p:spPr>
          <a:xfrm>
            <a:off x="1319002" y="7024685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pt-PT" sz="26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Data e hora do evento</a:t>
            </a:r>
          </a:p>
        </p:txBody>
      </p:sp>
      <p:sp>
        <p:nvSpPr>
          <p:cNvPr id="24" name="Marcador de Posição de Texto 8"/>
          <p:cNvSpPr>
            <a:spLocks noGrp="1"/>
          </p:cNvSpPr>
          <p:nvPr>
            <p:ph type="body" sz="quarter" idx="15" hasCustomPrompt="1"/>
          </p:nvPr>
        </p:nvSpPr>
        <p:spPr>
          <a:xfrm>
            <a:off x="1319002" y="7378973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pt-PT" sz="2000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Endereço, Localidade, Código Postal do evento</a:t>
            </a:r>
          </a:p>
        </p:txBody>
      </p:sp>
      <p:sp>
        <p:nvSpPr>
          <p:cNvPr id="32" name="Marcador de Posição de Texto 8"/>
          <p:cNvSpPr>
            <a:spLocks noGrp="1"/>
          </p:cNvSpPr>
          <p:nvPr>
            <p:ph type="body" sz="quarter" idx="18" hasCustomPrompt="1"/>
          </p:nvPr>
        </p:nvSpPr>
        <p:spPr>
          <a:xfrm>
            <a:off x="2356147" y="8723430"/>
            <a:ext cx="2452124" cy="30703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pt-PT" sz="10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Nome da Empresa</a:t>
            </a:r>
          </a:p>
        </p:txBody>
      </p:sp>
      <p:sp>
        <p:nvSpPr>
          <p:cNvPr id="33" name="Marcador de Posição de Texto 8"/>
          <p:cNvSpPr>
            <a:spLocks noGrp="1"/>
          </p:cNvSpPr>
          <p:nvPr>
            <p:ph type="body" sz="quarter" idx="19" hasCustomPrompt="1"/>
          </p:nvPr>
        </p:nvSpPr>
        <p:spPr>
          <a:xfrm>
            <a:off x="2356147" y="9038256"/>
            <a:ext cx="2452124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pt-PT" sz="850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Endereço, Localidade, Código Postal</a:t>
            </a:r>
          </a:p>
          <a:p>
            <a:pPr lvl="0"/>
            <a:r>
              <a:rPr lang="pt-PT" dirty="0"/>
              <a:t>Telefone | Endereço de E-mail | Endereço Web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Texto 1"/>
          <p:cNvSpPr>
            <a:spLocks noGrp="1"/>
          </p:cNvSpPr>
          <p:nvPr>
            <p:ph type="title"/>
          </p:nvPr>
        </p:nvSpPr>
        <p:spPr>
          <a:xfrm>
            <a:off x="1319002" y="535236"/>
            <a:ext cx="5242219" cy="1806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PT" dirty="0"/>
              <a:t>Adicionar texto</a:t>
            </a:r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4039565" y="2689705"/>
            <a:ext cx="2521657" cy="6085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PT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E189E-1609-4BA1-AF33-03A0AEA12A40}" type="datetime1">
              <a:rPr lang="pt-PT" smtClean="0"/>
              <a:pPr/>
              <a:t>13-09-24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pt-PT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PT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lang="pt-PT" sz="4800" b="1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pt-PT"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Marcador de Posição de Texto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 dirty="0"/>
              <a:t>Título do Evento</a:t>
            </a:r>
          </a:p>
        </p:txBody>
      </p:sp>
      <p:sp>
        <p:nvSpPr>
          <p:cNvPr id="42" name="Marcador de Posição de Texto 4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PT" dirty="0"/>
              <a:t>Crie um ótimo panfleto</a:t>
            </a:r>
          </a:p>
        </p:txBody>
      </p:sp>
      <p:sp>
        <p:nvSpPr>
          <p:cNvPr id="43" name="Marcador de Posição de Texto 4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/>
              <a:t>Para substituir qualquer </a:t>
            </a:r>
            <a:r>
              <a:rPr lang="pt-PT" dirty="0" smtClean="0"/>
              <a:t>texto genérico (como este), </a:t>
            </a:r>
            <a:r>
              <a:rPr lang="pt-PT" dirty="0"/>
              <a:t>basta selecioná-lo e introduzir o seu.</a:t>
            </a:r>
          </a:p>
          <a:p>
            <a:r>
              <a:rPr lang="pt-PT" dirty="0"/>
              <a:t>Se pretender adicionar ou remover marcas de lista do texto, utilize o botão Marcas no separador Base.</a:t>
            </a:r>
          </a:p>
          <a:p>
            <a:r>
              <a:rPr lang="pt-PT" dirty="0"/>
              <a:t>Para substituir uma fotografia, elimine primeiro a fotografia existente. Em seguida, utilize inserir &gt; Imagem para adicionar a sua própria imagem.</a:t>
            </a:r>
          </a:p>
          <a:p>
            <a:endParaRPr lang="pt-PT" dirty="0"/>
          </a:p>
        </p:txBody>
      </p:sp>
      <p:pic>
        <p:nvPicPr>
          <p:cNvPr id="70" name="Marcador de Posição de Imagem 69" descr="Fotografia de uma pessoa da cintura para baixo, vestida com calças de ganga azuis, luvas e sapatos de plástico, segurando uma pequena enxada. Caixote de metal cheio de folhas coloridas ao lado." title="Imagem de Exemplo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6" name="Marcador de Posição de Texto 6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t-PT" dirty="0"/>
              <a:t>Adicione uma legenda para a sua foto aqui.</a:t>
            </a:r>
          </a:p>
        </p:txBody>
      </p:sp>
      <p:sp>
        <p:nvSpPr>
          <p:cNvPr id="64" name="Marcador de Posição de Texto 6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PT" b="1" dirty="0"/>
              <a:t>Data do Evento</a:t>
            </a:r>
            <a:r>
              <a:rPr lang="pt-PT" dirty="0"/>
              <a:t> Hora do Evento</a:t>
            </a:r>
          </a:p>
        </p:txBody>
      </p:sp>
      <p:sp>
        <p:nvSpPr>
          <p:cNvPr id="67" name="Marcador de Posição de Texto 6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PT" dirty="0"/>
              <a:t>Endereço, Localidade, Código Postal do evento</a:t>
            </a:r>
          </a:p>
        </p:txBody>
      </p:sp>
      <p:sp>
        <p:nvSpPr>
          <p:cNvPr id="68" name="Marcador de Posição de Texto 67"/>
          <p:cNvSpPr>
            <a:spLocks noGrp="1"/>
          </p:cNvSpPr>
          <p:nvPr>
            <p:ph type="body" sz="quarter" idx="18"/>
          </p:nvPr>
        </p:nvSpPr>
        <p:spPr>
          <a:xfrm>
            <a:off x="2356147" y="8723430"/>
            <a:ext cx="2452124" cy="307033"/>
          </a:xfrm>
        </p:spPr>
        <p:txBody>
          <a:bodyPr anchor="b"/>
          <a:lstStyle/>
          <a:p>
            <a:r>
              <a:rPr lang="pt-PT" dirty="0"/>
              <a:t>Nome da Empresa</a:t>
            </a:r>
          </a:p>
        </p:txBody>
      </p:sp>
      <p:sp>
        <p:nvSpPr>
          <p:cNvPr id="69" name="Marcador de Posição de Texto 6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/>
            <a:r>
              <a:rPr lang="pt-PT" dirty="0"/>
              <a:t>Endereço, Localidade, Código Postal</a:t>
            </a:r>
          </a:p>
          <a:p>
            <a:pPr lvl="0"/>
            <a:r>
              <a:rPr lang="pt-PT" dirty="0"/>
              <a:t>Telefone | Endereço de E-mail | Endereço Web</a:t>
            </a:r>
          </a:p>
        </p:txBody>
      </p:sp>
      <p:pic>
        <p:nvPicPr>
          <p:cNvPr id="71" name="Imagem 7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002" y="8937176"/>
            <a:ext cx="810423" cy="330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nfleto Comercial Pequeno 8,5 x 11">
  <a:themeElements>
    <a:clrScheme name="Panfleto Comercial Pequeno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mall_Business_Flyer.potx" id="{E3B9BB6E-6B41-4F6B-B126-BE4940328A8F}" vid="{12C4F8F5-73FD-4CE7-A213-5AA42A8B5441}"/>
    </a:ext>
  </a:extLst>
</a:theme>
</file>

<file path=ppt/theme/theme2.xml><?xml version="1.0" encoding="utf-8"?>
<a:theme xmlns:a="http://schemas.openxmlformats.org/drawingml/2006/main" name="Tema do Office">
  <a:themeElements>
    <a:clrScheme name="Panfleto Comercial Pequeno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Panfleto Comercial Pequeno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0F88BE-5D38-4698-8F1F-D03955250C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2FB236-0869-4DA1-9219-B29E60F8CFB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9846E53-D235-47A8-826E-CDE5524FE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0</TotalTime>
  <Words>163</Words>
  <Application>Microsoft Office PowerPoint</Application>
  <PresentationFormat>Personalizados</PresentationFormat>
  <Paragraphs>13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Panfleto Comercial Pequeno 8,5 x 11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2012-11-05T21:53:37Z</dcterms:created>
  <dcterms:modified xsi:type="dcterms:W3CDTF">2013-09-24T08:20:33Z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