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B56569-722B-4184-BCEF-3B3AEEC2008E}" type="datetime1">
              <a:rPr lang="pt-BR" smtClean="0"/>
              <a:t>20/06/2019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C2DBC4-012D-4244-927D-6304D70EB36F}" type="datetime1">
              <a:rPr lang="pt-BR" noProof="0" smtClean="0"/>
              <a:t>20/06/2019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05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47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021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99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510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920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940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46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227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57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91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73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77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08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8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8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06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32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93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2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FESTA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ÁLBUM DE FOTO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Elemento gráfico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Elemento gráfico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Elemento gráfico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Elemento gráfico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Elemento gráfico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Elemento gráfico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Elemento gráfico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Elemento gráfico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Elemento gráfico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Elemento gráfico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Elemento gráfico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Elemento gráfico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Elemento gráfico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Elemento gráfico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Elemento gráfico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Elemento gráfico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Elemento gráfico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Elemento gráfico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Elemento gráfico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Elemento gráfico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Elemento gráfico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Elemento gráfico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Elemento gráfico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Elemento gráfico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nteú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Espaço Reservado para Imagem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5" name="Espaço Reservado para Imagem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lemento 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Espaço Reservado par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1" name="Elemento gráfico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Espaço Reservado para Imagem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Elemento gráfico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Espaço Reservado par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Espaço Reservado par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Espaço Reservado par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Elemento gráfico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Espaço Reservado para Imagem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9" name="Elemento 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Espaço Reservado par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Espaço Reservado par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Espaço Reservado par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5" name="Elemento gráfico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TÍTULO DA SEÇÃO</a:t>
            </a:r>
          </a:p>
        </p:txBody>
      </p:sp>
      <p:pic>
        <p:nvPicPr>
          <p:cNvPr id="40" name="Elemento gráfico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Elemento gráfico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Elemento gráfico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Elemento gráfico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e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Elemento gráfico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Espaço Reservado para Imagem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3" name="Elemento gráfico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Espaço Reservado para Imagem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Espaço Reservado para Imagem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9" name="Elemento 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Espaço Reservado par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Espaço Reservado par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Espaço Reservado par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0" name="Elemento gráfico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Elemento gráfico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37" name="Elemento gráfico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Espaço Reservado para Imagem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nteú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Espaço Reservado para Imagem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Espaço Reservado para Imagem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0" name="Elemento gráfico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s_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áfico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Espaço Reservado para Imagem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Espaço Reservado para Imagem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Espaço Reservado para Imagem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9" name="Elemento 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Espaço Reservado para Imagem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Espaço Reservado para Imagem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5" name="Elemento gráfico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TÍTULO DA SEÇÃO</a:t>
            </a:r>
          </a:p>
        </p:txBody>
      </p:sp>
      <p:pic>
        <p:nvPicPr>
          <p:cNvPr id="40" name="Elemento gráfico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Espaço Reservado para Imagem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lemento gráfico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Espaço Reservado para Texto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7" name="Espaço Reservado par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Elemento gráfico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Elemento gráfico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Elemento gráfico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Elemento gráfico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Elemento gráfico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Elemento gráfico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Elemento gráfico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_Conteúd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Elemento gráfico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Elemento gráfico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8" name="Espaço Reservado para Imagem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7" name="Espaço Reservado par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Elemento gráfico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Espaço Reservado para Texto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01</a:t>
            </a:r>
          </a:p>
        </p:txBody>
      </p:sp>
      <p:pic>
        <p:nvPicPr>
          <p:cNvPr id="22" name="Elemento gráfico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Elemento gráfico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02</a:t>
            </a:r>
          </a:p>
        </p:txBody>
      </p:sp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5" name="Espaço Reservado para Imagem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7" name="Espaço Reservado para Imagem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Espaço Reservado para Imagem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Elemento gráfico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Elemento gráfico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Elemento gráfico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_Conteúd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0" name="Espaço Reservado para Imagem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7" name="Espaço Reservado par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8" name="Espaço Reservado para Imagem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2" name="Espaço Reservado para Imagem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lemento gráfico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Elemento gráfico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Elemento gráfico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Elemento gráfico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Elemento gráfico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TÍTULO DA SEÇÃO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Subtítulo da seção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Elemento gráfico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Elemento gráfico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Elemento gráfico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Elemento gráfico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Elemento gráfico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Elemento gráfico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Elemento gráfico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Elemento gráfico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Espaço Reservado para Texto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02</a:t>
            </a:r>
          </a:p>
        </p:txBody>
      </p:sp>
      <p:pic>
        <p:nvPicPr>
          <p:cNvPr id="30" name="Elemento gráfico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Espaço Reservado para Texto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01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5" name="Espaço Reservado para Imagem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2" name="Elemento gráfico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ito_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6" name="Espaço Reservado para Imagem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0" name="Espaço Reservado para Imagem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2" name="Espaço Reservado para Imagem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4" name="Espaço Reservado para Imagem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6" name="Espaço Reservado para Imagem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8" name="Espaço Reservado para Imagem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0" name="Espaço Reservado para Imagem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1" name="Elemento gráfico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lemento gráfico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Elemento gráfico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Elemento gráfico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Elemento gráfico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Elemento gráfico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Elemento gráfico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SLIDE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pic>
        <p:nvPicPr>
          <p:cNvPr id="22" name="Elemento gráfico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Elemento gráfico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Elemento gráfico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Elemento gráfico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Elemento gráfico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Elemento gráfico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Elemento gráfico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Elemento gráfico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áfico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Elemento gráfico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Elemento gráfico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Espaço Reservado para Imagem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01</a:t>
            </a:r>
          </a:p>
        </p:txBody>
      </p:sp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Elemento gráfico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Elemento gráfico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Elemento gráfico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Elemento gráfico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Elemento gráfico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Elemento gráfico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Elemento gráfico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Elemento gráfico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Elemento gráfico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Subtítulo do Slide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SLIDE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pic>
        <p:nvPicPr>
          <p:cNvPr id="30" name="Elemento gráfico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Elemento gráfico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Elemento gráfico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Espaço Reservado para Texto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01</a:t>
            </a:r>
          </a:p>
        </p:txBody>
      </p:sp>
      <p:pic>
        <p:nvPicPr>
          <p:cNvPr id="35" name="Elemento gráfico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Espaço Reservado para Texto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02</a:t>
            </a:r>
          </a:p>
        </p:txBody>
      </p:sp>
      <p:pic>
        <p:nvPicPr>
          <p:cNvPr id="37" name="Elemento gráfico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Elemento gráfico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Espaço Reservado para Imagem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6" name="Elemento gráfico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Espaço Reservado para Imagem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40" name="Elemento gráfico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Espaço Reservado para Imagem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1" name="Elemento gráfico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Elemento gráfico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Espaço Reservado para Texto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01</a:t>
            </a:r>
          </a:p>
        </p:txBody>
      </p:sp>
      <p:pic>
        <p:nvPicPr>
          <p:cNvPr id="25" name="Elemento gráfico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Elemento gráfico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Espaço Reservado para Texto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02</a:t>
            </a:r>
          </a:p>
        </p:txBody>
      </p:sp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Elemento gráfico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Espaço Reservado para Texto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Legenda 03</a:t>
            </a:r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lemento gráfico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Espaço Reservado para Imagem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Espaço Reservado para Imagem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o 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Elemento 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Espaço Reservado para Imagem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3" name="Elemento gráfico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Espaço Reservado para Imagem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35" name="Elemento gráfico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Elemento gráfico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Elemento gráfico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Elemento gráfico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Elemento gráfico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Elemento gráfico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Conteú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Elemento 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pic>
        <p:nvPicPr>
          <p:cNvPr id="34" name="Elemento gráfico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Espaço Reservado para Imagem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Elemento 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Elemento 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pic>
        <p:nvPicPr>
          <p:cNvPr id="24" name="Elemento gráfico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Elemento gráfico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Espaço Reservado para Imagem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pic>
        <p:nvPicPr>
          <p:cNvPr id="21" name="Elemento gráfico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Espaço Reservado para Imagem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  <p:sp>
        <p:nvSpPr>
          <p:cNvPr id="25" name="Espaço Reservado para Imagem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Insira ou arraste e</a:t>
            </a:r>
            <a:br>
              <a:rPr lang="pt-BR" noProof="0"/>
            </a:br>
            <a:r>
              <a:rPr lang="pt-BR" noProof="0"/>
              <a:t>solte sua foto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/>
              <a:t>FESTA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984468">
            <a:off x="1607309" y="3347355"/>
            <a:ext cx="8997247" cy="1155186"/>
          </a:xfrm>
        </p:spPr>
        <p:txBody>
          <a:bodyPr rtlCol="0"/>
          <a:lstStyle/>
          <a:p>
            <a:pPr rtl="0"/>
            <a:r>
              <a:rPr lang="pt-BR" sz="7000"/>
              <a:t>ÁLBUM DE FOTO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10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6</a:t>
            </a:r>
          </a:p>
        </p:txBody>
      </p:sp>
      <p:sp>
        <p:nvSpPr>
          <p:cNvPr id="14" name="Espaço Reservado para Imagem 13" descr="Espaço reservado para imagem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Espaço Reservado para Imagem 15" descr="Espaço reservado para imagem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Espaço Reservado para Imagem 17" descr="Espaço reservado para imagem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 descr="espaço reservado para imagem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7</a:t>
            </a:r>
          </a:p>
        </p:txBody>
      </p:sp>
      <p:sp>
        <p:nvSpPr>
          <p:cNvPr id="6" name="Espaço Reservado para Imagem 5" descr="espaço reservado para imagem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12</a:t>
            </a:fld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8</a:t>
            </a:r>
          </a:p>
        </p:txBody>
      </p:sp>
      <p:sp>
        <p:nvSpPr>
          <p:cNvPr id="17" name="Espaço Reservado para Imagem 16" descr="Espaço reservado para imagem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Espaço Reservado para Imagem 18" descr="Espaço reservado para imagem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Espaço Reservado para Imagem 20" descr="Espaço reservado para imagem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Espaço Reservado para Imagem 22" descr="Espaço reservado para imagem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 descr="Espaço reservado para imagem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Espaço Reservado para Imagem 3" descr="Espaço reservado para imagem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Espaço Reservado para Imagem 4" descr="Espaço reservado para imagem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13</a:t>
            </a:fld>
            <a:endParaRPr lang="pt-BR"/>
          </a:p>
        </p:txBody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9</a:t>
            </a:r>
          </a:p>
        </p:txBody>
      </p:sp>
      <p:sp>
        <p:nvSpPr>
          <p:cNvPr id="10" name="Espaço Reservado para Imagem 9" descr="Espaço reservado para imagem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3" descr="espaço reservado para imagem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5" name="Espaço Reservado para Imagem 14" descr="espaço reservado para imagem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10</a:t>
            </a:r>
          </a:p>
        </p:txBody>
      </p:sp>
      <p:sp>
        <p:nvSpPr>
          <p:cNvPr id="16" name="Espaço Reservado para Imagem 15" descr="espaço reservado para imagem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 descr="espaço reservado para imagem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Espaço Reservado para Imagem 5" descr="espaço reservado para imagem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Espaço Reservado para Imagem 3" descr="espaço reservado para imagem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pt-BR"/>
              <a:t>SLIDE DA SEÇÃO</a:t>
            </a:r>
          </a:p>
        </p:txBody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/>
              <a:t>Legenda 01</a:t>
            </a:r>
          </a:p>
        </p:txBody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12</a:t>
            </a:r>
          </a:p>
        </p:txBody>
      </p:sp>
      <p:sp>
        <p:nvSpPr>
          <p:cNvPr id="13" name="Espaço Reservado para Imagem 12" descr="espaço reservado para imagem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Espaço Reservado para Imagem 11" descr="espaço reservado para imagem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/>
              <a:t>Legenda 01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/>
              <a:t>Legenda 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13</a:t>
            </a:r>
          </a:p>
        </p:txBody>
      </p:sp>
      <p:sp>
        <p:nvSpPr>
          <p:cNvPr id="16" name="Espaço Reservado para Imagem 15" descr="espaço reservado para imagem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Espaço Reservado para Imagem 16" descr="espaço reservado para imagem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Espaço Reservado para Imagem 17" descr="espaço reservado para imagem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Espaço Reservado para Imagem 18" descr="espaço reservado para imagem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14</a:t>
            </a:r>
          </a:p>
        </p:txBody>
      </p:sp>
      <p:sp>
        <p:nvSpPr>
          <p:cNvPr id="6" name="Espaço Reservado para Imagem 5" descr="espaço reservado para imagem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z="550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/>
              <a:t>Subtítulo da seção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t-BR"/>
              <a:t>Legenda 02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/>
              <a:t>Legenda 01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15</a:t>
            </a:r>
          </a:p>
        </p:txBody>
      </p:sp>
      <p:sp>
        <p:nvSpPr>
          <p:cNvPr id="12" name="Espaço Reservado para Imagem 11" descr="espaço reservado para imagem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Espaço Reservado para Imagem 12" descr="espaço reservado para imagem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16</a:t>
            </a:r>
          </a:p>
        </p:txBody>
      </p:sp>
      <p:sp>
        <p:nvSpPr>
          <p:cNvPr id="6" name="Espaço Reservado para Imagem 5" descr="espaço reservado para imagem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Espaço Reservado para Imagem 9" descr="espaço reservado para imagem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Espaço Reservado para Imagem 10" descr="espaço reservado para imagem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Espaço Reservado para Imagem 11" descr="espaço reservado para imagem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Espaço Reservado para Imagem 12" descr="espaço reservado para imagem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Menina soprando bolha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SLIDE</a:t>
            </a:r>
            <a:br>
              <a:rPr lang="pt-BR"/>
            </a:br>
            <a:r>
              <a:rPr lang="pt-BR"/>
              <a:t>TÍTULO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2744603" y="281361"/>
            <a:ext cx="7407901" cy="1325563"/>
          </a:xfrm>
        </p:spPr>
        <p:txBody>
          <a:bodyPr rtlCol="0"/>
          <a:lstStyle/>
          <a:p>
            <a:r>
              <a:rPr lang="pt-BR" sz="4400"/>
              <a:t>SLIDE 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/>
              <a:t>Legenda 01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/>
              <a:t>Legenda 02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4</a:t>
            </a:fld>
            <a:endParaRPr lang="pt-BR"/>
          </a:p>
        </p:txBody>
      </p:sp>
      <p:sp>
        <p:nvSpPr>
          <p:cNvPr id="13" name="Espaço Reservado para Imagem 12" descr="Espaço reservado para imagem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Espaço Reservado para Imagem 14" descr="Espaço reservado para imagem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3300"/>
              <a:t>Subtítulo do Slide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1932650" y="2577530"/>
            <a:ext cx="4120133" cy="1650075"/>
          </a:xfrm>
        </p:spPr>
        <p:txBody>
          <a:bodyPr rtlCol="0"/>
          <a:lstStyle/>
          <a:p>
            <a:pPr rtl="0"/>
            <a:r>
              <a:rPr lang="pt-BR"/>
              <a:t>SLIDE</a:t>
            </a:r>
            <a:br>
              <a:rPr lang="pt-BR"/>
            </a:br>
            <a:r>
              <a:rPr lang="pt-BR"/>
              <a:t>TÍTULO 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pt-BR"/>
              <a:t>Nunc viverra imperdiet enim. Fusce est. Vivamus a tellus.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090105" y="262632"/>
            <a:ext cx="4665811" cy="1325563"/>
          </a:xfrm>
        </p:spPr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pt-B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pt-BR"/>
              <a:t>Nunc viverra imperdiet enim. Fusce est. Vivamus a tellus.</a:t>
            </a:r>
          </a:p>
          <a:p>
            <a:pPr rtl="0"/>
            <a:r>
              <a:rPr lang="pt-BR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pt-BR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pt-BR"/>
              <a:t>Nunc viverra imperdiet enim. Fusce est. Vivamus a tellus.</a:t>
            </a:r>
          </a:p>
          <a:p>
            <a:pPr rtl="0"/>
            <a:r>
              <a:rPr lang="pt-BR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/>
              <a:t>Legenda 01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t-BR"/>
              <a:t>Legenda 02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3</a:t>
            </a:r>
          </a:p>
        </p:txBody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/>
              <a:t>Legenda 01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/>
              <a:t>Legenda 02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/>
              <a:t>Legenda 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Espaço Reservado para Imagem 5" descr="espaço reservado para imagem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4</a:t>
            </a:r>
          </a:p>
        </p:txBody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 descr="espaço reservado para imagem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z="4400"/>
              <a:t>SLIDE</a:t>
            </a:r>
            <a:br>
              <a:rPr lang="pt-BR" sz="4400"/>
            </a:br>
            <a:r>
              <a:rPr lang="pt-BR" sz="4400"/>
              <a:t>TÍTULO 5</a:t>
            </a:r>
          </a:p>
        </p:txBody>
      </p:sp>
      <p:sp>
        <p:nvSpPr>
          <p:cNvPr id="7" name="Espaço Reservado para Imagem 6" descr="espaço reservado para imagem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ço Reservado para Imagem 7" descr="espaço reservado para imagem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ço Reservado para Imagem 8" descr="espaço reservado para imagem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2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</Words>
  <PresentationFormat>Widescreen</PresentationFormat>
  <Paragraphs>85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Tema do Office</vt:lpstr>
      <vt:lpstr>FESTA</vt:lpstr>
      <vt:lpstr>TÍTULO DA SEÇÃO</vt:lpstr>
      <vt:lpstr>SLIDE TÍTULO</vt:lpstr>
      <vt:lpstr>SLIDE TÍTULO</vt:lpstr>
      <vt:lpstr>SLIDE TÍTULO I</vt:lpstr>
      <vt:lpstr>SLIDE TÍTULO 2</vt:lpstr>
      <vt:lpstr>SLIDE TÍTULO 3</vt:lpstr>
      <vt:lpstr>SLIDE TÍTULO 4</vt:lpstr>
      <vt:lpstr>SLIDE TÍTULO 5</vt:lpstr>
      <vt:lpstr>SLIDE TÍTULO 6</vt:lpstr>
      <vt:lpstr>SLIDE TÍTULO 7</vt:lpstr>
      <vt:lpstr>SLIDE TÍTULO 8</vt:lpstr>
      <vt:lpstr>SLIDE TÍTULO 9</vt:lpstr>
      <vt:lpstr>SLIDE TÍTULO 10</vt:lpstr>
      <vt:lpstr>SLIDE DA SEÇÃO</vt:lpstr>
      <vt:lpstr>SLIDE TÍTULO 11</vt:lpstr>
      <vt:lpstr>SLIDE TÍTULO 12</vt:lpstr>
      <vt:lpstr>SLIDE TÍTULO 13</vt:lpstr>
      <vt:lpstr>SLIDE TÍTULO 14</vt:lpstr>
      <vt:lpstr>SLIDE TÍTULO 15</vt:lpstr>
      <vt:lpstr>SLIDE TÍTULO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2019-06-20T09:13:02Z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