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272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6858000" cy="9144000" type="screen4x3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50CA0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74E69A-5332-4CAE-BB30-6B339F7DBE80}" v="27" dt="2019-05-01T17:32:27.7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6408" autoAdjust="0"/>
  </p:normalViewPr>
  <p:slideViewPr>
    <p:cSldViewPr snapToGrid="0" snapToObjects="1">
      <p:cViewPr varScale="1">
        <p:scale>
          <a:sx n="87" d="100"/>
          <a:sy n="87" d="100"/>
        </p:scale>
        <p:origin x="28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07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4A44437-8765-4056-BE32-B1CA3A880964}" type="datetime1">
              <a:rPr lang="pt-BR" smtClean="0"/>
              <a:t>26/06/2019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09D4590-947C-4763-8C82-2666629EB1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21352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8DF3910-C1C6-4804-9AA5-5AD1656B093C}" type="datetime1">
              <a:rPr lang="pt-BR" noProof="0" smtClean="0"/>
              <a:t>26/06/2019</a:t>
            </a:fld>
            <a:endParaRPr lang="pt-BR" noProof="0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A24942-0C8A-448D-A645-6D3A828D3FBB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5622684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5A24942-0C8A-448D-A645-6D3A828D3FBB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4348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F222D-6A59-7C46-9E9A-4B898498F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rtlCol="0" anchor="b"/>
          <a:lstStyle>
            <a:lvl1pPr algn="ctr">
              <a:defRPr sz="3375"/>
            </a:lvl1pPr>
          </a:lstStyle>
          <a:p>
            <a:pPr rtl="0"/>
            <a:r>
              <a:rPr lang="pt-BR" noProof="0" dirty="0" smtClean="0"/>
              <a:t>Clique para editar o estilo de título Mestre</a:t>
            </a:r>
            <a:endParaRPr lang="pt-BR" noProof="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DF9BB5-F5A4-4349-BAC6-05865C13E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 rtlCol="0"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pPr rtl="0"/>
            <a:r>
              <a:rPr lang="pt-BR" noProof="0" dirty="0" smtClean="0"/>
              <a:t>Clique para editar o estilo de subtítulo Mestre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377A8E-7FF9-4746-A6F7-880B8B198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2C78FA-30A0-4AE1-BA21-ABAF6353AD7D}" type="datetime1">
              <a:rPr lang="pt-BR" noProof="0" smtClean="0"/>
              <a:t>26/06/2019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22DF7A-1F98-D743-BA78-2C0A343A9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3C1C5D61-8A98-7741-AFBA-0E1DC4F43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0296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295174-6280-3048-9EF6-EA149D30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Clique para editar o estilo de título Mestre</a:t>
            </a:r>
            <a:endParaRPr lang="pt-BR" noProof="0" dirty="0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658313D-3B9C-254F-9192-7C48ACBC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101442-E3C5-964E-9F9E-E711D32AA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ECDA17-0AB7-40E5-A6EF-8F57CD238BE9}" type="datetime1">
              <a:rPr lang="pt-BR" noProof="0" smtClean="0"/>
              <a:t>26/06/2019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4276A8-DF39-F84B-91B9-71E08B8ED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36D96526-0C4A-E243-BAC6-611D6142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61116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BBE546-C7BA-FF4C-A245-72B7C90684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 rtlCol="0"/>
          <a:lstStyle/>
          <a:p>
            <a:pPr rtl="0"/>
            <a:r>
              <a:rPr lang="pt-BR" noProof="0" dirty="0" smtClean="0"/>
              <a:t>Clique para editar o estilo de título Mestre</a:t>
            </a:r>
            <a:endParaRPr lang="pt-BR" noProof="0" dirty="0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9476CBE-BD92-D84A-8D0E-545780251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14D095-B98D-9044-AE57-FA9292843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4951BB-20B2-436D-876B-6D0E3E451517}" type="datetime1">
              <a:rPr lang="pt-BR" noProof="0" smtClean="0"/>
              <a:t>26/06/2019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D7457E-114F-2D43-A8EE-494A3B4D4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266AC0DA-245A-F244-AC89-13F857D0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08581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4869D4-522F-444A-BF71-708DED472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Clique para editar o estilo de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210178-0E44-1D4E-A380-A78780761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42246F-460D-C04F-929E-762CD2C59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E7D248-3145-4DC8-9BFA-FB883F07CF8C}" type="datetime1">
              <a:rPr lang="pt-BR" noProof="0" smtClean="0"/>
              <a:t>26/06/2019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25B5E2-4D79-8B46-9564-1650F1D0B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30118DC0-D5BD-E849-B9E8-B5B1C484F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09503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EA1CB5-7CE4-B444-8F30-143DBED87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rtlCol="0" anchor="b"/>
          <a:lstStyle>
            <a:lvl1pPr>
              <a:defRPr sz="3375"/>
            </a:lvl1pPr>
          </a:lstStyle>
          <a:p>
            <a:pPr rtl="0"/>
            <a:r>
              <a:rPr lang="pt-BR" noProof="0" dirty="0" smtClean="0"/>
              <a:t>Clique para editar o estilo de título Mestre</a:t>
            </a:r>
            <a:endParaRPr lang="pt-BR" noProof="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5A07E9F-DFC7-594D-8341-D1678C3E5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 rtlCol="0"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FA6D84-147A-244C-8CCD-459042888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84652C-2A33-4CFD-9C1C-8D04BD18F98E}" type="datetime1">
              <a:rPr lang="pt-BR" noProof="0" smtClean="0"/>
              <a:t>26/06/2019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7862FD-6250-E74F-82C0-1AACEBA3A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ADE94D09-AAA3-9E45-84F9-9A62A89B5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76583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331B2-BA75-CF41-B1CC-CE0AF51E3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Clique para editar o estilo de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7BDCAC-2387-344D-A310-4A5DC21E0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A0F0CBC-4AB3-CC42-9CDF-349229331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126DF7B-6B3A-674B-9F67-0E1A37D50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2B1C7D-1AF7-46EA-A7B9-452005C1B6CA}" type="datetime1">
              <a:rPr lang="pt-BR" noProof="0" smtClean="0"/>
              <a:t>26/06/2019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1552059-5455-E146-A00E-8B74B33D3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F4898CDE-9B83-6F4F-B67B-022D59124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67147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D4A985-EE59-4C4E-B9DF-53D1248E7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 rtlCol="0"/>
          <a:lstStyle/>
          <a:p>
            <a:pPr rtl="0"/>
            <a:r>
              <a:rPr lang="pt-BR" noProof="0" dirty="0" smtClean="0"/>
              <a:t>Clique para editar o estilo de título Mestre</a:t>
            </a:r>
            <a:endParaRPr lang="pt-BR" noProof="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365E19-D22E-C940-BE0E-CCACAAB69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rtlCol="0"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FD4A62C-5042-7242-8496-20EF2C597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E70072A-447E-7548-8F85-D403B98945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rtlCol="0"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E2F6078-D444-454B-A575-C8228ED28D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232000E-A212-E345-ADB2-B391FA3C7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BA068A-5D49-4B6F-A7E3-A869A5ED8691}" type="datetime1">
              <a:rPr lang="pt-BR" noProof="0" smtClean="0"/>
              <a:t>26/06/2019</a:t>
            </a:fld>
            <a:endParaRPr lang="pt-BR" noProof="0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F87DD42-6045-6F4D-9E05-ED53E87BA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id="{5CF9A173-AC57-FB41-99EE-13752C6D7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24429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29E780-5CC1-8E4F-BD88-9FE5F1592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Clique para editar o estilo de título Mestre</a:t>
            </a:r>
            <a:endParaRPr lang="pt-BR" noProof="0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EE1F0C8-52FE-A446-BACB-98E60E706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7E5E6C-E29A-4FF0-89C8-F1F129EAF874}" type="datetime1">
              <a:rPr lang="pt-BR" noProof="0" smtClean="0"/>
              <a:t>26/06/2019</a:t>
            </a:fld>
            <a:endParaRPr lang="pt-BR" noProof="0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2506266-B209-E04E-9478-63003EA8F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18C248B3-6CDE-A147-9D88-67E14FEA5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27589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0730D99-B61A-8147-8214-0EA4DC85D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9E3231-C424-4916-80A9-B410CF37E1D0}" type="datetime1">
              <a:rPr lang="pt-BR" noProof="0" smtClean="0"/>
              <a:t>26/06/2019</a:t>
            </a:fld>
            <a:endParaRPr lang="pt-BR" noProof="0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76AF105-7835-D64E-8FDD-65BC59949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AF660299-A31D-2243-9AFA-651330235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17745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64219B-58AD-594D-8B6E-7FC54494A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rtlCol="0" anchor="b"/>
          <a:lstStyle>
            <a:lvl1pPr>
              <a:defRPr sz="1800"/>
            </a:lvl1pPr>
          </a:lstStyle>
          <a:p>
            <a:pPr rtl="0"/>
            <a:r>
              <a:rPr lang="pt-BR" noProof="0" dirty="0" smtClean="0"/>
              <a:t>Clique para editar o estilo de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15A09A-4990-2847-9145-522F23E5C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 rtlCol="0"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0BFD0F6-63CB-184F-8B50-48CDC9A6B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 rtlCol="0"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9FC8C70-6858-4A42-8258-90452C970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6A0BAA-81E6-409A-84E6-CFEE63B2F22C}" type="datetime1">
              <a:rPr lang="pt-BR" noProof="0" smtClean="0"/>
              <a:t>26/06/2019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F7648F4-3D2D-2B44-8D06-C2AAD30FD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554DE746-4198-2F4D-A94D-EDBD5A087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20721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1DE9C2-6426-A94D-B1AB-498588C4E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rtlCol="0" anchor="b"/>
          <a:lstStyle>
            <a:lvl1pPr>
              <a:defRPr sz="1800"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FAA9454-E55D-DF48-BD75-F5F8E8DF0D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 rtlCol="0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rtl="0"/>
            <a:r>
              <a:rPr lang="pt-BR" noProof="0" dirty="0" smtClean="0"/>
              <a:t>Clique no ícone para adicionar uma imagem</a:t>
            </a:r>
            <a:endParaRPr lang="pt-BR" noProof="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7205DD2-077E-3748-B523-63509C3B4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 rtlCol="0"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55E7DC7-4540-5541-9D8F-EDE171C04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553FCD-73D1-4B28-ADB9-426D3EF38782}" type="datetime1">
              <a:rPr lang="pt-BR" noProof="0" smtClean="0"/>
              <a:t>26/06/2019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657D852-0325-9145-BC1F-F19759BB1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80ED0C08-787E-A84F-AF29-26D409F51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21334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D140F3D-8982-7247-BFBB-73B2E39FF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 dirty="0" smtClean="0"/>
              <a:t>Clique para editar o estilo de título Mestre</a:t>
            </a:r>
            <a:endParaRPr lang="pt-BR" noProof="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221E8DF-4254-A643-A84C-0DE9A6121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D96731-C536-CB42-A540-9145009F56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50080-B220-4597-A258-E4764824FCAC}" type="datetime1">
              <a:rPr lang="pt-BR" noProof="0" smtClean="0"/>
              <a:t>26/06/2019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DCF4D3-41CC-9245-81A6-C37A58774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C45FC26C-D806-774C-B56A-1DED13F7CA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967E5DE-B69D-B14D-9695-39B388F72916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27345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image" Target="../media/image16.svg"/><Relationship Id="rId26" Type="http://schemas.openxmlformats.org/officeDocument/2006/relationships/image" Target="../media/image24.svg"/><Relationship Id="rId39" Type="http://schemas.openxmlformats.org/officeDocument/2006/relationships/image" Target="../media/image19.png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34" Type="http://schemas.openxmlformats.org/officeDocument/2006/relationships/image" Target="../media/image32.svg"/><Relationship Id="rId42" Type="http://schemas.openxmlformats.org/officeDocument/2006/relationships/image" Target="../media/image40.svg"/><Relationship Id="rId47" Type="http://schemas.openxmlformats.org/officeDocument/2006/relationships/image" Target="../media/image23.png"/><Relationship Id="rId50" Type="http://schemas.openxmlformats.org/officeDocument/2006/relationships/image" Target="../media/image48.sv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image" Target="../media/image36.svg"/><Relationship Id="rId46" Type="http://schemas.openxmlformats.org/officeDocument/2006/relationships/image" Target="../media/image44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29" Type="http://schemas.openxmlformats.org/officeDocument/2006/relationships/image" Target="../media/image14.png"/><Relationship Id="rId41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24" Type="http://schemas.openxmlformats.org/officeDocument/2006/relationships/image" Target="../media/image22.svg"/><Relationship Id="rId32" Type="http://schemas.openxmlformats.org/officeDocument/2006/relationships/image" Target="../media/image30.svg"/><Relationship Id="rId37" Type="http://schemas.openxmlformats.org/officeDocument/2006/relationships/image" Target="../media/image18.png"/><Relationship Id="rId40" Type="http://schemas.openxmlformats.org/officeDocument/2006/relationships/image" Target="../media/image38.svg"/><Relationship Id="rId45" Type="http://schemas.openxmlformats.org/officeDocument/2006/relationships/image" Target="../media/image22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image" Target="../media/image26.svg"/><Relationship Id="rId36" Type="http://schemas.openxmlformats.org/officeDocument/2006/relationships/image" Target="../media/image34.svg"/><Relationship Id="rId49" Type="http://schemas.openxmlformats.org/officeDocument/2006/relationships/image" Target="../media/image24.png"/><Relationship Id="rId10" Type="http://schemas.openxmlformats.org/officeDocument/2006/relationships/image" Target="../media/image8.svg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image" Target="../media/image42.svg"/><Relationship Id="rId4" Type="http://schemas.openxmlformats.org/officeDocument/2006/relationships/image" Target="../media/image2.svg"/><Relationship Id="rId9" Type="http://schemas.openxmlformats.org/officeDocument/2006/relationships/image" Target="../media/image4.png"/><Relationship Id="rId14" Type="http://schemas.openxmlformats.org/officeDocument/2006/relationships/image" Target="../media/image12.svg"/><Relationship Id="rId22" Type="http://schemas.openxmlformats.org/officeDocument/2006/relationships/image" Target="../media/image20.svg"/><Relationship Id="rId27" Type="http://schemas.openxmlformats.org/officeDocument/2006/relationships/image" Target="../media/image13.png"/><Relationship Id="rId30" Type="http://schemas.openxmlformats.org/officeDocument/2006/relationships/image" Target="../media/image28.svg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image" Target="../media/image46.svg"/><Relationship Id="rId8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tângulo 96">
            <a:extLst>
              <a:ext uri="{FF2B5EF4-FFF2-40B4-BE49-F238E27FC236}">
                <a16:creationId xmlns:a16="http://schemas.microsoft.com/office/drawing/2014/main" id="{32429360-896E-E342-AE7E-F3CFA03D58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6858000" cy="19345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96" name="Caixa de texto 95">
            <a:extLst>
              <a:ext uri="{FF2B5EF4-FFF2-40B4-BE49-F238E27FC236}">
                <a16:creationId xmlns:a16="http://schemas.microsoft.com/office/drawing/2014/main" id="{AFE91B2B-0D4C-5C4E-884E-495BB6FDEFF5}"/>
              </a:ext>
            </a:extLst>
          </p:cNvPr>
          <p:cNvSpPr txBox="1"/>
          <p:nvPr/>
        </p:nvSpPr>
        <p:spPr>
          <a:xfrm>
            <a:off x="763447" y="275184"/>
            <a:ext cx="5646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BR" sz="2800" dirty="0" smtClean="0">
                <a:latin typeface="+mj-lt"/>
              </a:rPr>
              <a:t>ELEMENTOS </a:t>
            </a:r>
            <a:r>
              <a:rPr lang="pt-BR" sz="2800" b="1" dirty="0" smtClean="0">
                <a:latin typeface="+mj-lt"/>
              </a:rPr>
              <a:t>INFOGRÁFICO</a:t>
            </a:r>
          </a:p>
          <a:p>
            <a:pPr algn="ctr" rtl="0"/>
            <a:r>
              <a:rPr lang="pt-BR" i="1" dirty="0" smtClean="0">
                <a:latin typeface="+mj-lt"/>
              </a:rPr>
              <a:t>Transporte</a:t>
            </a:r>
            <a:endParaRPr lang="pt-BR" i="1" dirty="0">
              <a:latin typeface="+mj-lt"/>
            </a:endParaRPr>
          </a:p>
        </p:txBody>
      </p:sp>
      <p:grpSp>
        <p:nvGrpSpPr>
          <p:cNvPr id="4" name="Grupo 3" descr="Ícone de carro">
            <a:extLst>
              <a:ext uri="{FF2B5EF4-FFF2-40B4-BE49-F238E27FC236}">
                <a16:creationId xmlns:a16="http://schemas.microsoft.com/office/drawing/2014/main" id="{DE1FE67C-4F3B-BF4D-B214-BB74AB435425}"/>
              </a:ext>
            </a:extLst>
          </p:cNvPr>
          <p:cNvGrpSpPr/>
          <p:nvPr/>
        </p:nvGrpSpPr>
        <p:grpSpPr>
          <a:xfrm>
            <a:off x="361773" y="1287610"/>
            <a:ext cx="1590731" cy="594014"/>
            <a:chOff x="417894" y="1926530"/>
            <a:chExt cx="1590731" cy="594014"/>
          </a:xfrm>
        </p:grpSpPr>
        <p:sp>
          <p:nvSpPr>
            <p:cNvPr id="26" name="Forma Livre 25">
              <a:extLst>
                <a:ext uri="{FF2B5EF4-FFF2-40B4-BE49-F238E27FC236}">
                  <a16:creationId xmlns:a16="http://schemas.microsoft.com/office/drawing/2014/main" id="{98363861-EC01-584F-8BAA-BA60ACADAE91}"/>
                </a:ext>
              </a:extLst>
            </p:cNvPr>
            <p:cNvSpPr/>
            <p:nvPr/>
          </p:nvSpPr>
          <p:spPr>
            <a:xfrm>
              <a:off x="876024" y="2125931"/>
              <a:ext cx="842709" cy="245148"/>
            </a:xfrm>
            <a:custGeom>
              <a:avLst/>
              <a:gdLst>
                <a:gd name="connsiteX0" fmla="*/ 826487 w 842708"/>
                <a:gd name="connsiteY0" fmla="*/ 0 h 245148"/>
                <a:gd name="connsiteX1" fmla="*/ 461565 w 842708"/>
                <a:gd name="connsiteY1" fmla="*/ 1509 h 245148"/>
                <a:gd name="connsiteX2" fmla="*/ 423691 w 842708"/>
                <a:gd name="connsiteY2" fmla="*/ 1509 h 245148"/>
                <a:gd name="connsiteX3" fmla="*/ 423691 w 842708"/>
                <a:gd name="connsiteY3" fmla="*/ 224877 h 245148"/>
                <a:gd name="connsiteX4" fmla="*/ 414222 w 842708"/>
                <a:gd name="connsiteY4" fmla="*/ 234305 h 245148"/>
                <a:gd name="connsiteX5" fmla="*/ 404753 w 842708"/>
                <a:gd name="connsiteY5" fmla="*/ 224877 h 245148"/>
                <a:gd name="connsiteX6" fmla="*/ 404753 w 842708"/>
                <a:gd name="connsiteY6" fmla="*/ 1980 h 245148"/>
                <a:gd name="connsiteX7" fmla="*/ 22599 w 842708"/>
                <a:gd name="connsiteY7" fmla="*/ 6694 h 245148"/>
                <a:gd name="connsiteX8" fmla="*/ 1105 w 842708"/>
                <a:gd name="connsiteY8" fmla="*/ 136340 h 245148"/>
                <a:gd name="connsiteX9" fmla="*/ 41442 w 842708"/>
                <a:gd name="connsiteY9" fmla="*/ 249486 h 245148"/>
                <a:gd name="connsiteX10" fmla="*/ 684268 w 842708"/>
                <a:gd name="connsiteY10" fmla="*/ 249486 h 245148"/>
                <a:gd name="connsiteX11" fmla="*/ 831158 w 842708"/>
                <a:gd name="connsiteY11" fmla="*/ 110924 h 245148"/>
                <a:gd name="connsiteX12" fmla="*/ 849969 w 842708"/>
                <a:gd name="connsiteY12" fmla="*/ 112674 h 245148"/>
                <a:gd name="connsiteX13" fmla="*/ 826487 w 842708"/>
                <a:gd name="connsiteY13" fmla="*/ 0 h 245148"/>
                <a:gd name="connsiteX14" fmla="*/ 285449 w 842708"/>
                <a:gd name="connsiteY14" fmla="*/ 76656 h 245148"/>
                <a:gd name="connsiteX15" fmla="*/ 227879 w 842708"/>
                <a:gd name="connsiteY15" fmla="*/ 76656 h 245148"/>
                <a:gd name="connsiteX16" fmla="*/ 213676 w 842708"/>
                <a:gd name="connsiteY16" fmla="*/ 62513 h 245148"/>
                <a:gd name="connsiteX17" fmla="*/ 227879 w 842708"/>
                <a:gd name="connsiteY17" fmla="*/ 48370 h 245148"/>
                <a:gd name="connsiteX18" fmla="*/ 285449 w 842708"/>
                <a:gd name="connsiteY18" fmla="*/ 48370 h 245148"/>
                <a:gd name="connsiteX19" fmla="*/ 299652 w 842708"/>
                <a:gd name="connsiteY19" fmla="*/ 62513 h 245148"/>
                <a:gd name="connsiteX20" fmla="*/ 285449 w 842708"/>
                <a:gd name="connsiteY20" fmla="*/ 76656 h 245148"/>
                <a:gd name="connsiteX21" fmla="*/ 711537 w 842708"/>
                <a:gd name="connsiteY21" fmla="*/ 76656 h 245148"/>
                <a:gd name="connsiteX22" fmla="*/ 653968 w 842708"/>
                <a:gd name="connsiteY22" fmla="*/ 76656 h 245148"/>
                <a:gd name="connsiteX23" fmla="*/ 639765 w 842708"/>
                <a:gd name="connsiteY23" fmla="*/ 62513 h 245148"/>
                <a:gd name="connsiteX24" fmla="*/ 653968 w 842708"/>
                <a:gd name="connsiteY24" fmla="*/ 48370 h 245148"/>
                <a:gd name="connsiteX25" fmla="*/ 711537 w 842708"/>
                <a:gd name="connsiteY25" fmla="*/ 48370 h 245148"/>
                <a:gd name="connsiteX26" fmla="*/ 725740 w 842708"/>
                <a:gd name="connsiteY26" fmla="*/ 62513 h 245148"/>
                <a:gd name="connsiteX27" fmla="*/ 711537 w 842708"/>
                <a:gd name="connsiteY27" fmla="*/ 76656 h 245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842708" h="245148">
                  <a:moveTo>
                    <a:pt x="826487" y="0"/>
                  </a:moveTo>
                  <a:cubicBezTo>
                    <a:pt x="705193" y="0"/>
                    <a:pt x="582764" y="566"/>
                    <a:pt x="461565" y="1509"/>
                  </a:cubicBezTo>
                  <a:lnTo>
                    <a:pt x="423691" y="1509"/>
                  </a:lnTo>
                  <a:lnTo>
                    <a:pt x="423691" y="224877"/>
                  </a:lnTo>
                  <a:cubicBezTo>
                    <a:pt x="423691" y="230084"/>
                    <a:pt x="419452" y="234305"/>
                    <a:pt x="414222" y="234305"/>
                  </a:cubicBezTo>
                  <a:cubicBezTo>
                    <a:pt x="408993" y="234305"/>
                    <a:pt x="404753" y="230084"/>
                    <a:pt x="404753" y="224877"/>
                  </a:cubicBezTo>
                  <a:lnTo>
                    <a:pt x="404753" y="1980"/>
                  </a:lnTo>
                  <a:cubicBezTo>
                    <a:pt x="277306" y="3111"/>
                    <a:pt x="149100" y="4620"/>
                    <a:pt x="22599" y="6694"/>
                  </a:cubicBezTo>
                  <a:cubicBezTo>
                    <a:pt x="4395" y="47361"/>
                    <a:pt x="-3006" y="92005"/>
                    <a:pt x="1105" y="136340"/>
                  </a:cubicBezTo>
                  <a:cubicBezTo>
                    <a:pt x="5399" y="176696"/>
                    <a:pt x="19221" y="215467"/>
                    <a:pt x="41442" y="249486"/>
                  </a:cubicBezTo>
                  <a:lnTo>
                    <a:pt x="684268" y="249486"/>
                  </a:lnTo>
                  <a:cubicBezTo>
                    <a:pt x="686406" y="170831"/>
                    <a:pt x="752171" y="108795"/>
                    <a:pt x="831158" y="110924"/>
                  </a:cubicBezTo>
                  <a:cubicBezTo>
                    <a:pt x="837460" y="111094"/>
                    <a:pt x="843744" y="111679"/>
                    <a:pt x="849969" y="112674"/>
                  </a:cubicBezTo>
                  <a:cubicBezTo>
                    <a:pt x="850277" y="73881"/>
                    <a:pt x="842271" y="35468"/>
                    <a:pt x="826487" y="0"/>
                  </a:cubicBezTo>
                  <a:close/>
                  <a:moveTo>
                    <a:pt x="285449" y="76656"/>
                  </a:moveTo>
                  <a:lnTo>
                    <a:pt x="227879" y="76656"/>
                  </a:lnTo>
                  <a:cubicBezTo>
                    <a:pt x="220035" y="76656"/>
                    <a:pt x="213676" y="70324"/>
                    <a:pt x="213676" y="62513"/>
                  </a:cubicBezTo>
                  <a:cubicBezTo>
                    <a:pt x="213676" y="54702"/>
                    <a:pt x="220035" y="48370"/>
                    <a:pt x="227879" y="48370"/>
                  </a:cubicBezTo>
                  <a:lnTo>
                    <a:pt x="285449" y="48370"/>
                  </a:lnTo>
                  <a:cubicBezTo>
                    <a:pt x="293293" y="48370"/>
                    <a:pt x="299652" y="54702"/>
                    <a:pt x="299652" y="62513"/>
                  </a:cubicBezTo>
                  <a:cubicBezTo>
                    <a:pt x="299652" y="70324"/>
                    <a:pt x="293293" y="76656"/>
                    <a:pt x="285449" y="76656"/>
                  </a:cubicBezTo>
                  <a:close/>
                  <a:moveTo>
                    <a:pt x="711537" y="76656"/>
                  </a:moveTo>
                  <a:lnTo>
                    <a:pt x="653968" y="76656"/>
                  </a:lnTo>
                  <a:cubicBezTo>
                    <a:pt x="646124" y="76656"/>
                    <a:pt x="639765" y="70324"/>
                    <a:pt x="639765" y="62513"/>
                  </a:cubicBezTo>
                  <a:cubicBezTo>
                    <a:pt x="639765" y="54702"/>
                    <a:pt x="646124" y="48370"/>
                    <a:pt x="653968" y="48370"/>
                  </a:cubicBezTo>
                  <a:lnTo>
                    <a:pt x="711537" y="48370"/>
                  </a:lnTo>
                  <a:cubicBezTo>
                    <a:pt x="719381" y="48370"/>
                    <a:pt x="725740" y="54702"/>
                    <a:pt x="725740" y="62513"/>
                  </a:cubicBezTo>
                  <a:cubicBezTo>
                    <a:pt x="725740" y="70324"/>
                    <a:pt x="719381" y="76656"/>
                    <a:pt x="711537" y="76656"/>
                  </a:cubicBezTo>
                  <a:close/>
                </a:path>
              </a:pathLst>
            </a:custGeom>
            <a:noFill/>
            <a:ln w="94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7" name="Forma Livre 26">
              <a:extLst>
                <a:ext uri="{FF2B5EF4-FFF2-40B4-BE49-F238E27FC236}">
                  <a16:creationId xmlns:a16="http://schemas.microsoft.com/office/drawing/2014/main" id="{FDAD3DC6-B2F3-724E-95B5-B9FB37E3A318}"/>
                </a:ext>
              </a:extLst>
            </p:cNvPr>
            <p:cNvSpPr/>
            <p:nvPr/>
          </p:nvSpPr>
          <p:spPr>
            <a:xfrm>
              <a:off x="1299715" y="1954770"/>
              <a:ext cx="340871" cy="84859"/>
            </a:xfrm>
            <a:custGeom>
              <a:avLst/>
              <a:gdLst>
                <a:gd name="connsiteX0" fmla="*/ 302996 w 340871"/>
                <a:gd name="connsiteY0" fmla="*/ 44720 h 84859"/>
                <a:gd name="connsiteX1" fmla="*/ 0 w 340871"/>
                <a:gd name="connsiteY1" fmla="*/ 499 h 84859"/>
                <a:gd name="connsiteX2" fmla="*/ 0 w 340871"/>
                <a:gd name="connsiteY2" fmla="*/ 18226 h 84859"/>
                <a:gd name="connsiteX3" fmla="*/ 348162 w 340871"/>
                <a:gd name="connsiteY3" fmla="*/ 87244 h 84859"/>
                <a:gd name="connsiteX4" fmla="*/ 302996 w 340871"/>
                <a:gd name="connsiteY4" fmla="*/ 44720 h 84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0871" h="84859">
                  <a:moveTo>
                    <a:pt x="302996" y="44720"/>
                  </a:moveTo>
                  <a:cubicBezTo>
                    <a:pt x="205486" y="11973"/>
                    <a:pt x="102847" y="-3007"/>
                    <a:pt x="0" y="499"/>
                  </a:cubicBezTo>
                  <a:lnTo>
                    <a:pt x="0" y="18226"/>
                  </a:lnTo>
                  <a:cubicBezTo>
                    <a:pt x="119666" y="16275"/>
                    <a:pt x="238369" y="39807"/>
                    <a:pt x="348162" y="87244"/>
                  </a:cubicBezTo>
                  <a:cubicBezTo>
                    <a:pt x="334391" y="71775"/>
                    <a:pt x="319278" y="57545"/>
                    <a:pt x="302996" y="44720"/>
                  </a:cubicBezTo>
                  <a:close/>
                </a:path>
              </a:pathLst>
            </a:custGeom>
            <a:noFill/>
            <a:ln w="94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8" name="Forma Livre 27">
              <a:extLst>
                <a:ext uri="{FF2B5EF4-FFF2-40B4-BE49-F238E27FC236}">
                  <a16:creationId xmlns:a16="http://schemas.microsoft.com/office/drawing/2014/main" id="{D0490E46-E716-5046-B8F6-4A89F75B3BAA}"/>
                </a:ext>
              </a:extLst>
            </p:cNvPr>
            <p:cNvSpPr/>
            <p:nvPr/>
          </p:nvSpPr>
          <p:spPr>
            <a:xfrm>
              <a:off x="938770" y="1956024"/>
              <a:ext cx="340871" cy="103717"/>
            </a:xfrm>
            <a:custGeom>
              <a:avLst/>
              <a:gdLst>
                <a:gd name="connsiteX0" fmla="*/ 0 w 340871"/>
                <a:gd name="connsiteY0" fmla="*/ 110883 h 103716"/>
                <a:gd name="connsiteX1" fmla="*/ 342197 w 340871"/>
                <a:gd name="connsiteY1" fmla="*/ 17632 h 103716"/>
                <a:gd name="connsiteX2" fmla="*/ 342197 w 340871"/>
                <a:gd name="connsiteY2" fmla="*/ 0 h 103716"/>
                <a:gd name="connsiteX3" fmla="*/ 326573 w 340871"/>
                <a:gd name="connsiteY3" fmla="*/ 566 h 103716"/>
                <a:gd name="connsiteX4" fmla="*/ 45165 w 340871"/>
                <a:gd name="connsiteY4" fmla="*/ 64776 h 103716"/>
                <a:gd name="connsiteX5" fmla="*/ 0 w 340871"/>
                <a:gd name="connsiteY5" fmla="*/ 110883 h 103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0871" h="103716">
                  <a:moveTo>
                    <a:pt x="0" y="110883"/>
                  </a:moveTo>
                  <a:cubicBezTo>
                    <a:pt x="105640" y="54738"/>
                    <a:pt x="222569" y="22874"/>
                    <a:pt x="342197" y="17632"/>
                  </a:cubicBezTo>
                  <a:lnTo>
                    <a:pt x="342197" y="0"/>
                  </a:lnTo>
                  <a:cubicBezTo>
                    <a:pt x="336989" y="0"/>
                    <a:pt x="331876" y="0"/>
                    <a:pt x="326573" y="566"/>
                  </a:cubicBezTo>
                  <a:cubicBezTo>
                    <a:pt x="229878" y="6516"/>
                    <a:pt x="134815" y="28207"/>
                    <a:pt x="45165" y="64776"/>
                  </a:cubicBezTo>
                  <a:cubicBezTo>
                    <a:pt x="28601" y="78603"/>
                    <a:pt x="13470" y="94049"/>
                    <a:pt x="0" y="110883"/>
                  </a:cubicBezTo>
                  <a:close/>
                </a:path>
              </a:pathLst>
            </a:custGeom>
            <a:noFill/>
            <a:ln w="94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9" name="Forma Livre 28">
              <a:extLst>
                <a:ext uri="{FF2B5EF4-FFF2-40B4-BE49-F238E27FC236}">
                  <a16:creationId xmlns:a16="http://schemas.microsoft.com/office/drawing/2014/main" id="{BE3AFBDE-B282-E04B-A9AA-C26311BF14E8}"/>
                </a:ext>
              </a:extLst>
            </p:cNvPr>
            <p:cNvSpPr/>
            <p:nvPr/>
          </p:nvSpPr>
          <p:spPr>
            <a:xfrm>
              <a:off x="1089700" y="2174301"/>
              <a:ext cx="85218" cy="28286"/>
            </a:xfrm>
            <a:custGeom>
              <a:avLst/>
              <a:gdLst>
                <a:gd name="connsiteX0" fmla="*/ 71772 w 85217"/>
                <a:gd name="connsiteY0" fmla="*/ 0 h 28286"/>
                <a:gd name="connsiteX1" fmla="*/ 14203 w 85217"/>
                <a:gd name="connsiteY1" fmla="*/ 0 h 28286"/>
                <a:gd name="connsiteX2" fmla="*/ 0 w 85217"/>
                <a:gd name="connsiteY2" fmla="*/ 14143 h 28286"/>
                <a:gd name="connsiteX3" fmla="*/ 14203 w 85217"/>
                <a:gd name="connsiteY3" fmla="*/ 28286 h 28286"/>
                <a:gd name="connsiteX4" fmla="*/ 71772 w 85217"/>
                <a:gd name="connsiteY4" fmla="*/ 28286 h 28286"/>
                <a:gd name="connsiteX5" fmla="*/ 85975 w 85217"/>
                <a:gd name="connsiteY5" fmla="*/ 14143 h 28286"/>
                <a:gd name="connsiteX6" fmla="*/ 71772 w 85217"/>
                <a:gd name="connsiteY6" fmla="*/ 0 h 28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217" h="28286">
                  <a:moveTo>
                    <a:pt x="71772" y="0"/>
                  </a:moveTo>
                  <a:lnTo>
                    <a:pt x="14203" y="0"/>
                  </a:lnTo>
                  <a:cubicBezTo>
                    <a:pt x="6359" y="0"/>
                    <a:pt x="0" y="6332"/>
                    <a:pt x="0" y="14143"/>
                  </a:cubicBezTo>
                  <a:cubicBezTo>
                    <a:pt x="0" y="21954"/>
                    <a:pt x="6359" y="28286"/>
                    <a:pt x="14203" y="28286"/>
                  </a:cubicBezTo>
                  <a:lnTo>
                    <a:pt x="71772" y="28286"/>
                  </a:lnTo>
                  <a:cubicBezTo>
                    <a:pt x="79616" y="28286"/>
                    <a:pt x="85975" y="21954"/>
                    <a:pt x="85975" y="14143"/>
                  </a:cubicBezTo>
                  <a:cubicBezTo>
                    <a:pt x="85975" y="6332"/>
                    <a:pt x="79616" y="0"/>
                    <a:pt x="71772" y="0"/>
                  </a:cubicBezTo>
                  <a:close/>
                </a:path>
              </a:pathLst>
            </a:custGeom>
            <a:solidFill>
              <a:srgbClr val="000000"/>
            </a:solidFill>
            <a:ln w="94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30" name="Forma Livre 29">
              <a:extLst>
                <a:ext uri="{FF2B5EF4-FFF2-40B4-BE49-F238E27FC236}">
                  <a16:creationId xmlns:a16="http://schemas.microsoft.com/office/drawing/2014/main" id="{B63C1C10-B29D-DF40-B500-CC4E58AF893E}"/>
                </a:ext>
              </a:extLst>
            </p:cNvPr>
            <p:cNvSpPr/>
            <p:nvPr/>
          </p:nvSpPr>
          <p:spPr>
            <a:xfrm>
              <a:off x="1515789" y="2174301"/>
              <a:ext cx="85218" cy="28286"/>
            </a:xfrm>
            <a:custGeom>
              <a:avLst/>
              <a:gdLst>
                <a:gd name="connsiteX0" fmla="*/ 71772 w 85217"/>
                <a:gd name="connsiteY0" fmla="*/ 0 h 28286"/>
                <a:gd name="connsiteX1" fmla="*/ 14203 w 85217"/>
                <a:gd name="connsiteY1" fmla="*/ 0 h 28286"/>
                <a:gd name="connsiteX2" fmla="*/ 0 w 85217"/>
                <a:gd name="connsiteY2" fmla="*/ 14143 h 28286"/>
                <a:gd name="connsiteX3" fmla="*/ 14203 w 85217"/>
                <a:gd name="connsiteY3" fmla="*/ 28286 h 28286"/>
                <a:gd name="connsiteX4" fmla="*/ 71772 w 85217"/>
                <a:gd name="connsiteY4" fmla="*/ 28286 h 28286"/>
                <a:gd name="connsiteX5" fmla="*/ 85975 w 85217"/>
                <a:gd name="connsiteY5" fmla="*/ 14143 h 28286"/>
                <a:gd name="connsiteX6" fmla="*/ 71772 w 85217"/>
                <a:gd name="connsiteY6" fmla="*/ 0 h 28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217" h="28286">
                  <a:moveTo>
                    <a:pt x="71772" y="0"/>
                  </a:moveTo>
                  <a:lnTo>
                    <a:pt x="14203" y="0"/>
                  </a:lnTo>
                  <a:cubicBezTo>
                    <a:pt x="6359" y="0"/>
                    <a:pt x="0" y="6332"/>
                    <a:pt x="0" y="14143"/>
                  </a:cubicBezTo>
                  <a:cubicBezTo>
                    <a:pt x="0" y="21954"/>
                    <a:pt x="6359" y="28286"/>
                    <a:pt x="14203" y="28286"/>
                  </a:cubicBezTo>
                  <a:lnTo>
                    <a:pt x="71772" y="28286"/>
                  </a:lnTo>
                  <a:cubicBezTo>
                    <a:pt x="79616" y="28286"/>
                    <a:pt x="85975" y="21954"/>
                    <a:pt x="85975" y="14143"/>
                  </a:cubicBezTo>
                  <a:cubicBezTo>
                    <a:pt x="85975" y="6332"/>
                    <a:pt x="79616" y="0"/>
                    <a:pt x="71772" y="0"/>
                  </a:cubicBezTo>
                  <a:close/>
                </a:path>
              </a:pathLst>
            </a:custGeom>
            <a:solidFill>
              <a:srgbClr val="000000"/>
            </a:solidFill>
            <a:ln w="94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31" name="Forma Livre 30">
              <a:extLst>
                <a:ext uri="{FF2B5EF4-FFF2-40B4-BE49-F238E27FC236}">
                  <a16:creationId xmlns:a16="http://schemas.microsoft.com/office/drawing/2014/main" id="{BF8A99CA-741D-CD4F-9A69-C47FA28D3FDB}"/>
                </a:ext>
              </a:extLst>
            </p:cNvPr>
            <p:cNvSpPr/>
            <p:nvPr/>
          </p:nvSpPr>
          <p:spPr>
            <a:xfrm>
              <a:off x="1602711" y="1999491"/>
              <a:ext cx="378746" cy="386580"/>
            </a:xfrm>
            <a:custGeom>
              <a:avLst/>
              <a:gdLst>
                <a:gd name="connsiteX0" fmla="*/ 192971 w 378745"/>
                <a:gd name="connsiteY0" fmla="*/ 98059 h 386580"/>
                <a:gd name="connsiteX1" fmla="*/ 190225 w 378745"/>
                <a:gd name="connsiteY1" fmla="*/ 96174 h 386580"/>
                <a:gd name="connsiteX2" fmla="*/ 0 w 378745"/>
                <a:gd name="connsiteY2" fmla="*/ 0 h 386580"/>
                <a:gd name="connsiteX3" fmla="*/ 45355 w 378745"/>
                <a:gd name="connsiteY3" fmla="*/ 42430 h 386580"/>
                <a:gd name="connsiteX4" fmla="*/ 172518 w 378745"/>
                <a:gd name="connsiteY4" fmla="*/ 108997 h 386580"/>
                <a:gd name="connsiteX5" fmla="*/ 175335 w 378745"/>
                <a:gd name="connsiteY5" fmla="*/ 122033 h 386580"/>
                <a:gd name="connsiteX6" fmla="*/ 167405 w 378745"/>
                <a:gd name="connsiteY6" fmla="*/ 126346 h 386580"/>
                <a:gd name="connsiteX7" fmla="*/ 99705 w 378745"/>
                <a:gd name="connsiteY7" fmla="*/ 126346 h 386580"/>
                <a:gd name="connsiteX8" fmla="*/ 123471 w 378745"/>
                <a:gd name="connsiteY8" fmla="*/ 239491 h 386580"/>
                <a:gd name="connsiteX9" fmla="*/ 246563 w 378745"/>
                <a:gd name="connsiteY9" fmla="*/ 381394 h 386580"/>
                <a:gd name="connsiteX10" fmla="*/ 245995 w 378745"/>
                <a:gd name="connsiteY10" fmla="*/ 391860 h 386580"/>
                <a:gd name="connsiteX11" fmla="*/ 313980 w 378745"/>
                <a:gd name="connsiteY11" fmla="*/ 391860 h 386580"/>
                <a:gd name="connsiteX12" fmla="*/ 353464 w 378745"/>
                <a:gd name="connsiteY12" fmla="*/ 364611 h 386580"/>
                <a:gd name="connsiteX13" fmla="*/ 383859 w 378745"/>
                <a:gd name="connsiteY13" fmla="*/ 325293 h 386580"/>
                <a:gd name="connsiteX14" fmla="*/ 381775 w 378745"/>
                <a:gd name="connsiteY14" fmla="*/ 126346 h 386580"/>
                <a:gd name="connsiteX15" fmla="*/ 370886 w 378745"/>
                <a:gd name="connsiteY15" fmla="*/ 229402 h 386580"/>
                <a:gd name="connsiteX16" fmla="*/ 366152 w 378745"/>
                <a:gd name="connsiteY16" fmla="*/ 229402 h 386580"/>
                <a:gd name="connsiteX17" fmla="*/ 272034 w 378745"/>
                <a:gd name="connsiteY17" fmla="*/ 135680 h 386580"/>
                <a:gd name="connsiteX18" fmla="*/ 272034 w 378745"/>
                <a:gd name="connsiteY18" fmla="*/ 130966 h 386580"/>
                <a:gd name="connsiteX19" fmla="*/ 276768 w 378745"/>
                <a:gd name="connsiteY19" fmla="*/ 130966 h 386580"/>
                <a:gd name="connsiteX20" fmla="*/ 370887 w 378745"/>
                <a:gd name="connsiteY20" fmla="*/ 224688 h 386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78745" h="386580">
                  <a:moveTo>
                    <a:pt x="192971" y="98059"/>
                  </a:moveTo>
                  <a:lnTo>
                    <a:pt x="190225" y="96174"/>
                  </a:lnTo>
                  <a:cubicBezTo>
                    <a:pt x="131598" y="55493"/>
                    <a:pt x="67577" y="23125"/>
                    <a:pt x="0" y="0"/>
                  </a:cubicBezTo>
                  <a:cubicBezTo>
                    <a:pt x="16343" y="12786"/>
                    <a:pt x="31520" y="26985"/>
                    <a:pt x="45355" y="42430"/>
                  </a:cubicBezTo>
                  <a:cubicBezTo>
                    <a:pt x="89457" y="61207"/>
                    <a:pt x="131981" y="83467"/>
                    <a:pt x="172518" y="108997"/>
                  </a:cubicBezTo>
                  <a:cubicBezTo>
                    <a:pt x="176911" y="111822"/>
                    <a:pt x="178172" y="117659"/>
                    <a:pt x="175335" y="122033"/>
                  </a:cubicBezTo>
                  <a:cubicBezTo>
                    <a:pt x="173595" y="124715"/>
                    <a:pt x="170611" y="126338"/>
                    <a:pt x="167405" y="126346"/>
                  </a:cubicBezTo>
                  <a:lnTo>
                    <a:pt x="99705" y="126346"/>
                  </a:lnTo>
                  <a:cubicBezTo>
                    <a:pt x="115653" y="161937"/>
                    <a:pt x="123757" y="200518"/>
                    <a:pt x="123471" y="239491"/>
                  </a:cubicBezTo>
                  <a:cubicBezTo>
                    <a:pt x="194091" y="249981"/>
                    <a:pt x="246408" y="310294"/>
                    <a:pt x="246563" y="381394"/>
                  </a:cubicBezTo>
                  <a:cubicBezTo>
                    <a:pt x="246563" y="384977"/>
                    <a:pt x="246563" y="388372"/>
                    <a:pt x="245995" y="391860"/>
                  </a:cubicBezTo>
                  <a:lnTo>
                    <a:pt x="313980" y="391860"/>
                  </a:lnTo>
                  <a:cubicBezTo>
                    <a:pt x="328455" y="384826"/>
                    <a:pt x="341769" y="375638"/>
                    <a:pt x="353464" y="364611"/>
                  </a:cubicBezTo>
                  <a:cubicBezTo>
                    <a:pt x="365584" y="353156"/>
                    <a:pt x="375838" y="339891"/>
                    <a:pt x="383859" y="325293"/>
                  </a:cubicBezTo>
                  <a:lnTo>
                    <a:pt x="381775" y="126346"/>
                  </a:lnTo>
                  <a:close/>
                  <a:moveTo>
                    <a:pt x="370886" y="229402"/>
                  </a:moveTo>
                  <a:lnTo>
                    <a:pt x="366152" y="229402"/>
                  </a:lnTo>
                  <a:cubicBezTo>
                    <a:pt x="314301" y="229094"/>
                    <a:pt x="272344" y="187313"/>
                    <a:pt x="272034" y="135680"/>
                  </a:cubicBezTo>
                  <a:lnTo>
                    <a:pt x="272034" y="130966"/>
                  </a:lnTo>
                  <a:lnTo>
                    <a:pt x="276768" y="130966"/>
                  </a:lnTo>
                  <a:cubicBezTo>
                    <a:pt x="328619" y="131275"/>
                    <a:pt x="370576" y="173055"/>
                    <a:pt x="370887" y="224688"/>
                  </a:cubicBezTo>
                  <a:close/>
                </a:path>
              </a:pathLst>
            </a:custGeom>
            <a:solidFill>
              <a:schemeClr val="accent4"/>
            </a:solidFill>
            <a:ln w="94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32" name="Forma Livre 31">
              <a:extLst>
                <a:ext uri="{FF2B5EF4-FFF2-40B4-BE49-F238E27FC236}">
                  <a16:creationId xmlns:a16="http://schemas.microsoft.com/office/drawing/2014/main" id="{63EA4956-9121-D249-A2A6-E11962DE020C}"/>
                </a:ext>
              </a:extLst>
            </p:cNvPr>
            <p:cNvSpPr/>
            <p:nvPr/>
          </p:nvSpPr>
          <p:spPr>
            <a:xfrm>
              <a:off x="446420" y="2020800"/>
              <a:ext cx="530244" cy="367723"/>
            </a:xfrm>
            <a:custGeom>
              <a:avLst/>
              <a:gdLst>
                <a:gd name="connsiteX0" fmla="*/ 452392 w 530243"/>
                <a:gd name="connsiteY0" fmla="*/ 111825 h 367722"/>
                <a:gd name="connsiteX1" fmla="*/ 416601 w 530243"/>
                <a:gd name="connsiteY1" fmla="*/ 112391 h 367722"/>
                <a:gd name="connsiteX2" fmla="*/ 416601 w 530243"/>
                <a:gd name="connsiteY2" fmla="*/ 112391 h 367722"/>
                <a:gd name="connsiteX3" fmla="*/ 407111 w 530243"/>
                <a:gd name="connsiteY3" fmla="*/ 102984 h 367722"/>
                <a:gd name="connsiteX4" fmla="*/ 411299 w 530243"/>
                <a:gd name="connsiteY4" fmla="*/ 95136 h 367722"/>
                <a:gd name="connsiteX5" fmla="*/ 492350 w 530243"/>
                <a:gd name="connsiteY5" fmla="*/ 46107 h 367722"/>
                <a:gd name="connsiteX6" fmla="*/ 537516 w 530243"/>
                <a:gd name="connsiteY6" fmla="*/ 0 h 367722"/>
                <a:gd name="connsiteX7" fmla="*/ 356191 w 530243"/>
                <a:gd name="connsiteY7" fmla="*/ 97682 h 367722"/>
                <a:gd name="connsiteX8" fmla="*/ 352498 w 530243"/>
                <a:gd name="connsiteY8" fmla="*/ 100228 h 367722"/>
                <a:gd name="connsiteX9" fmla="*/ 347953 w 530243"/>
                <a:gd name="connsiteY9" fmla="*/ 100228 h 367722"/>
                <a:gd name="connsiteX10" fmla="*/ 10018 w 530243"/>
                <a:gd name="connsiteY10" fmla="*/ 212902 h 367722"/>
                <a:gd name="connsiteX11" fmla="*/ 4999 w 530243"/>
                <a:gd name="connsiteY11" fmla="*/ 370740 h 367722"/>
                <a:gd name="connsiteX12" fmla="*/ 94667 w 530243"/>
                <a:gd name="connsiteY12" fmla="*/ 370740 h 367722"/>
                <a:gd name="connsiteX13" fmla="*/ 94099 w 530243"/>
                <a:gd name="connsiteY13" fmla="*/ 360274 h 367722"/>
                <a:gd name="connsiteX14" fmla="*/ 240316 w 530243"/>
                <a:gd name="connsiteY14" fmla="*/ 218511 h 367722"/>
                <a:gd name="connsiteX15" fmla="*/ 382514 w 530243"/>
                <a:gd name="connsiteY15" fmla="*/ 355088 h 367722"/>
                <a:gd name="connsiteX16" fmla="*/ 470762 w 530243"/>
                <a:gd name="connsiteY16" fmla="*/ 355088 h 367722"/>
                <a:gd name="connsiteX17" fmla="*/ 430425 w 530243"/>
                <a:gd name="connsiteY17" fmla="*/ 241943 h 367722"/>
                <a:gd name="connsiteX18" fmla="*/ 452392 w 530243"/>
                <a:gd name="connsiteY18" fmla="*/ 111825 h 367722"/>
                <a:gd name="connsiteX19" fmla="*/ 114551 w 530243"/>
                <a:gd name="connsiteY19" fmla="*/ 184521 h 367722"/>
                <a:gd name="connsiteX20" fmla="*/ 20433 w 530243"/>
                <a:gd name="connsiteY20" fmla="*/ 278244 h 367722"/>
                <a:gd name="connsiteX21" fmla="*/ 15699 w 530243"/>
                <a:gd name="connsiteY21" fmla="*/ 278244 h 367722"/>
                <a:gd name="connsiteX22" fmla="*/ 15699 w 530243"/>
                <a:gd name="connsiteY22" fmla="*/ 273435 h 367722"/>
                <a:gd name="connsiteX23" fmla="*/ 109817 w 530243"/>
                <a:gd name="connsiteY23" fmla="*/ 179713 h 367722"/>
                <a:gd name="connsiteX24" fmla="*/ 114551 w 530243"/>
                <a:gd name="connsiteY24" fmla="*/ 179713 h 367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0243" h="367722">
                  <a:moveTo>
                    <a:pt x="452392" y="111825"/>
                  </a:moveTo>
                  <a:lnTo>
                    <a:pt x="416601" y="112391"/>
                  </a:lnTo>
                  <a:lnTo>
                    <a:pt x="416601" y="112391"/>
                  </a:lnTo>
                  <a:cubicBezTo>
                    <a:pt x="411372" y="112403"/>
                    <a:pt x="407123" y="108191"/>
                    <a:pt x="407111" y="102984"/>
                  </a:cubicBezTo>
                  <a:cubicBezTo>
                    <a:pt x="407104" y="99836"/>
                    <a:pt x="408675" y="96892"/>
                    <a:pt x="411299" y="95136"/>
                  </a:cubicBezTo>
                  <a:cubicBezTo>
                    <a:pt x="437384" y="77313"/>
                    <a:pt x="464443" y="60944"/>
                    <a:pt x="492350" y="46107"/>
                  </a:cubicBezTo>
                  <a:cubicBezTo>
                    <a:pt x="505820" y="29274"/>
                    <a:pt x="520951" y="13828"/>
                    <a:pt x="537516" y="0"/>
                  </a:cubicBezTo>
                  <a:cubicBezTo>
                    <a:pt x="473639" y="25797"/>
                    <a:pt x="412827" y="58558"/>
                    <a:pt x="356191" y="97682"/>
                  </a:cubicBezTo>
                  <a:lnTo>
                    <a:pt x="352498" y="100228"/>
                  </a:lnTo>
                  <a:lnTo>
                    <a:pt x="347953" y="100228"/>
                  </a:lnTo>
                  <a:cubicBezTo>
                    <a:pt x="225783" y="98839"/>
                    <a:pt x="106716" y="138538"/>
                    <a:pt x="10018" y="212902"/>
                  </a:cubicBezTo>
                  <a:cubicBezTo>
                    <a:pt x="-1362" y="264763"/>
                    <a:pt x="-3063" y="318266"/>
                    <a:pt x="4999" y="370740"/>
                  </a:cubicBezTo>
                  <a:lnTo>
                    <a:pt x="94667" y="370740"/>
                  </a:lnTo>
                  <a:cubicBezTo>
                    <a:pt x="94667" y="367251"/>
                    <a:pt x="94099" y="363763"/>
                    <a:pt x="94099" y="360274"/>
                  </a:cubicBezTo>
                  <a:cubicBezTo>
                    <a:pt x="95164" y="280921"/>
                    <a:pt x="160627" y="217451"/>
                    <a:pt x="240316" y="218511"/>
                  </a:cubicBezTo>
                  <a:cubicBezTo>
                    <a:pt x="316487" y="219524"/>
                    <a:pt x="378747" y="279323"/>
                    <a:pt x="382514" y="355088"/>
                  </a:cubicBezTo>
                  <a:lnTo>
                    <a:pt x="470762" y="355088"/>
                  </a:lnTo>
                  <a:cubicBezTo>
                    <a:pt x="448541" y="321070"/>
                    <a:pt x="434719" y="282298"/>
                    <a:pt x="430425" y="241943"/>
                  </a:cubicBezTo>
                  <a:cubicBezTo>
                    <a:pt x="426379" y="197410"/>
                    <a:pt x="433946" y="152592"/>
                    <a:pt x="452392" y="111825"/>
                  </a:cubicBezTo>
                  <a:close/>
                  <a:moveTo>
                    <a:pt x="114551" y="184521"/>
                  </a:moveTo>
                  <a:cubicBezTo>
                    <a:pt x="114241" y="236154"/>
                    <a:pt x="72284" y="277935"/>
                    <a:pt x="20433" y="278244"/>
                  </a:cubicBezTo>
                  <a:lnTo>
                    <a:pt x="15699" y="278244"/>
                  </a:lnTo>
                  <a:lnTo>
                    <a:pt x="15699" y="273435"/>
                  </a:lnTo>
                  <a:cubicBezTo>
                    <a:pt x="16009" y="221802"/>
                    <a:pt x="57966" y="180022"/>
                    <a:pt x="109817" y="179713"/>
                  </a:cubicBezTo>
                  <a:lnTo>
                    <a:pt x="114551" y="179713"/>
                  </a:lnTo>
                  <a:close/>
                </a:path>
              </a:pathLst>
            </a:custGeom>
            <a:solidFill>
              <a:schemeClr val="accent4"/>
            </a:solidFill>
            <a:ln w="94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33" name="Forma Livre 32">
              <a:extLst>
                <a:ext uri="{FF2B5EF4-FFF2-40B4-BE49-F238E27FC236}">
                  <a16:creationId xmlns:a16="http://schemas.microsoft.com/office/drawing/2014/main" id="{99980A5D-BA24-D649-A001-882078FD2CE4}"/>
                </a:ext>
              </a:extLst>
            </p:cNvPr>
            <p:cNvSpPr/>
            <p:nvPr/>
          </p:nvSpPr>
          <p:spPr>
            <a:xfrm>
              <a:off x="451419" y="2391540"/>
              <a:ext cx="85218" cy="18858"/>
            </a:xfrm>
            <a:custGeom>
              <a:avLst/>
              <a:gdLst>
                <a:gd name="connsiteX0" fmla="*/ 0 w 85217"/>
                <a:gd name="connsiteY0" fmla="*/ 0 h 18857"/>
                <a:gd name="connsiteX1" fmla="*/ 3693 w 85217"/>
                <a:gd name="connsiteY1" fmla="*/ 21026 h 18857"/>
                <a:gd name="connsiteX2" fmla="*/ 93455 w 85217"/>
                <a:gd name="connsiteY2" fmla="*/ 22063 h 18857"/>
                <a:gd name="connsiteX3" fmla="*/ 89668 w 85217"/>
                <a:gd name="connsiteY3" fmla="*/ 0 h 18857"/>
                <a:gd name="connsiteX4" fmla="*/ 0 w 85217"/>
                <a:gd name="connsiteY4" fmla="*/ 0 h 18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217" h="18857">
                  <a:moveTo>
                    <a:pt x="0" y="0"/>
                  </a:moveTo>
                  <a:cubicBezTo>
                    <a:pt x="1042" y="7072"/>
                    <a:pt x="2272" y="14049"/>
                    <a:pt x="3693" y="21026"/>
                  </a:cubicBezTo>
                  <a:lnTo>
                    <a:pt x="93455" y="22063"/>
                  </a:lnTo>
                  <a:cubicBezTo>
                    <a:pt x="91616" y="14819"/>
                    <a:pt x="90349" y="7442"/>
                    <a:pt x="8966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4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34" name="Forma Livre 33">
              <a:extLst>
                <a:ext uri="{FF2B5EF4-FFF2-40B4-BE49-F238E27FC236}">
                  <a16:creationId xmlns:a16="http://schemas.microsoft.com/office/drawing/2014/main" id="{AD331560-31F8-6342-972E-28208E62DD4A}"/>
                </a:ext>
              </a:extLst>
            </p:cNvPr>
            <p:cNvSpPr/>
            <p:nvPr/>
          </p:nvSpPr>
          <p:spPr>
            <a:xfrm>
              <a:off x="825146" y="2391823"/>
              <a:ext cx="738554" cy="18858"/>
            </a:xfrm>
            <a:custGeom>
              <a:avLst/>
              <a:gdLst>
                <a:gd name="connsiteX0" fmla="*/ 3977 w 738553"/>
                <a:gd name="connsiteY0" fmla="*/ 0 h 18857"/>
                <a:gd name="connsiteX1" fmla="*/ 0 w 738553"/>
                <a:gd name="connsiteY1" fmla="*/ 24232 h 18857"/>
                <a:gd name="connsiteX2" fmla="*/ 739879 w 738553"/>
                <a:gd name="connsiteY2" fmla="*/ 25081 h 18857"/>
                <a:gd name="connsiteX3" fmla="*/ 735713 w 738553"/>
                <a:gd name="connsiteY3" fmla="*/ 0 h 18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8553" h="18857">
                  <a:moveTo>
                    <a:pt x="3977" y="0"/>
                  </a:moveTo>
                  <a:cubicBezTo>
                    <a:pt x="3353" y="8176"/>
                    <a:pt x="2022" y="16283"/>
                    <a:pt x="0" y="24232"/>
                  </a:cubicBezTo>
                  <a:cubicBezTo>
                    <a:pt x="298357" y="26495"/>
                    <a:pt x="555146" y="26683"/>
                    <a:pt x="739879" y="25081"/>
                  </a:cubicBezTo>
                  <a:cubicBezTo>
                    <a:pt x="737744" y="16860"/>
                    <a:pt x="736350" y="8467"/>
                    <a:pt x="735713" y="0"/>
                  </a:cubicBezTo>
                  <a:close/>
                </a:path>
              </a:pathLst>
            </a:custGeom>
            <a:solidFill>
              <a:schemeClr val="accent1"/>
            </a:solidFill>
            <a:ln w="94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35" name="Forma Livre 34">
              <a:extLst>
                <a:ext uri="{FF2B5EF4-FFF2-40B4-BE49-F238E27FC236}">
                  <a16:creationId xmlns:a16="http://schemas.microsoft.com/office/drawing/2014/main" id="{48E8774C-C61D-A34A-AEE2-8D3A5F5CE8CE}"/>
                </a:ext>
              </a:extLst>
            </p:cNvPr>
            <p:cNvSpPr/>
            <p:nvPr/>
          </p:nvSpPr>
          <p:spPr>
            <a:xfrm>
              <a:off x="1845960" y="2391540"/>
              <a:ext cx="66280" cy="9429"/>
            </a:xfrm>
            <a:custGeom>
              <a:avLst/>
              <a:gdLst>
                <a:gd name="connsiteX0" fmla="*/ 0 w 66280"/>
                <a:gd name="connsiteY0" fmla="*/ 18480 h 9428"/>
                <a:gd name="connsiteX1" fmla="*/ 18937 w 66280"/>
                <a:gd name="connsiteY1" fmla="*/ 16500 h 9428"/>
                <a:gd name="connsiteX2" fmla="*/ 69973 w 66280"/>
                <a:gd name="connsiteY2" fmla="*/ 0 h 9428"/>
                <a:gd name="connsiteX3" fmla="*/ 1988 w 66280"/>
                <a:gd name="connsiteY3" fmla="*/ 0 h 9428"/>
                <a:gd name="connsiteX4" fmla="*/ 0 w 66280"/>
                <a:gd name="connsiteY4" fmla="*/ 18480 h 9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280" h="9428">
                  <a:moveTo>
                    <a:pt x="0" y="18480"/>
                  </a:moveTo>
                  <a:cubicBezTo>
                    <a:pt x="8427" y="17820"/>
                    <a:pt x="14866" y="17160"/>
                    <a:pt x="18937" y="16500"/>
                  </a:cubicBezTo>
                  <a:cubicBezTo>
                    <a:pt x="36704" y="13661"/>
                    <a:pt x="53920" y="8094"/>
                    <a:pt x="69973" y="0"/>
                  </a:cubicBezTo>
                  <a:lnTo>
                    <a:pt x="1988" y="0"/>
                  </a:lnTo>
                  <a:cubicBezTo>
                    <a:pt x="1727" y="6196"/>
                    <a:pt x="1063" y="12369"/>
                    <a:pt x="0" y="18480"/>
                  </a:cubicBezTo>
                  <a:close/>
                </a:path>
              </a:pathLst>
            </a:custGeom>
            <a:solidFill>
              <a:schemeClr val="accent1"/>
            </a:solidFill>
            <a:ln w="94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36" name="Forma Livre 35">
              <a:extLst>
                <a:ext uri="{FF2B5EF4-FFF2-40B4-BE49-F238E27FC236}">
                  <a16:creationId xmlns:a16="http://schemas.microsoft.com/office/drawing/2014/main" id="{0FD0B650-9985-1845-976C-379659ACFAFC}"/>
                </a:ext>
              </a:extLst>
            </p:cNvPr>
            <p:cNvSpPr/>
            <p:nvPr/>
          </p:nvSpPr>
          <p:spPr>
            <a:xfrm>
              <a:off x="1299904" y="1991571"/>
              <a:ext cx="435557" cy="113145"/>
            </a:xfrm>
            <a:custGeom>
              <a:avLst/>
              <a:gdLst>
                <a:gd name="connsiteX0" fmla="*/ 436410 w 435557"/>
                <a:gd name="connsiteY0" fmla="*/ 115503 h 113145"/>
                <a:gd name="connsiteX1" fmla="*/ 16949 w 435557"/>
                <a:gd name="connsiteY1" fmla="*/ 0 h 113145"/>
                <a:gd name="connsiteX2" fmla="*/ 0 w 435557"/>
                <a:gd name="connsiteY2" fmla="*/ 0 h 113145"/>
                <a:gd name="connsiteX3" fmla="*/ 0 w 435557"/>
                <a:gd name="connsiteY3" fmla="*/ 117294 h 113145"/>
                <a:gd name="connsiteX4" fmla="*/ 37875 w 435557"/>
                <a:gd name="connsiteY4" fmla="*/ 117294 h 113145"/>
                <a:gd name="connsiteX5" fmla="*/ 436410 w 435557"/>
                <a:gd name="connsiteY5" fmla="*/ 115503 h 113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5557" h="113145">
                  <a:moveTo>
                    <a:pt x="436410" y="115503"/>
                  </a:moveTo>
                  <a:cubicBezTo>
                    <a:pt x="309119" y="41184"/>
                    <a:pt x="164499" y="1361"/>
                    <a:pt x="16949" y="0"/>
                  </a:cubicBezTo>
                  <a:cubicBezTo>
                    <a:pt x="11362" y="0"/>
                    <a:pt x="5681" y="0"/>
                    <a:pt x="0" y="0"/>
                  </a:cubicBezTo>
                  <a:lnTo>
                    <a:pt x="0" y="117294"/>
                  </a:lnTo>
                  <a:lnTo>
                    <a:pt x="37875" y="117294"/>
                  </a:lnTo>
                  <a:cubicBezTo>
                    <a:pt x="169962" y="115974"/>
                    <a:pt x="304038" y="115503"/>
                    <a:pt x="436410" y="115503"/>
                  </a:cubicBezTo>
                  <a:close/>
                </a:path>
              </a:pathLst>
            </a:custGeom>
            <a:solidFill>
              <a:schemeClr val="accent1"/>
            </a:solidFill>
            <a:ln w="94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37" name="Forma Livre 36">
              <a:extLst>
                <a:ext uri="{FF2B5EF4-FFF2-40B4-BE49-F238E27FC236}">
                  <a16:creationId xmlns:a16="http://schemas.microsoft.com/office/drawing/2014/main" id="{4382F9BE-4358-1E4F-B82D-DF85C6203B2F}"/>
                </a:ext>
              </a:extLst>
            </p:cNvPr>
            <p:cNvSpPr/>
            <p:nvPr/>
          </p:nvSpPr>
          <p:spPr>
            <a:xfrm>
              <a:off x="895309" y="1992514"/>
              <a:ext cx="378746" cy="113145"/>
            </a:xfrm>
            <a:custGeom>
              <a:avLst/>
              <a:gdLst>
                <a:gd name="connsiteX0" fmla="*/ 0 w 378745"/>
                <a:gd name="connsiteY0" fmla="*/ 121254 h 113145"/>
                <a:gd name="connsiteX1" fmla="*/ 385752 w 378745"/>
                <a:gd name="connsiteY1" fmla="*/ 116540 h 113145"/>
                <a:gd name="connsiteX2" fmla="*/ 385752 w 378745"/>
                <a:gd name="connsiteY2" fmla="*/ 0 h 113145"/>
                <a:gd name="connsiteX3" fmla="*/ 306026 w 378745"/>
                <a:gd name="connsiteY3" fmla="*/ 7637 h 113145"/>
                <a:gd name="connsiteX4" fmla="*/ 0 w 378745"/>
                <a:gd name="connsiteY4" fmla="*/ 121254 h 113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745" h="113145">
                  <a:moveTo>
                    <a:pt x="0" y="121254"/>
                  </a:moveTo>
                  <a:cubicBezTo>
                    <a:pt x="127732" y="119180"/>
                    <a:pt x="257074" y="117671"/>
                    <a:pt x="385752" y="116540"/>
                  </a:cubicBezTo>
                  <a:lnTo>
                    <a:pt x="385752" y="0"/>
                  </a:lnTo>
                  <a:cubicBezTo>
                    <a:pt x="359063" y="1186"/>
                    <a:pt x="332453" y="3735"/>
                    <a:pt x="306026" y="7637"/>
                  </a:cubicBezTo>
                  <a:cubicBezTo>
                    <a:pt x="197195" y="23912"/>
                    <a:pt x="92967" y="62608"/>
                    <a:pt x="0" y="121254"/>
                  </a:cubicBezTo>
                  <a:close/>
                </a:path>
              </a:pathLst>
            </a:custGeom>
            <a:solidFill>
              <a:schemeClr val="accent1"/>
            </a:solidFill>
            <a:ln w="94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38" name="Forma Livre 37">
              <a:extLst>
                <a:ext uri="{FF2B5EF4-FFF2-40B4-BE49-F238E27FC236}">
                  <a16:creationId xmlns:a16="http://schemas.microsoft.com/office/drawing/2014/main" id="{9AC3D97B-7D87-D349-B707-94F657A04C76}"/>
                </a:ext>
              </a:extLst>
            </p:cNvPr>
            <p:cNvSpPr/>
            <p:nvPr/>
          </p:nvSpPr>
          <p:spPr>
            <a:xfrm>
              <a:off x="471777" y="2210130"/>
              <a:ext cx="75749" cy="75430"/>
            </a:xfrm>
            <a:custGeom>
              <a:avLst/>
              <a:gdLst>
                <a:gd name="connsiteX0" fmla="*/ 0 w 75749"/>
                <a:gd name="connsiteY0" fmla="*/ 79296 h 75430"/>
                <a:gd name="connsiteX1" fmla="*/ 79631 w 75749"/>
                <a:gd name="connsiteY1" fmla="*/ 0 h 75430"/>
                <a:gd name="connsiteX2" fmla="*/ 0 w 75749"/>
                <a:gd name="connsiteY2" fmla="*/ 79296 h 75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749" h="75430">
                  <a:moveTo>
                    <a:pt x="0" y="79296"/>
                  </a:moveTo>
                  <a:cubicBezTo>
                    <a:pt x="42800" y="76583"/>
                    <a:pt x="76906" y="42620"/>
                    <a:pt x="79631" y="0"/>
                  </a:cubicBezTo>
                  <a:cubicBezTo>
                    <a:pt x="36832" y="2713"/>
                    <a:pt x="2725" y="36677"/>
                    <a:pt x="0" y="79296"/>
                  </a:cubicBezTo>
                  <a:close/>
                </a:path>
              </a:pathLst>
            </a:custGeom>
            <a:solidFill>
              <a:schemeClr val="accent1"/>
            </a:solidFill>
            <a:ln w="94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39" name="Forma Livre 38">
              <a:extLst>
                <a:ext uri="{FF2B5EF4-FFF2-40B4-BE49-F238E27FC236}">
                  <a16:creationId xmlns:a16="http://schemas.microsoft.com/office/drawing/2014/main" id="{59CAA235-C7D8-844D-8C57-15E625C9D3B5}"/>
                </a:ext>
              </a:extLst>
            </p:cNvPr>
            <p:cNvSpPr/>
            <p:nvPr/>
          </p:nvSpPr>
          <p:spPr>
            <a:xfrm>
              <a:off x="462214" y="2200513"/>
              <a:ext cx="94686" cy="94288"/>
            </a:xfrm>
            <a:custGeom>
              <a:avLst/>
              <a:gdLst>
                <a:gd name="connsiteX0" fmla="*/ 0 w 94686"/>
                <a:gd name="connsiteY0" fmla="*/ 93722 h 94287"/>
                <a:gd name="connsiteX1" fmla="*/ 0 w 94686"/>
                <a:gd name="connsiteY1" fmla="*/ 98437 h 94287"/>
                <a:gd name="connsiteX2" fmla="*/ 4734 w 94686"/>
                <a:gd name="connsiteY2" fmla="*/ 98437 h 94287"/>
                <a:gd name="connsiteX3" fmla="*/ 98853 w 94686"/>
                <a:gd name="connsiteY3" fmla="*/ 4714 h 94287"/>
                <a:gd name="connsiteX4" fmla="*/ 98853 w 94686"/>
                <a:gd name="connsiteY4" fmla="*/ 0 h 94287"/>
                <a:gd name="connsiteX5" fmla="*/ 94118 w 94686"/>
                <a:gd name="connsiteY5" fmla="*/ 0 h 94287"/>
                <a:gd name="connsiteX6" fmla="*/ 0 w 94686"/>
                <a:gd name="connsiteY6" fmla="*/ 93722 h 94287"/>
                <a:gd name="connsiteX7" fmla="*/ 9469 w 94686"/>
                <a:gd name="connsiteY7" fmla="*/ 88913 h 94287"/>
                <a:gd name="connsiteX8" fmla="*/ 89100 w 94686"/>
                <a:gd name="connsiteY8" fmla="*/ 9617 h 94287"/>
                <a:gd name="connsiteX9" fmla="*/ 9563 w 94686"/>
                <a:gd name="connsiteY9" fmla="*/ 88913 h 9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686" h="94287">
                  <a:moveTo>
                    <a:pt x="0" y="93722"/>
                  </a:moveTo>
                  <a:lnTo>
                    <a:pt x="0" y="98437"/>
                  </a:lnTo>
                  <a:lnTo>
                    <a:pt x="4734" y="98437"/>
                  </a:lnTo>
                  <a:cubicBezTo>
                    <a:pt x="56585" y="98128"/>
                    <a:pt x="98542" y="56347"/>
                    <a:pt x="98853" y="4714"/>
                  </a:cubicBezTo>
                  <a:lnTo>
                    <a:pt x="98853" y="0"/>
                  </a:lnTo>
                  <a:lnTo>
                    <a:pt x="94118" y="0"/>
                  </a:lnTo>
                  <a:cubicBezTo>
                    <a:pt x="42267" y="309"/>
                    <a:pt x="310" y="42089"/>
                    <a:pt x="0" y="93722"/>
                  </a:cubicBezTo>
                  <a:close/>
                  <a:moveTo>
                    <a:pt x="9469" y="88913"/>
                  </a:moveTo>
                  <a:cubicBezTo>
                    <a:pt x="12193" y="46294"/>
                    <a:pt x="46300" y="12331"/>
                    <a:pt x="89100" y="9617"/>
                  </a:cubicBezTo>
                  <a:cubicBezTo>
                    <a:pt x="86380" y="52203"/>
                    <a:pt x="52326" y="86155"/>
                    <a:pt x="9563" y="88913"/>
                  </a:cubicBezTo>
                  <a:close/>
                </a:path>
              </a:pathLst>
            </a:custGeom>
            <a:solidFill>
              <a:srgbClr val="000000"/>
            </a:solidFill>
            <a:ln w="94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40" name="Forma Livre 39">
              <a:extLst>
                <a:ext uri="{FF2B5EF4-FFF2-40B4-BE49-F238E27FC236}">
                  <a16:creationId xmlns:a16="http://schemas.microsoft.com/office/drawing/2014/main" id="{5BCB2457-8EF4-2F43-8A0E-09FBD4DD44D1}"/>
                </a:ext>
              </a:extLst>
            </p:cNvPr>
            <p:cNvSpPr/>
            <p:nvPr/>
          </p:nvSpPr>
          <p:spPr>
            <a:xfrm>
              <a:off x="1884308" y="2140074"/>
              <a:ext cx="75749" cy="75430"/>
            </a:xfrm>
            <a:custGeom>
              <a:avLst/>
              <a:gdLst>
                <a:gd name="connsiteX0" fmla="*/ 0 w 75749"/>
                <a:gd name="connsiteY0" fmla="*/ 0 h 75430"/>
                <a:gd name="connsiteX1" fmla="*/ 79631 w 75749"/>
                <a:gd name="connsiteY1" fmla="*/ 79296 h 75430"/>
                <a:gd name="connsiteX2" fmla="*/ 0 w 75749"/>
                <a:gd name="connsiteY2" fmla="*/ 0 h 75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749" h="75430">
                  <a:moveTo>
                    <a:pt x="0" y="0"/>
                  </a:moveTo>
                  <a:cubicBezTo>
                    <a:pt x="2725" y="42620"/>
                    <a:pt x="36832" y="76583"/>
                    <a:pt x="79631" y="79296"/>
                  </a:cubicBezTo>
                  <a:cubicBezTo>
                    <a:pt x="76907" y="36677"/>
                    <a:pt x="42800" y="2713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 w="94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41" name="Forma Livre 40">
              <a:extLst>
                <a:ext uri="{FF2B5EF4-FFF2-40B4-BE49-F238E27FC236}">
                  <a16:creationId xmlns:a16="http://schemas.microsoft.com/office/drawing/2014/main" id="{D32B5757-07DE-5141-80BA-4F49CBB1783E}"/>
                </a:ext>
              </a:extLst>
            </p:cNvPr>
            <p:cNvSpPr/>
            <p:nvPr/>
          </p:nvSpPr>
          <p:spPr>
            <a:xfrm>
              <a:off x="1874745" y="2130457"/>
              <a:ext cx="94686" cy="94288"/>
            </a:xfrm>
            <a:custGeom>
              <a:avLst/>
              <a:gdLst>
                <a:gd name="connsiteX0" fmla="*/ 4734 w 94686"/>
                <a:gd name="connsiteY0" fmla="*/ 0 h 94287"/>
                <a:gd name="connsiteX1" fmla="*/ 0 w 94686"/>
                <a:gd name="connsiteY1" fmla="*/ 0 h 94287"/>
                <a:gd name="connsiteX2" fmla="*/ 0 w 94686"/>
                <a:gd name="connsiteY2" fmla="*/ 4714 h 94287"/>
                <a:gd name="connsiteX3" fmla="*/ 94118 w 94686"/>
                <a:gd name="connsiteY3" fmla="*/ 98437 h 94287"/>
                <a:gd name="connsiteX4" fmla="*/ 98852 w 94686"/>
                <a:gd name="connsiteY4" fmla="*/ 98437 h 94287"/>
                <a:gd name="connsiteX5" fmla="*/ 98852 w 94686"/>
                <a:gd name="connsiteY5" fmla="*/ 93722 h 94287"/>
                <a:gd name="connsiteX6" fmla="*/ 4734 w 94686"/>
                <a:gd name="connsiteY6" fmla="*/ 0 h 94287"/>
                <a:gd name="connsiteX7" fmla="*/ 9563 w 94686"/>
                <a:gd name="connsiteY7" fmla="*/ 9429 h 94287"/>
                <a:gd name="connsiteX8" fmla="*/ 89195 w 94686"/>
                <a:gd name="connsiteY8" fmla="*/ 88725 h 94287"/>
                <a:gd name="connsiteX9" fmla="*/ 9563 w 94686"/>
                <a:gd name="connsiteY9" fmla="*/ 9617 h 9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686" h="94287">
                  <a:moveTo>
                    <a:pt x="4734" y="0"/>
                  </a:moveTo>
                  <a:lnTo>
                    <a:pt x="0" y="0"/>
                  </a:lnTo>
                  <a:lnTo>
                    <a:pt x="0" y="4714"/>
                  </a:lnTo>
                  <a:cubicBezTo>
                    <a:pt x="310" y="56347"/>
                    <a:pt x="42267" y="98128"/>
                    <a:pt x="94118" y="98437"/>
                  </a:cubicBezTo>
                  <a:lnTo>
                    <a:pt x="98852" y="98437"/>
                  </a:lnTo>
                  <a:lnTo>
                    <a:pt x="98852" y="93722"/>
                  </a:lnTo>
                  <a:cubicBezTo>
                    <a:pt x="98542" y="42089"/>
                    <a:pt x="56585" y="309"/>
                    <a:pt x="4734" y="0"/>
                  </a:cubicBezTo>
                  <a:close/>
                  <a:moveTo>
                    <a:pt x="9563" y="9429"/>
                  </a:moveTo>
                  <a:cubicBezTo>
                    <a:pt x="52363" y="12142"/>
                    <a:pt x="86470" y="46105"/>
                    <a:pt x="89195" y="88725"/>
                  </a:cubicBezTo>
                  <a:cubicBezTo>
                    <a:pt x="46462" y="86022"/>
                    <a:pt x="12379" y="52163"/>
                    <a:pt x="9563" y="9617"/>
                  </a:cubicBezTo>
                  <a:close/>
                </a:path>
              </a:pathLst>
            </a:custGeom>
            <a:solidFill>
              <a:srgbClr val="000000"/>
            </a:solidFill>
            <a:ln w="94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42" name="Forma Livre 41">
              <a:extLst>
                <a:ext uri="{FF2B5EF4-FFF2-40B4-BE49-F238E27FC236}">
                  <a16:creationId xmlns:a16="http://schemas.microsoft.com/office/drawing/2014/main" id="{22078E24-1BBA-4B4F-90F9-D1FB3EE2FC66}"/>
                </a:ext>
              </a:extLst>
            </p:cNvPr>
            <p:cNvSpPr/>
            <p:nvPr/>
          </p:nvSpPr>
          <p:spPr>
            <a:xfrm>
              <a:off x="417894" y="1926530"/>
              <a:ext cx="1590731" cy="594014"/>
            </a:xfrm>
            <a:custGeom>
              <a:avLst/>
              <a:gdLst>
                <a:gd name="connsiteX0" fmla="*/ 1594430 w 1590731"/>
                <a:gd name="connsiteY0" fmla="*/ 174980 h 594013"/>
                <a:gd name="connsiteX1" fmla="*/ 1388582 w 1590731"/>
                <a:gd name="connsiteY1" fmla="*/ 143959 h 594013"/>
                <a:gd name="connsiteX2" fmla="*/ 1293328 w 1590731"/>
                <a:gd name="connsiteY2" fmla="*/ 87387 h 594013"/>
                <a:gd name="connsiteX3" fmla="*/ 845745 w 1590731"/>
                <a:gd name="connsiteY3" fmla="*/ 1868 h 594013"/>
                <a:gd name="connsiteX4" fmla="*/ 372313 w 1590731"/>
                <a:gd name="connsiteY4" fmla="*/ 166211 h 594013"/>
                <a:gd name="connsiteX5" fmla="*/ 372313 w 1590731"/>
                <a:gd name="connsiteY5" fmla="*/ 166211 h 594013"/>
                <a:gd name="connsiteX6" fmla="*/ 16955 w 1590731"/>
                <a:gd name="connsiteY6" fmla="*/ 287937 h 594013"/>
                <a:gd name="connsiteX7" fmla="*/ 12978 w 1590731"/>
                <a:gd name="connsiteY7" fmla="*/ 291049 h 594013"/>
                <a:gd name="connsiteX8" fmla="*/ 11842 w 1590731"/>
                <a:gd name="connsiteY8" fmla="*/ 295952 h 594013"/>
                <a:gd name="connsiteX9" fmla="*/ 11842 w 1590731"/>
                <a:gd name="connsiteY9" fmla="*/ 503385 h 594013"/>
                <a:gd name="connsiteX10" fmla="*/ 14304 w 1590731"/>
                <a:gd name="connsiteY10" fmla="*/ 514228 h 594013"/>
                <a:gd name="connsiteX11" fmla="*/ 25572 w 1590731"/>
                <a:gd name="connsiteY11" fmla="*/ 514228 h 594013"/>
                <a:gd name="connsiteX12" fmla="*/ 136923 w 1590731"/>
                <a:gd name="connsiteY12" fmla="*/ 515454 h 594013"/>
                <a:gd name="connsiteX13" fmla="*/ 328315 w 1590731"/>
                <a:gd name="connsiteY13" fmla="*/ 584813 h 594013"/>
                <a:gd name="connsiteX14" fmla="*/ 396837 w 1590731"/>
                <a:gd name="connsiteY14" fmla="*/ 517811 h 594013"/>
                <a:gd name="connsiteX15" fmla="*/ 870269 w 1590731"/>
                <a:gd name="connsiteY15" fmla="*/ 519791 h 594013"/>
                <a:gd name="connsiteX16" fmla="*/ 1157547 w 1590731"/>
                <a:gd name="connsiteY16" fmla="*/ 518565 h 594013"/>
                <a:gd name="connsiteX17" fmla="*/ 1350778 w 1590731"/>
                <a:gd name="connsiteY17" fmla="*/ 583092 h 594013"/>
                <a:gd name="connsiteX18" fmla="*/ 1418503 w 1590731"/>
                <a:gd name="connsiteY18" fmla="*/ 512342 h 594013"/>
                <a:gd name="connsiteX19" fmla="*/ 1451738 w 1590731"/>
                <a:gd name="connsiteY19" fmla="*/ 509325 h 594013"/>
                <a:gd name="connsiteX20" fmla="*/ 1557881 w 1590731"/>
                <a:gd name="connsiteY20" fmla="*/ 457655 h 594013"/>
                <a:gd name="connsiteX21" fmla="*/ 1595093 w 1590731"/>
                <a:gd name="connsiteY21" fmla="*/ 408248 h 594013"/>
                <a:gd name="connsiteX22" fmla="*/ 1596703 w 1590731"/>
                <a:gd name="connsiteY22" fmla="*/ 405137 h 594013"/>
                <a:gd name="connsiteX23" fmla="*/ 1170803 w 1590731"/>
                <a:gd name="connsiteY23" fmla="*/ 454449 h 594013"/>
                <a:gd name="connsiteX24" fmla="*/ 1286700 w 1590731"/>
                <a:gd name="connsiteY24" fmla="*/ 339041 h 594013"/>
                <a:gd name="connsiteX25" fmla="*/ 1402596 w 1590731"/>
                <a:gd name="connsiteY25" fmla="*/ 454449 h 594013"/>
                <a:gd name="connsiteX26" fmla="*/ 1286700 w 1590731"/>
                <a:gd name="connsiteY26" fmla="*/ 569858 h 594013"/>
                <a:gd name="connsiteX27" fmla="*/ 1170804 w 1590731"/>
                <a:gd name="connsiteY27" fmla="*/ 454449 h 594013"/>
                <a:gd name="connsiteX28" fmla="*/ 267495 w 1590731"/>
                <a:gd name="connsiteY28" fmla="*/ 569952 h 594013"/>
                <a:gd name="connsiteX29" fmla="*/ 151599 w 1590731"/>
                <a:gd name="connsiteY29" fmla="*/ 454544 h 594013"/>
                <a:gd name="connsiteX30" fmla="*/ 267495 w 1590731"/>
                <a:gd name="connsiteY30" fmla="*/ 339135 h 594013"/>
                <a:gd name="connsiteX31" fmla="*/ 383391 w 1590731"/>
                <a:gd name="connsiteY31" fmla="*/ 454449 h 594013"/>
                <a:gd name="connsiteX32" fmla="*/ 267495 w 1590731"/>
                <a:gd name="connsiteY32" fmla="*/ 569952 h 594013"/>
                <a:gd name="connsiteX33" fmla="*/ 407252 w 1590731"/>
                <a:gd name="connsiteY33" fmla="*/ 489525 h 594013"/>
                <a:gd name="connsiteX34" fmla="*/ 411229 w 1590731"/>
                <a:gd name="connsiteY34" fmla="*/ 465293 h 594013"/>
                <a:gd name="connsiteX35" fmla="*/ 1142871 w 1590731"/>
                <a:gd name="connsiteY35" fmla="*/ 465293 h 594013"/>
                <a:gd name="connsiteX36" fmla="*/ 1147037 w 1590731"/>
                <a:gd name="connsiteY36" fmla="*/ 490373 h 594013"/>
                <a:gd name="connsiteX37" fmla="*/ 407252 w 1590731"/>
                <a:gd name="connsiteY37" fmla="*/ 489525 h 594013"/>
                <a:gd name="connsiteX38" fmla="*/ 1537997 w 1590731"/>
                <a:gd name="connsiteY38" fmla="*/ 437666 h 594013"/>
                <a:gd name="connsiteX39" fmla="*/ 1498513 w 1590731"/>
                <a:gd name="connsiteY39" fmla="*/ 464915 h 594013"/>
                <a:gd name="connsiteX40" fmla="*/ 1447477 w 1590731"/>
                <a:gd name="connsiteY40" fmla="*/ 481416 h 594013"/>
                <a:gd name="connsiteX41" fmla="*/ 1428540 w 1590731"/>
                <a:gd name="connsiteY41" fmla="*/ 483396 h 594013"/>
                <a:gd name="connsiteX42" fmla="*/ 1431002 w 1590731"/>
                <a:gd name="connsiteY42" fmla="*/ 464538 h 594013"/>
                <a:gd name="connsiteX43" fmla="*/ 1431570 w 1590731"/>
                <a:gd name="connsiteY43" fmla="*/ 454072 h 594013"/>
                <a:gd name="connsiteX44" fmla="*/ 1289966 w 1590731"/>
                <a:gd name="connsiteY44" fmla="*/ 307879 h 594013"/>
                <a:gd name="connsiteX45" fmla="*/ 1143155 w 1590731"/>
                <a:gd name="connsiteY45" fmla="*/ 448886 h 594013"/>
                <a:gd name="connsiteX46" fmla="*/ 411513 w 1590731"/>
                <a:gd name="connsiteY46" fmla="*/ 448886 h 594013"/>
                <a:gd name="connsiteX47" fmla="*/ 258913 w 1590731"/>
                <a:gd name="connsiteY47" fmla="*/ 313960 h 594013"/>
                <a:gd name="connsiteX48" fmla="*/ 123193 w 1590731"/>
                <a:gd name="connsiteY48" fmla="*/ 454449 h 594013"/>
                <a:gd name="connsiteX49" fmla="*/ 123761 w 1590731"/>
                <a:gd name="connsiteY49" fmla="*/ 464915 h 594013"/>
                <a:gd name="connsiteX50" fmla="*/ 127075 w 1590731"/>
                <a:gd name="connsiteY50" fmla="*/ 486979 h 594013"/>
                <a:gd name="connsiteX51" fmla="*/ 37313 w 1590731"/>
                <a:gd name="connsiteY51" fmla="*/ 485942 h 594013"/>
                <a:gd name="connsiteX52" fmla="*/ 33620 w 1590731"/>
                <a:gd name="connsiteY52" fmla="*/ 464915 h 594013"/>
                <a:gd name="connsiteX53" fmla="*/ 38638 w 1590731"/>
                <a:gd name="connsiteY53" fmla="*/ 307078 h 594013"/>
                <a:gd name="connsiteX54" fmla="*/ 376479 w 1590731"/>
                <a:gd name="connsiteY54" fmla="*/ 194498 h 594013"/>
                <a:gd name="connsiteX55" fmla="*/ 381024 w 1590731"/>
                <a:gd name="connsiteY55" fmla="*/ 194498 h 594013"/>
                <a:gd name="connsiteX56" fmla="*/ 384717 w 1590731"/>
                <a:gd name="connsiteY56" fmla="*/ 191952 h 594013"/>
                <a:gd name="connsiteX57" fmla="*/ 566041 w 1590731"/>
                <a:gd name="connsiteY57" fmla="*/ 94270 h 594013"/>
                <a:gd name="connsiteX58" fmla="*/ 847449 w 1590731"/>
                <a:gd name="connsiteY58" fmla="*/ 30060 h 594013"/>
                <a:gd name="connsiteX59" fmla="*/ 863073 w 1590731"/>
                <a:gd name="connsiteY59" fmla="*/ 29494 h 594013"/>
                <a:gd name="connsiteX60" fmla="*/ 863073 w 1590731"/>
                <a:gd name="connsiteY60" fmla="*/ 47126 h 594013"/>
                <a:gd name="connsiteX61" fmla="*/ 520876 w 1590731"/>
                <a:gd name="connsiteY61" fmla="*/ 140377 h 594013"/>
                <a:gd name="connsiteX62" fmla="*/ 439540 w 1590731"/>
                <a:gd name="connsiteY62" fmla="*/ 189406 h 594013"/>
                <a:gd name="connsiteX63" fmla="*/ 436950 w 1590731"/>
                <a:gd name="connsiteY63" fmla="*/ 202489 h 594013"/>
                <a:gd name="connsiteX64" fmla="*/ 445127 w 1590731"/>
                <a:gd name="connsiteY64" fmla="*/ 206661 h 594013"/>
                <a:gd name="connsiteX65" fmla="*/ 445127 w 1590731"/>
                <a:gd name="connsiteY65" fmla="*/ 206661 h 594013"/>
                <a:gd name="connsiteX66" fmla="*/ 481013 w 1590731"/>
                <a:gd name="connsiteY66" fmla="*/ 206095 h 594013"/>
                <a:gd name="connsiteX67" fmla="*/ 863167 w 1590731"/>
                <a:gd name="connsiteY67" fmla="*/ 201381 h 594013"/>
                <a:gd name="connsiteX68" fmla="*/ 863167 w 1590731"/>
                <a:gd name="connsiteY68" fmla="*/ 424277 h 594013"/>
                <a:gd name="connsiteX69" fmla="*/ 872636 w 1590731"/>
                <a:gd name="connsiteY69" fmla="*/ 433706 h 594013"/>
                <a:gd name="connsiteX70" fmla="*/ 882105 w 1590731"/>
                <a:gd name="connsiteY70" fmla="*/ 424277 h 594013"/>
                <a:gd name="connsiteX71" fmla="*/ 882105 w 1590731"/>
                <a:gd name="connsiteY71" fmla="*/ 201192 h 594013"/>
                <a:gd name="connsiteX72" fmla="*/ 919979 w 1590731"/>
                <a:gd name="connsiteY72" fmla="*/ 201192 h 594013"/>
                <a:gd name="connsiteX73" fmla="*/ 1284901 w 1590731"/>
                <a:gd name="connsiteY73" fmla="*/ 199684 h 594013"/>
                <a:gd name="connsiteX74" fmla="*/ 1352601 w 1590731"/>
                <a:gd name="connsiteY74" fmla="*/ 199684 h 594013"/>
                <a:gd name="connsiteX75" fmla="*/ 1362046 w 1590731"/>
                <a:gd name="connsiteY75" fmla="*/ 190231 h 594013"/>
                <a:gd name="connsiteX76" fmla="*/ 1357714 w 1590731"/>
                <a:gd name="connsiteY76" fmla="*/ 182335 h 594013"/>
                <a:gd name="connsiteX77" fmla="*/ 1230551 w 1590731"/>
                <a:gd name="connsiteY77" fmla="*/ 115767 h 594013"/>
                <a:gd name="connsiteX78" fmla="*/ 882010 w 1590731"/>
                <a:gd name="connsiteY78" fmla="*/ 46466 h 594013"/>
                <a:gd name="connsiteX79" fmla="*/ 882010 w 1590731"/>
                <a:gd name="connsiteY79" fmla="*/ 28740 h 594013"/>
                <a:gd name="connsiteX80" fmla="*/ 1185006 w 1590731"/>
                <a:gd name="connsiteY80" fmla="*/ 72961 h 594013"/>
                <a:gd name="connsiteX81" fmla="*/ 1375231 w 1590731"/>
                <a:gd name="connsiteY81" fmla="*/ 169134 h 594013"/>
                <a:gd name="connsiteX82" fmla="*/ 1377977 w 1590731"/>
                <a:gd name="connsiteY82" fmla="*/ 171020 h 594013"/>
                <a:gd name="connsiteX83" fmla="*/ 1566498 w 1590731"/>
                <a:gd name="connsiteY83" fmla="*/ 199306 h 594013"/>
                <a:gd name="connsiteX84" fmla="*/ 1568581 w 1590731"/>
                <a:gd name="connsiteY84" fmla="*/ 398254 h 594013"/>
                <a:gd name="connsiteX85" fmla="*/ 1537997 w 1590731"/>
                <a:gd name="connsiteY85" fmla="*/ 437761 h 594013"/>
                <a:gd name="connsiteX86" fmla="*/ 863073 w 1590731"/>
                <a:gd name="connsiteY86" fmla="*/ 182523 h 594013"/>
                <a:gd name="connsiteX87" fmla="*/ 477320 w 1590731"/>
                <a:gd name="connsiteY87" fmla="*/ 187238 h 594013"/>
                <a:gd name="connsiteX88" fmla="*/ 783347 w 1590731"/>
                <a:gd name="connsiteY88" fmla="*/ 74092 h 594013"/>
                <a:gd name="connsiteX89" fmla="*/ 863073 w 1590731"/>
                <a:gd name="connsiteY89" fmla="*/ 65983 h 594013"/>
                <a:gd name="connsiteX90" fmla="*/ 882010 w 1590731"/>
                <a:gd name="connsiteY90" fmla="*/ 65418 h 594013"/>
                <a:gd name="connsiteX91" fmla="*/ 898959 w 1590731"/>
                <a:gd name="connsiteY91" fmla="*/ 65418 h 594013"/>
                <a:gd name="connsiteX92" fmla="*/ 1318420 w 1590731"/>
                <a:gd name="connsiteY92" fmla="*/ 180826 h 594013"/>
                <a:gd name="connsiteX93" fmla="*/ 919506 w 1590731"/>
                <a:gd name="connsiteY93" fmla="*/ 182335 h 594013"/>
                <a:gd name="connsiteX94" fmla="*/ 881631 w 1590731"/>
                <a:gd name="connsiteY94" fmla="*/ 182335 h 594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1590731" h="594013">
                  <a:moveTo>
                    <a:pt x="1594430" y="174980"/>
                  </a:moveTo>
                  <a:lnTo>
                    <a:pt x="1388582" y="143959"/>
                  </a:lnTo>
                  <a:cubicBezTo>
                    <a:pt x="1358173" y="122945"/>
                    <a:pt x="1326347" y="104043"/>
                    <a:pt x="1293328" y="87387"/>
                  </a:cubicBezTo>
                  <a:cubicBezTo>
                    <a:pt x="1159725" y="20914"/>
                    <a:pt x="1009174" y="-7938"/>
                    <a:pt x="845745" y="1868"/>
                  </a:cubicBezTo>
                  <a:cubicBezTo>
                    <a:pt x="675858" y="12738"/>
                    <a:pt x="512170" y="69560"/>
                    <a:pt x="372313" y="166211"/>
                  </a:cubicBezTo>
                  <a:lnTo>
                    <a:pt x="372313" y="166211"/>
                  </a:lnTo>
                  <a:cubicBezTo>
                    <a:pt x="243463" y="165709"/>
                    <a:pt x="118228" y="208608"/>
                    <a:pt x="16955" y="287937"/>
                  </a:cubicBezTo>
                  <a:lnTo>
                    <a:pt x="12978" y="291049"/>
                  </a:lnTo>
                  <a:lnTo>
                    <a:pt x="11842" y="295952"/>
                  </a:lnTo>
                  <a:cubicBezTo>
                    <a:pt x="-3947" y="364202"/>
                    <a:pt x="-3947" y="435134"/>
                    <a:pt x="11842" y="503385"/>
                  </a:cubicBezTo>
                  <a:lnTo>
                    <a:pt x="14304" y="514228"/>
                  </a:lnTo>
                  <a:lnTo>
                    <a:pt x="25572" y="514228"/>
                  </a:lnTo>
                  <a:lnTo>
                    <a:pt x="136923" y="515454"/>
                  </a:lnTo>
                  <a:cubicBezTo>
                    <a:pt x="170540" y="587236"/>
                    <a:pt x="256229" y="618289"/>
                    <a:pt x="328315" y="584813"/>
                  </a:cubicBezTo>
                  <a:cubicBezTo>
                    <a:pt x="358181" y="570943"/>
                    <a:pt x="382367" y="547294"/>
                    <a:pt x="396837" y="517811"/>
                  </a:cubicBezTo>
                  <a:cubicBezTo>
                    <a:pt x="571155" y="519131"/>
                    <a:pt x="730890" y="519791"/>
                    <a:pt x="870269" y="519791"/>
                  </a:cubicBezTo>
                  <a:cubicBezTo>
                    <a:pt x="979063" y="519791"/>
                    <a:pt x="1075644" y="519791"/>
                    <a:pt x="1157547" y="518565"/>
                  </a:cubicBezTo>
                  <a:cubicBezTo>
                    <a:pt x="1193013" y="589518"/>
                    <a:pt x="1279525" y="618408"/>
                    <a:pt x="1350778" y="583092"/>
                  </a:cubicBezTo>
                  <a:cubicBezTo>
                    <a:pt x="1380971" y="568127"/>
                    <a:pt x="1404937" y="543090"/>
                    <a:pt x="1418503" y="512342"/>
                  </a:cubicBezTo>
                  <a:cubicBezTo>
                    <a:pt x="1433653" y="511399"/>
                    <a:pt x="1444826" y="510456"/>
                    <a:pt x="1451738" y="509325"/>
                  </a:cubicBezTo>
                  <a:cubicBezTo>
                    <a:pt x="1491541" y="503151"/>
                    <a:pt x="1528540" y="485140"/>
                    <a:pt x="1557881" y="457655"/>
                  </a:cubicBezTo>
                  <a:cubicBezTo>
                    <a:pt x="1572946" y="443351"/>
                    <a:pt x="1585521" y="426655"/>
                    <a:pt x="1595093" y="408248"/>
                  </a:cubicBezTo>
                  <a:lnTo>
                    <a:pt x="1596703" y="405137"/>
                  </a:lnTo>
                  <a:close/>
                  <a:moveTo>
                    <a:pt x="1170803" y="454449"/>
                  </a:moveTo>
                  <a:cubicBezTo>
                    <a:pt x="1170803" y="390711"/>
                    <a:pt x="1222692" y="339041"/>
                    <a:pt x="1286700" y="339041"/>
                  </a:cubicBezTo>
                  <a:cubicBezTo>
                    <a:pt x="1350707" y="339041"/>
                    <a:pt x="1402596" y="390711"/>
                    <a:pt x="1402596" y="454449"/>
                  </a:cubicBezTo>
                  <a:cubicBezTo>
                    <a:pt x="1402596" y="518188"/>
                    <a:pt x="1350707" y="569858"/>
                    <a:pt x="1286700" y="569858"/>
                  </a:cubicBezTo>
                  <a:cubicBezTo>
                    <a:pt x="1222735" y="569754"/>
                    <a:pt x="1170908" y="518145"/>
                    <a:pt x="1170804" y="454449"/>
                  </a:cubicBezTo>
                  <a:close/>
                  <a:moveTo>
                    <a:pt x="267495" y="569952"/>
                  </a:moveTo>
                  <a:cubicBezTo>
                    <a:pt x="203488" y="569952"/>
                    <a:pt x="151599" y="518282"/>
                    <a:pt x="151599" y="454544"/>
                  </a:cubicBezTo>
                  <a:cubicBezTo>
                    <a:pt x="151599" y="390805"/>
                    <a:pt x="203488" y="339135"/>
                    <a:pt x="267495" y="339135"/>
                  </a:cubicBezTo>
                  <a:cubicBezTo>
                    <a:pt x="331466" y="339135"/>
                    <a:pt x="383339" y="390748"/>
                    <a:pt x="383391" y="454449"/>
                  </a:cubicBezTo>
                  <a:cubicBezTo>
                    <a:pt x="383339" y="518182"/>
                    <a:pt x="331497" y="569848"/>
                    <a:pt x="267495" y="569952"/>
                  </a:cubicBezTo>
                  <a:close/>
                  <a:moveTo>
                    <a:pt x="407252" y="489525"/>
                  </a:moveTo>
                  <a:cubicBezTo>
                    <a:pt x="409275" y="481576"/>
                    <a:pt x="410605" y="473469"/>
                    <a:pt x="411229" y="465293"/>
                  </a:cubicBezTo>
                  <a:lnTo>
                    <a:pt x="1142871" y="465293"/>
                  </a:lnTo>
                  <a:cubicBezTo>
                    <a:pt x="1143507" y="473760"/>
                    <a:pt x="1144902" y="482153"/>
                    <a:pt x="1147037" y="490373"/>
                  </a:cubicBezTo>
                  <a:cubicBezTo>
                    <a:pt x="962399" y="491976"/>
                    <a:pt x="705609" y="491787"/>
                    <a:pt x="407252" y="489525"/>
                  </a:cubicBezTo>
                  <a:close/>
                  <a:moveTo>
                    <a:pt x="1537997" y="437666"/>
                  </a:moveTo>
                  <a:cubicBezTo>
                    <a:pt x="1526302" y="448693"/>
                    <a:pt x="1512988" y="457881"/>
                    <a:pt x="1498513" y="464915"/>
                  </a:cubicBezTo>
                  <a:cubicBezTo>
                    <a:pt x="1482460" y="473010"/>
                    <a:pt x="1465243" y="478576"/>
                    <a:pt x="1447477" y="481416"/>
                  </a:cubicBezTo>
                  <a:cubicBezTo>
                    <a:pt x="1443027" y="482076"/>
                    <a:pt x="1436493" y="482830"/>
                    <a:pt x="1428540" y="483396"/>
                  </a:cubicBezTo>
                  <a:cubicBezTo>
                    <a:pt x="1429778" y="477171"/>
                    <a:pt x="1430600" y="470871"/>
                    <a:pt x="1431002" y="464538"/>
                  </a:cubicBezTo>
                  <a:cubicBezTo>
                    <a:pt x="1431002" y="461050"/>
                    <a:pt x="1431570" y="457561"/>
                    <a:pt x="1431570" y="454072"/>
                  </a:cubicBezTo>
                  <a:cubicBezTo>
                    <a:pt x="1433008" y="374764"/>
                    <a:pt x="1369610" y="309311"/>
                    <a:pt x="1289966" y="307879"/>
                  </a:cubicBezTo>
                  <a:cubicBezTo>
                    <a:pt x="1210323" y="306447"/>
                    <a:pt x="1144593" y="369578"/>
                    <a:pt x="1143155" y="448886"/>
                  </a:cubicBezTo>
                  <a:lnTo>
                    <a:pt x="411513" y="448886"/>
                  </a:lnTo>
                  <a:cubicBezTo>
                    <a:pt x="406791" y="369666"/>
                    <a:pt x="338469" y="309257"/>
                    <a:pt x="258913" y="313960"/>
                  </a:cubicBezTo>
                  <a:cubicBezTo>
                    <a:pt x="183813" y="318399"/>
                    <a:pt x="124739" y="379549"/>
                    <a:pt x="123193" y="454449"/>
                  </a:cubicBezTo>
                  <a:cubicBezTo>
                    <a:pt x="123193" y="458032"/>
                    <a:pt x="123193" y="461427"/>
                    <a:pt x="123761" y="464915"/>
                  </a:cubicBezTo>
                  <a:cubicBezTo>
                    <a:pt x="124287" y="472345"/>
                    <a:pt x="125395" y="479722"/>
                    <a:pt x="127075" y="486979"/>
                  </a:cubicBezTo>
                  <a:lnTo>
                    <a:pt x="37313" y="485942"/>
                  </a:lnTo>
                  <a:cubicBezTo>
                    <a:pt x="35892" y="478964"/>
                    <a:pt x="34661" y="471987"/>
                    <a:pt x="33620" y="464915"/>
                  </a:cubicBezTo>
                  <a:cubicBezTo>
                    <a:pt x="25557" y="412442"/>
                    <a:pt x="27259" y="358938"/>
                    <a:pt x="38638" y="307078"/>
                  </a:cubicBezTo>
                  <a:cubicBezTo>
                    <a:pt x="135324" y="232767"/>
                    <a:pt x="254353" y="193103"/>
                    <a:pt x="376479" y="194498"/>
                  </a:cubicBezTo>
                  <a:lnTo>
                    <a:pt x="381024" y="194498"/>
                  </a:lnTo>
                  <a:lnTo>
                    <a:pt x="384717" y="191952"/>
                  </a:lnTo>
                  <a:cubicBezTo>
                    <a:pt x="441353" y="152827"/>
                    <a:pt x="502165" y="120067"/>
                    <a:pt x="566041" y="94270"/>
                  </a:cubicBezTo>
                  <a:cubicBezTo>
                    <a:pt x="655691" y="57701"/>
                    <a:pt x="750754" y="36010"/>
                    <a:pt x="847449" y="30060"/>
                  </a:cubicBezTo>
                  <a:cubicBezTo>
                    <a:pt x="852657" y="30060"/>
                    <a:pt x="857865" y="30060"/>
                    <a:pt x="863073" y="29494"/>
                  </a:cubicBezTo>
                  <a:lnTo>
                    <a:pt x="863073" y="47126"/>
                  </a:lnTo>
                  <a:cubicBezTo>
                    <a:pt x="743445" y="52368"/>
                    <a:pt x="626516" y="84232"/>
                    <a:pt x="520876" y="140377"/>
                  </a:cubicBezTo>
                  <a:cubicBezTo>
                    <a:pt x="492872" y="155205"/>
                    <a:pt x="465718" y="171574"/>
                    <a:pt x="439540" y="189406"/>
                  </a:cubicBezTo>
                  <a:cubicBezTo>
                    <a:pt x="435197" y="192306"/>
                    <a:pt x="434037" y="198164"/>
                    <a:pt x="436950" y="202489"/>
                  </a:cubicBezTo>
                  <a:cubicBezTo>
                    <a:pt x="438770" y="205191"/>
                    <a:pt x="441861" y="206768"/>
                    <a:pt x="445127" y="206661"/>
                  </a:cubicBezTo>
                  <a:lnTo>
                    <a:pt x="445127" y="206661"/>
                  </a:lnTo>
                  <a:lnTo>
                    <a:pt x="481013" y="206095"/>
                  </a:lnTo>
                  <a:cubicBezTo>
                    <a:pt x="607609" y="204115"/>
                    <a:pt x="735720" y="202512"/>
                    <a:pt x="863167" y="201381"/>
                  </a:cubicBezTo>
                  <a:lnTo>
                    <a:pt x="863167" y="424277"/>
                  </a:lnTo>
                  <a:cubicBezTo>
                    <a:pt x="863167" y="429485"/>
                    <a:pt x="867407" y="433706"/>
                    <a:pt x="872636" y="433706"/>
                  </a:cubicBezTo>
                  <a:cubicBezTo>
                    <a:pt x="877865" y="433706"/>
                    <a:pt x="882105" y="429485"/>
                    <a:pt x="882105" y="424277"/>
                  </a:cubicBezTo>
                  <a:lnTo>
                    <a:pt x="882105" y="201192"/>
                  </a:lnTo>
                  <a:lnTo>
                    <a:pt x="919979" y="201192"/>
                  </a:lnTo>
                  <a:cubicBezTo>
                    <a:pt x="1041178" y="200249"/>
                    <a:pt x="1163607" y="199778"/>
                    <a:pt x="1284901" y="199684"/>
                  </a:cubicBezTo>
                  <a:lnTo>
                    <a:pt x="1352601" y="199684"/>
                  </a:lnTo>
                  <a:cubicBezTo>
                    <a:pt x="1357831" y="199670"/>
                    <a:pt x="1362059" y="195438"/>
                    <a:pt x="1362046" y="190231"/>
                  </a:cubicBezTo>
                  <a:cubicBezTo>
                    <a:pt x="1362037" y="187038"/>
                    <a:pt x="1360407" y="184067"/>
                    <a:pt x="1357714" y="182335"/>
                  </a:cubicBezTo>
                  <a:cubicBezTo>
                    <a:pt x="1317177" y="156805"/>
                    <a:pt x="1274653" y="134545"/>
                    <a:pt x="1230551" y="115767"/>
                  </a:cubicBezTo>
                  <a:cubicBezTo>
                    <a:pt x="1120663" y="68180"/>
                    <a:pt x="1001824" y="44551"/>
                    <a:pt x="882010" y="46466"/>
                  </a:cubicBezTo>
                  <a:lnTo>
                    <a:pt x="882010" y="28740"/>
                  </a:lnTo>
                  <a:cubicBezTo>
                    <a:pt x="984856" y="25233"/>
                    <a:pt x="1087496" y="40213"/>
                    <a:pt x="1185006" y="72961"/>
                  </a:cubicBezTo>
                  <a:cubicBezTo>
                    <a:pt x="1252584" y="96086"/>
                    <a:pt x="1316605" y="128454"/>
                    <a:pt x="1375231" y="169134"/>
                  </a:cubicBezTo>
                  <a:lnTo>
                    <a:pt x="1377977" y="171020"/>
                  </a:lnTo>
                  <a:lnTo>
                    <a:pt x="1566498" y="199306"/>
                  </a:lnTo>
                  <a:lnTo>
                    <a:pt x="1568581" y="398254"/>
                  </a:lnTo>
                  <a:cubicBezTo>
                    <a:pt x="1560519" y="412931"/>
                    <a:pt x="1550200" y="426262"/>
                    <a:pt x="1537997" y="437761"/>
                  </a:cubicBezTo>
                  <a:close/>
                  <a:moveTo>
                    <a:pt x="863073" y="182523"/>
                  </a:moveTo>
                  <a:cubicBezTo>
                    <a:pt x="734489" y="183655"/>
                    <a:pt x="605147" y="185163"/>
                    <a:pt x="477320" y="187238"/>
                  </a:cubicBezTo>
                  <a:cubicBezTo>
                    <a:pt x="570326" y="128757"/>
                    <a:pt x="674551" y="90222"/>
                    <a:pt x="783347" y="74092"/>
                  </a:cubicBezTo>
                  <a:cubicBezTo>
                    <a:pt x="809765" y="70032"/>
                    <a:pt x="836376" y="67326"/>
                    <a:pt x="863073" y="65983"/>
                  </a:cubicBezTo>
                  <a:close/>
                  <a:moveTo>
                    <a:pt x="882010" y="65418"/>
                  </a:moveTo>
                  <a:cubicBezTo>
                    <a:pt x="887691" y="65418"/>
                    <a:pt x="893372" y="65418"/>
                    <a:pt x="898959" y="65418"/>
                  </a:cubicBezTo>
                  <a:cubicBezTo>
                    <a:pt x="1046501" y="66751"/>
                    <a:pt x="1191119" y="106540"/>
                    <a:pt x="1318420" y="180826"/>
                  </a:cubicBezTo>
                  <a:cubicBezTo>
                    <a:pt x="1185859" y="180826"/>
                    <a:pt x="1052067" y="181297"/>
                    <a:pt x="919506" y="182335"/>
                  </a:cubicBezTo>
                  <a:lnTo>
                    <a:pt x="881631" y="182335"/>
                  </a:lnTo>
                  <a:close/>
                </a:path>
              </a:pathLst>
            </a:custGeom>
            <a:solidFill>
              <a:schemeClr val="tx1"/>
            </a:solidFill>
            <a:ln w="94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43" name="Forma livre 42">
              <a:extLst>
                <a:ext uri="{FF2B5EF4-FFF2-40B4-BE49-F238E27FC236}">
                  <a16:creationId xmlns:a16="http://schemas.microsoft.com/office/drawing/2014/main" id="{8DC6556D-8E8E-1C48-B8B1-10D1C393BA71}"/>
                </a:ext>
              </a:extLst>
            </p:cNvPr>
            <p:cNvSpPr/>
            <p:nvPr/>
          </p:nvSpPr>
          <p:spPr>
            <a:xfrm>
              <a:off x="569493" y="2265666"/>
              <a:ext cx="227247" cy="226291"/>
            </a:xfrm>
            <a:custGeom>
              <a:avLst/>
              <a:gdLst>
                <a:gd name="connsiteX0" fmla="*/ 231792 w 227247"/>
                <a:gd name="connsiteY0" fmla="*/ 115314 h 226290"/>
                <a:gd name="connsiteX1" fmla="*/ 115801 w 227247"/>
                <a:gd name="connsiteY1" fmla="*/ 0 h 226290"/>
                <a:gd name="connsiteX2" fmla="*/ 0 w 227247"/>
                <a:gd name="connsiteY2" fmla="*/ 115503 h 226290"/>
                <a:gd name="connsiteX3" fmla="*/ 115896 w 227247"/>
                <a:gd name="connsiteY3" fmla="*/ 230817 h 226290"/>
                <a:gd name="connsiteX4" fmla="*/ 231792 w 227247"/>
                <a:gd name="connsiteY4" fmla="*/ 115314 h 226290"/>
                <a:gd name="connsiteX5" fmla="*/ 85218 w 227247"/>
                <a:gd name="connsiteY5" fmla="*/ 115314 h 226290"/>
                <a:gd name="connsiteX6" fmla="*/ 115991 w 227247"/>
                <a:gd name="connsiteY6" fmla="*/ 84671 h 226290"/>
                <a:gd name="connsiteX7" fmla="*/ 146764 w 227247"/>
                <a:gd name="connsiteY7" fmla="*/ 115314 h 226290"/>
                <a:gd name="connsiteX8" fmla="*/ 115991 w 227247"/>
                <a:gd name="connsiteY8" fmla="*/ 145958 h 226290"/>
                <a:gd name="connsiteX9" fmla="*/ 85218 w 227247"/>
                <a:gd name="connsiteY9" fmla="*/ 115314 h 226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7247" h="226290">
                  <a:moveTo>
                    <a:pt x="231792" y="115314"/>
                  </a:moveTo>
                  <a:cubicBezTo>
                    <a:pt x="231740" y="51576"/>
                    <a:pt x="179809" y="-52"/>
                    <a:pt x="115801" y="0"/>
                  </a:cubicBezTo>
                  <a:cubicBezTo>
                    <a:pt x="51794" y="52"/>
                    <a:pt x="-52" y="51764"/>
                    <a:pt x="0" y="115503"/>
                  </a:cubicBezTo>
                  <a:cubicBezTo>
                    <a:pt x="52" y="179204"/>
                    <a:pt x="51925" y="230817"/>
                    <a:pt x="115896" y="230817"/>
                  </a:cubicBezTo>
                  <a:cubicBezTo>
                    <a:pt x="179897" y="230713"/>
                    <a:pt x="231740" y="179046"/>
                    <a:pt x="231792" y="115314"/>
                  </a:cubicBezTo>
                  <a:close/>
                  <a:moveTo>
                    <a:pt x="85218" y="115314"/>
                  </a:moveTo>
                  <a:cubicBezTo>
                    <a:pt x="85218" y="98390"/>
                    <a:pt x="98995" y="84671"/>
                    <a:pt x="115991" y="84671"/>
                  </a:cubicBezTo>
                  <a:cubicBezTo>
                    <a:pt x="132986" y="84671"/>
                    <a:pt x="146764" y="98390"/>
                    <a:pt x="146764" y="115314"/>
                  </a:cubicBezTo>
                  <a:cubicBezTo>
                    <a:pt x="146764" y="132238"/>
                    <a:pt x="132986" y="145958"/>
                    <a:pt x="115991" y="145958"/>
                  </a:cubicBezTo>
                  <a:cubicBezTo>
                    <a:pt x="98995" y="145958"/>
                    <a:pt x="85218" y="132238"/>
                    <a:pt x="85218" y="115314"/>
                  </a:cubicBezTo>
                  <a:close/>
                </a:path>
              </a:pathLst>
            </a:custGeom>
            <a:solidFill>
              <a:srgbClr val="FFFFFF"/>
            </a:solidFill>
            <a:ln w="94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44" name="Forma Livre 43">
              <a:extLst>
                <a:ext uri="{FF2B5EF4-FFF2-40B4-BE49-F238E27FC236}">
                  <a16:creationId xmlns:a16="http://schemas.microsoft.com/office/drawing/2014/main" id="{CD947ADE-5FB6-1C47-9D56-B27710D600F3}"/>
                </a:ext>
              </a:extLst>
            </p:cNvPr>
            <p:cNvSpPr/>
            <p:nvPr/>
          </p:nvSpPr>
          <p:spPr>
            <a:xfrm>
              <a:off x="654522" y="2350336"/>
              <a:ext cx="56812" cy="56573"/>
            </a:xfrm>
            <a:custGeom>
              <a:avLst/>
              <a:gdLst>
                <a:gd name="connsiteX0" fmla="*/ 61546 w 56811"/>
                <a:gd name="connsiteY0" fmla="*/ 30644 h 56572"/>
                <a:gd name="connsiteX1" fmla="*/ 30773 w 56811"/>
                <a:gd name="connsiteY1" fmla="*/ 61287 h 56572"/>
                <a:gd name="connsiteX2" fmla="*/ 0 w 56811"/>
                <a:gd name="connsiteY2" fmla="*/ 30644 h 56572"/>
                <a:gd name="connsiteX3" fmla="*/ 30773 w 56811"/>
                <a:gd name="connsiteY3" fmla="*/ 0 h 56572"/>
                <a:gd name="connsiteX4" fmla="*/ 61546 w 56811"/>
                <a:gd name="connsiteY4" fmla="*/ 30644 h 56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811" h="56572">
                  <a:moveTo>
                    <a:pt x="61546" y="30644"/>
                  </a:moveTo>
                  <a:cubicBezTo>
                    <a:pt x="61546" y="47568"/>
                    <a:pt x="47769" y="61287"/>
                    <a:pt x="30773" y="61287"/>
                  </a:cubicBezTo>
                  <a:cubicBezTo>
                    <a:pt x="13778" y="61287"/>
                    <a:pt x="0" y="47568"/>
                    <a:pt x="0" y="30644"/>
                  </a:cubicBezTo>
                  <a:cubicBezTo>
                    <a:pt x="0" y="13720"/>
                    <a:pt x="13778" y="0"/>
                    <a:pt x="30773" y="0"/>
                  </a:cubicBezTo>
                  <a:cubicBezTo>
                    <a:pt x="47769" y="0"/>
                    <a:pt x="61546" y="13720"/>
                    <a:pt x="61546" y="30644"/>
                  </a:cubicBezTo>
                  <a:close/>
                </a:path>
              </a:pathLst>
            </a:custGeom>
            <a:solidFill>
              <a:srgbClr val="000000"/>
            </a:solidFill>
            <a:ln w="94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45" name="Forma Livre 44">
              <a:extLst>
                <a:ext uri="{FF2B5EF4-FFF2-40B4-BE49-F238E27FC236}">
                  <a16:creationId xmlns:a16="http://schemas.microsoft.com/office/drawing/2014/main" id="{8BFAD198-0783-7145-BD31-DF38276A29BA}"/>
                </a:ext>
              </a:extLst>
            </p:cNvPr>
            <p:cNvSpPr/>
            <p:nvPr/>
          </p:nvSpPr>
          <p:spPr>
            <a:xfrm>
              <a:off x="1588697" y="2265571"/>
              <a:ext cx="227247" cy="226291"/>
            </a:xfrm>
            <a:custGeom>
              <a:avLst/>
              <a:gdLst>
                <a:gd name="connsiteX0" fmla="*/ 231792 w 227247"/>
                <a:gd name="connsiteY0" fmla="*/ 115408 h 226290"/>
                <a:gd name="connsiteX1" fmla="*/ 115896 w 227247"/>
                <a:gd name="connsiteY1" fmla="*/ 0 h 226290"/>
                <a:gd name="connsiteX2" fmla="*/ 0 w 227247"/>
                <a:gd name="connsiteY2" fmla="*/ 115408 h 226290"/>
                <a:gd name="connsiteX3" fmla="*/ 115896 w 227247"/>
                <a:gd name="connsiteY3" fmla="*/ 230817 h 226290"/>
                <a:gd name="connsiteX4" fmla="*/ 231792 w 227247"/>
                <a:gd name="connsiteY4" fmla="*/ 115408 h 226290"/>
                <a:gd name="connsiteX5" fmla="*/ 115896 w 227247"/>
                <a:gd name="connsiteY5" fmla="*/ 85236 h 226290"/>
                <a:gd name="connsiteX6" fmla="*/ 146669 w 227247"/>
                <a:gd name="connsiteY6" fmla="*/ 115880 h 226290"/>
                <a:gd name="connsiteX7" fmla="*/ 115896 w 227247"/>
                <a:gd name="connsiteY7" fmla="*/ 146523 h 226290"/>
                <a:gd name="connsiteX8" fmla="*/ 85123 w 227247"/>
                <a:gd name="connsiteY8" fmla="*/ 115880 h 226290"/>
                <a:gd name="connsiteX9" fmla="*/ 115896 w 227247"/>
                <a:gd name="connsiteY9" fmla="*/ 85236 h 226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7247" h="226290">
                  <a:moveTo>
                    <a:pt x="231792" y="115408"/>
                  </a:moveTo>
                  <a:cubicBezTo>
                    <a:pt x="231792" y="51670"/>
                    <a:pt x="179904" y="0"/>
                    <a:pt x="115896" y="0"/>
                  </a:cubicBezTo>
                  <a:cubicBezTo>
                    <a:pt x="51888" y="0"/>
                    <a:pt x="0" y="51670"/>
                    <a:pt x="0" y="115408"/>
                  </a:cubicBezTo>
                  <a:cubicBezTo>
                    <a:pt x="0" y="179147"/>
                    <a:pt x="51888" y="230817"/>
                    <a:pt x="115896" y="230817"/>
                  </a:cubicBezTo>
                  <a:cubicBezTo>
                    <a:pt x="179861" y="230713"/>
                    <a:pt x="231688" y="179104"/>
                    <a:pt x="231792" y="115408"/>
                  </a:cubicBezTo>
                  <a:close/>
                  <a:moveTo>
                    <a:pt x="115896" y="85236"/>
                  </a:moveTo>
                  <a:cubicBezTo>
                    <a:pt x="132892" y="85236"/>
                    <a:pt x="146669" y="98956"/>
                    <a:pt x="146669" y="115880"/>
                  </a:cubicBezTo>
                  <a:cubicBezTo>
                    <a:pt x="146669" y="132804"/>
                    <a:pt x="132892" y="146523"/>
                    <a:pt x="115896" y="146523"/>
                  </a:cubicBezTo>
                  <a:cubicBezTo>
                    <a:pt x="98901" y="146523"/>
                    <a:pt x="85123" y="132804"/>
                    <a:pt x="85123" y="115880"/>
                  </a:cubicBezTo>
                  <a:cubicBezTo>
                    <a:pt x="85123" y="98956"/>
                    <a:pt x="98901" y="85236"/>
                    <a:pt x="115896" y="85236"/>
                  </a:cubicBezTo>
                  <a:close/>
                </a:path>
              </a:pathLst>
            </a:custGeom>
            <a:solidFill>
              <a:srgbClr val="FFFFFF"/>
            </a:solidFill>
            <a:ln w="94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46" name="Forma Livre 45">
              <a:extLst>
                <a:ext uri="{FF2B5EF4-FFF2-40B4-BE49-F238E27FC236}">
                  <a16:creationId xmlns:a16="http://schemas.microsoft.com/office/drawing/2014/main" id="{46CCCD59-90B8-9945-A7C8-F6A9206B815A}"/>
                </a:ext>
              </a:extLst>
            </p:cNvPr>
            <p:cNvSpPr/>
            <p:nvPr/>
          </p:nvSpPr>
          <p:spPr>
            <a:xfrm>
              <a:off x="1673821" y="2350336"/>
              <a:ext cx="56812" cy="56573"/>
            </a:xfrm>
            <a:custGeom>
              <a:avLst/>
              <a:gdLst>
                <a:gd name="connsiteX0" fmla="*/ 61546 w 56811"/>
                <a:gd name="connsiteY0" fmla="*/ 30644 h 56572"/>
                <a:gd name="connsiteX1" fmla="*/ 30773 w 56811"/>
                <a:gd name="connsiteY1" fmla="*/ 61287 h 56572"/>
                <a:gd name="connsiteX2" fmla="*/ 0 w 56811"/>
                <a:gd name="connsiteY2" fmla="*/ 30644 h 56572"/>
                <a:gd name="connsiteX3" fmla="*/ 30773 w 56811"/>
                <a:gd name="connsiteY3" fmla="*/ 0 h 56572"/>
                <a:gd name="connsiteX4" fmla="*/ 61546 w 56811"/>
                <a:gd name="connsiteY4" fmla="*/ 30644 h 56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811" h="56572">
                  <a:moveTo>
                    <a:pt x="61546" y="30644"/>
                  </a:moveTo>
                  <a:cubicBezTo>
                    <a:pt x="61546" y="47568"/>
                    <a:pt x="47769" y="61287"/>
                    <a:pt x="30773" y="61287"/>
                  </a:cubicBezTo>
                  <a:cubicBezTo>
                    <a:pt x="13778" y="61287"/>
                    <a:pt x="0" y="47568"/>
                    <a:pt x="0" y="30644"/>
                  </a:cubicBezTo>
                  <a:cubicBezTo>
                    <a:pt x="0" y="13720"/>
                    <a:pt x="13778" y="0"/>
                    <a:pt x="30773" y="0"/>
                  </a:cubicBezTo>
                  <a:cubicBezTo>
                    <a:pt x="47769" y="0"/>
                    <a:pt x="61546" y="13720"/>
                    <a:pt x="61546" y="30644"/>
                  </a:cubicBezTo>
                  <a:close/>
                </a:path>
              </a:pathLst>
            </a:custGeom>
            <a:solidFill>
              <a:srgbClr val="000000"/>
            </a:solidFill>
            <a:ln w="94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</p:grpSp>
      <p:grpSp>
        <p:nvGrpSpPr>
          <p:cNvPr id="222" name="Elemento gráfico 20" descr="ícone de helicóptero">
            <a:extLst>
              <a:ext uri="{FF2B5EF4-FFF2-40B4-BE49-F238E27FC236}">
                <a16:creationId xmlns:a16="http://schemas.microsoft.com/office/drawing/2014/main" id="{152AD262-A39B-CA49-98B6-A840FB7455E9}"/>
              </a:ext>
            </a:extLst>
          </p:cNvPr>
          <p:cNvGrpSpPr/>
          <p:nvPr/>
        </p:nvGrpSpPr>
        <p:grpSpPr>
          <a:xfrm>
            <a:off x="2242086" y="1213680"/>
            <a:ext cx="1079500" cy="698500"/>
            <a:chOff x="2242086" y="1213680"/>
            <a:chExt cx="1079500" cy="698500"/>
          </a:xfrm>
        </p:grpSpPr>
        <p:sp>
          <p:nvSpPr>
            <p:cNvPr id="223" name="Forma Livre 222">
              <a:extLst>
                <a:ext uri="{FF2B5EF4-FFF2-40B4-BE49-F238E27FC236}">
                  <a16:creationId xmlns:a16="http://schemas.microsoft.com/office/drawing/2014/main" id="{0DA8C063-763E-AA4A-BB9B-59DF8F7F1868}"/>
                </a:ext>
              </a:extLst>
            </p:cNvPr>
            <p:cNvSpPr/>
            <p:nvPr/>
          </p:nvSpPr>
          <p:spPr>
            <a:xfrm>
              <a:off x="2795093" y="1472219"/>
              <a:ext cx="312487" cy="226541"/>
            </a:xfrm>
            <a:custGeom>
              <a:avLst/>
              <a:gdLst>
                <a:gd name="connsiteX0" fmla="*/ 0 w 312486"/>
                <a:gd name="connsiteY0" fmla="*/ 143381 h 226540"/>
                <a:gd name="connsiteX1" fmla="*/ 0 w 312486"/>
                <a:gd name="connsiteY1" fmla="*/ 154048 h 226540"/>
                <a:gd name="connsiteX2" fmla="*/ 20359 w 312486"/>
                <a:gd name="connsiteY2" fmla="*/ 234281 h 226540"/>
                <a:gd name="connsiteX3" fmla="*/ 123196 w 312486"/>
                <a:gd name="connsiteY3" fmla="*/ 234281 h 226540"/>
                <a:gd name="connsiteX4" fmla="*/ 218836 w 312486"/>
                <a:gd name="connsiteY4" fmla="*/ 213420 h 226540"/>
                <a:gd name="connsiteX5" fmla="*/ 218836 w 312486"/>
                <a:gd name="connsiteY5" fmla="*/ 203981 h 226540"/>
                <a:gd name="connsiteX6" fmla="*/ 237206 w 312486"/>
                <a:gd name="connsiteY6" fmla="*/ 203981 h 226540"/>
                <a:gd name="connsiteX7" fmla="*/ 312960 w 312486"/>
                <a:gd name="connsiteY7" fmla="*/ 136113 h 226540"/>
                <a:gd name="connsiteX8" fmla="*/ 251883 w 312486"/>
                <a:gd name="connsiteY8" fmla="*/ 0 h 226540"/>
                <a:gd name="connsiteX9" fmla="*/ 0 w 312486"/>
                <a:gd name="connsiteY9" fmla="*/ 0 h 226540"/>
                <a:gd name="connsiteX10" fmla="*/ 148573 w 312486"/>
                <a:gd name="connsiteY10" fmla="*/ 218423 h 226540"/>
                <a:gd name="connsiteX11" fmla="*/ 121491 w 312486"/>
                <a:gd name="connsiteY11" fmla="*/ 218423 h 226540"/>
                <a:gd name="connsiteX12" fmla="*/ 121491 w 312486"/>
                <a:gd name="connsiteY12" fmla="*/ 203981 h 226540"/>
                <a:gd name="connsiteX13" fmla="*/ 148573 w 312486"/>
                <a:gd name="connsiteY13" fmla="*/ 203981 h 226540"/>
                <a:gd name="connsiteX14" fmla="*/ 197530 w 312486"/>
                <a:gd name="connsiteY14" fmla="*/ 218423 h 226540"/>
                <a:gd name="connsiteX15" fmla="*/ 170353 w 312486"/>
                <a:gd name="connsiteY15" fmla="*/ 218423 h 226540"/>
                <a:gd name="connsiteX16" fmla="*/ 170353 w 312486"/>
                <a:gd name="connsiteY16" fmla="*/ 203981 h 226540"/>
                <a:gd name="connsiteX17" fmla="*/ 197435 w 312486"/>
                <a:gd name="connsiteY17" fmla="*/ 203981 h 226540"/>
                <a:gd name="connsiteX18" fmla="*/ 99428 w 312486"/>
                <a:gd name="connsiteY18" fmla="*/ 59750 h 226540"/>
                <a:gd name="connsiteX19" fmla="*/ 128497 w 312486"/>
                <a:gd name="connsiteY19" fmla="*/ 30770 h 226540"/>
                <a:gd name="connsiteX20" fmla="*/ 128783 w 312486"/>
                <a:gd name="connsiteY20" fmla="*/ 30772 h 226540"/>
                <a:gd name="connsiteX21" fmla="*/ 174803 w 312486"/>
                <a:gd name="connsiteY21" fmla="*/ 30772 h 226540"/>
                <a:gd name="connsiteX22" fmla="*/ 203779 w 312486"/>
                <a:gd name="connsiteY22" fmla="*/ 59656 h 226540"/>
                <a:gd name="connsiteX23" fmla="*/ 203779 w 312486"/>
                <a:gd name="connsiteY23" fmla="*/ 136774 h 226540"/>
                <a:gd name="connsiteX24" fmla="*/ 174803 w 312486"/>
                <a:gd name="connsiteY24" fmla="*/ 165658 h 226540"/>
                <a:gd name="connsiteX25" fmla="*/ 128783 w 312486"/>
                <a:gd name="connsiteY25" fmla="*/ 165658 h 226540"/>
                <a:gd name="connsiteX26" fmla="*/ 99807 w 312486"/>
                <a:gd name="connsiteY26" fmla="*/ 136774 h 226540"/>
                <a:gd name="connsiteX27" fmla="*/ 72914 w 312486"/>
                <a:gd name="connsiteY27" fmla="*/ 203981 h 226540"/>
                <a:gd name="connsiteX28" fmla="*/ 100375 w 312486"/>
                <a:gd name="connsiteY28" fmla="*/ 203981 h 226540"/>
                <a:gd name="connsiteX29" fmla="*/ 100375 w 312486"/>
                <a:gd name="connsiteY29" fmla="*/ 218140 h 226540"/>
                <a:gd name="connsiteX30" fmla="*/ 72914 w 312486"/>
                <a:gd name="connsiteY30" fmla="*/ 218140 h 226540"/>
                <a:gd name="connsiteX31" fmla="*/ 24620 w 312486"/>
                <a:gd name="connsiteY31" fmla="*/ 203981 h 226540"/>
                <a:gd name="connsiteX32" fmla="*/ 51702 w 312486"/>
                <a:gd name="connsiteY32" fmla="*/ 203981 h 226540"/>
                <a:gd name="connsiteX33" fmla="*/ 51702 w 312486"/>
                <a:gd name="connsiteY33" fmla="*/ 218140 h 226540"/>
                <a:gd name="connsiteX34" fmla="*/ 24620 w 312486"/>
                <a:gd name="connsiteY34" fmla="*/ 218140 h 226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2486" h="226540">
                  <a:moveTo>
                    <a:pt x="0" y="143381"/>
                  </a:moveTo>
                  <a:lnTo>
                    <a:pt x="0" y="154048"/>
                  </a:lnTo>
                  <a:cubicBezTo>
                    <a:pt x="-31" y="182066"/>
                    <a:pt x="6968" y="209647"/>
                    <a:pt x="20359" y="234281"/>
                  </a:cubicBezTo>
                  <a:lnTo>
                    <a:pt x="123196" y="234281"/>
                  </a:lnTo>
                  <a:cubicBezTo>
                    <a:pt x="156204" y="234211"/>
                    <a:pt x="188815" y="227098"/>
                    <a:pt x="218836" y="213420"/>
                  </a:cubicBezTo>
                  <a:lnTo>
                    <a:pt x="218836" y="203981"/>
                  </a:lnTo>
                  <a:lnTo>
                    <a:pt x="237206" y="203981"/>
                  </a:lnTo>
                  <a:cubicBezTo>
                    <a:pt x="267134" y="187155"/>
                    <a:pt x="292994" y="163988"/>
                    <a:pt x="312960" y="136113"/>
                  </a:cubicBezTo>
                  <a:cubicBezTo>
                    <a:pt x="275852" y="100223"/>
                    <a:pt x="253988" y="51498"/>
                    <a:pt x="251883" y="0"/>
                  </a:cubicBezTo>
                  <a:lnTo>
                    <a:pt x="0" y="0"/>
                  </a:lnTo>
                  <a:close/>
                  <a:moveTo>
                    <a:pt x="148573" y="218423"/>
                  </a:moveTo>
                  <a:lnTo>
                    <a:pt x="121491" y="218423"/>
                  </a:lnTo>
                  <a:lnTo>
                    <a:pt x="121491" y="203981"/>
                  </a:lnTo>
                  <a:lnTo>
                    <a:pt x="148573" y="203981"/>
                  </a:lnTo>
                  <a:close/>
                  <a:moveTo>
                    <a:pt x="197530" y="218423"/>
                  </a:moveTo>
                  <a:lnTo>
                    <a:pt x="170353" y="218423"/>
                  </a:lnTo>
                  <a:lnTo>
                    <a:pt x="170353" y="203981"/>
                  </a:lnTo>
                  <a:lnTo>
                    <a:pt x="197435" y="203981"/>
                  </a:lnTo>
                  <a:close/>
                  <a:moveTo>
                    <a:pt x="99428" y="59750"/>
                  </a:moveTo>
                  <a:cubicBezTo>
                    <a:pt x="99427" y="43746"/>
                    <a:pt x="112442" y="30771"/>
                    <a:pt x="128497" y="30770"/>
                  </a:cubicBezTo>
                  <a:cubicBezTo>
                    <a:pt x="128592" y="30770"/>
                    <a:pt x="128687" y="30771"/>
                    <a:pt x="128783" y="30772"/>
                  </a:cubicBezTo>
                  <a:lnTo>
                    <a:pt x="174803" y="30772"/>
                  </a:lnTo>
                  <a:cubicBezTo>
                    <a:pt x="190785" y="30824"/>
                    <a:pt x="203727" y="43725"/>
                    <a:pt x="203779" y="59656"/>
                  </a:cubicBezTo>
                  <a:lnTo>
                    <a:pt x="203779" y="136774"/>
                  </a:lnTo>
                  <a:cubicBezTo>
                    <a:pt x="203727" y="152705"/>
                    <a:pt x="190785" y="165606"/>
                    <a:pt x="174803" y="165658"/>
                  </a:cubicBezTo>
                  <a:lnTo>
                    <a:pt x="128783" y="165658"/>
                  </a:lnTo>
                  <a:cubicBezTo>
                    <a:pt x="112801" y="165606"/>
                    <a:pt x="99858" y="152704"/>
                    <a:pt x="99807" y="136774"/>
                  </a:cubicBezTo>
                  <a:close/>
                  <a:moveTo>
                    <a:pt x="72914" y="203981"/>
                  </a:moveTo>
                  <a:lnTo>
                    <a:pt x="100375" y="203981"/>
                  </a:lnTo>
                  <a:lnTo>
                    <a:pt x="100375" y="218140"/>
                  </a:lnTo>
                  <a:lnTo>
                    <a:pt x="72914" y="218140"/>
                  </a:lnTo>
                  <a:close/>
                  <a:moveTo>
                    <a:pt x="24620" y="203981"/>
                  </a:moveTo>
                  <a:lnTo>
                    <a:pt x="51702" y="203981"/>
                  </a:lnTo>
                  <a:lnTo>
                    <a:pt x="51702" y="218140"/>
                  </a:lnTo>
                  <a:lnTo>
                    <a:pt x="24620" y="218140"/>
                  </a:lnTo>
                  <a:close/>
                </a:path>
              </a:pathLst>
            </a:custGeom>
            <a:noFill/>
            <a:ln w="944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24" name="Forma Livre 223">
              <a:extLst>
                <a:ext uri="{FF2B5EF4-FFF2-40B4-BE49-F238E27FC236}">
                  <a16:creationId xmlns:a16="http://schemas.microsoft.com/office/drawing/2014/main" id="{9D6FFD56-E9F2-AC4E-A6B6-CB680D818DE5}"/>
                </a:ext>
              </a:extLst>
            </p:cNvPr>
            <p:cNvSpPr/>
            <p:nvPr/>
          </p:nvSpPr>
          <p:spPr>
            <a:xfrm>
              <a:off x="2600404" y="1472219"/>
              <a:ext cx="160978" cy="122709"/>
            </a:xfrm>
            <a:custGeom>
              <a:avLst/>
              <a:gdLst>
                <a:gd name="connsiteX0" fmla="*/ 100564 w 160978"/>
                <a:gd name="connsiteY0" fmla="*/ 17840 h 122709"/>
                <a:gd name="connsiteX1" fmla="*/ 101273 w 160978"/>
                <a:gd name="connsiteY1" fmla="*/ 37851 h 122709"/>
                <a:gd name="connsiteX2" fmla="*/ 81198 w 160978"/>
                <a:gd name="connsiteY2" fmla="*/ 38558 h 122709"/>
                <a:gd name="connsiteX3" fmla="*/ 80489 w 160978"/>
                <a:gd name="connsiteY3" fmla="*/ 37851 h 122709"/>
                <a:gd name="connsiteX4" fmla="*/ 42612 w 160978"/>
                <a:gd name="connsiteY4" fmla="*/ 94 h 122709"/>
                <a:gd name="connsiteX5" fmla="*/ 0 w 160978"/>
                <a:gd name="connsiteY5" fmla="*/ 94 h 122709"/>
                <a:gd name="connsiteX6" fmla="*/ 109749 w 160978"/>
                <a:gd name="connsiteY6" fmla="*/ 109589 h 122709"/>
                <a:gd name="connsiteX7" fmla="*/ 112401 w 160978"/>
                <a:gd name="connsiteY7" fmla="*/ 113553 h 122709"/>
                <a:gd name="connsiteX8" fmla="*/ 166281 w 160978"/>
                <a:gd name="connsiteY8" fmla="*/ 125636 h 122709"/>
                <a:gd name="connsiteX9" fmla="*/ 166281 w 160978"/>
                <a:gd name="connsiteY9" fmla="*/ 0 h 122709"/>
                <a:gd name="connsiteX10" fmla="*/ 82667 w 160978"/>
                <a:gd name="connsiteY10" fmla="*/ 0 h 122709"/>
                <a:gd name="connsiteX11" fmla="*/ 117798 w 160978"/>
                <a:gd name="connsiteY11" fmla="*/ 55125 h 122709"/>
                <a:gd name="connsiteX12" fmla="*/ 137873 w 160978"/>
                <a:gd name="connsiteY12" fmla="*/ 55125 h 122709"/>
                <a:gd name="connsiteX13" fmla="*/ 143933 w 160978"/>
                <a:gd name="connsiteY13" fmla="*/ 61166 h 122709"/>
                <a:gd name="connsiteX14" fmla="*/ 143981 w 160978"/>
                <a:gd name="connsiteY14" fmla="*/ 81224 h 122709"/>
                <a:gd name="connsiteX15" fmla="*/ 123858 w 160978"/>
                <a:gd name="connsiteY15" fmla="*/ 81271 h 122709"/>
                <a:gd name="connsiteX16" fmla="*/ 117798 w 160978"/>
                <a:gd name="connsiteY16" fmla="*/ 75230 h 122709"/>
                <a:gd name="connsiteX17" fmla="*/ 117716 w 160978"/>
                <a:gd name="connsiteY17" fmla="*/ 55207 h 122709"/>
                <a:gd name="connsiteX18" fmla="*/ 117798 w 160978"/>
                <a:gd name="connsiteY18" fmla="*/ 55125 h 122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0978" h="122709">
                  <a:moveTo>
                    <a:pt x="100564" y="17840"/>
                  </a:moveTo>
                  <a:cubicBezTo>
                    <a:pt x="106303" y="23171"/>
                    <a:pt x="106620" y="32130"/>
                    <a:pt x="101273" y="37851"/>
                  </a:cubicBezTo>
                  <a:cubicBezTo>
                    <a:pt x="95925" y="43572"/>
                    <a:pt x="86937" y="43888"/>
                    <a:pt x="81198" y="38558"/>
                  </a:cubicBezTo>
                  <a:cubicBezTo>
                    <a:pt x="80953" y="38330"/>
                    <a:pt x="80717" y="38095"/>
                    <a:pt x="80489" y="37851"/>
                  </a:cubicBezTo>
                  <a:lnTo>
                    <a:pt x="42612" y="94"/>
                  </a:lnTo>
                  <a:lnTo>
                    <a:pt x="0" y="94"/>
                  </a:lnTo>
                  <a:lnTo>
                    <a:pt x="109749" y="109589"/>
                  </a:lnTo>
                  <a:cubicBezTo>
                    <a:pt x="110856" y="110748"/>
                    <a:pt x="111753" y="112089"/>
                    <a:pt x="112401" y="113553"/>
                  </a:cubicBezTo>
                  <a:lnTo>
                    <a:pt x="166281" y="125636"/>
                  </a:lnTo>
                  <a:lnTo>
                    <a:pt x="166281" y="0"/>
                  </a:lnTo>
                  <a:lnTo>
                    <a:pt x="82667" y="0"/>
                  </a:lnTo>
                  <a:close/>
                  <a:moveTo>
                    <a:pt x="117798" y="55125"/>
                  </a:moveTo>
                  <a:cubicBezTo>
                    <a:pt x="123344" y="49604"/>
                    <a:pt x="132327" y="49604"/>
                    <a:pt x="137873" y="55125"/>
                  </a:cubicBezTo>
                  <a:lnTo>
                    <a:pt x="143933" y="61166"/>
                  </a:lnTo>
                  <a:cubicBezTo>
                    <a:pt x="149503" y="66692"/>
                    <a:pt x="149524" y="75672"/>
                    <a:pt x="143981" y="81224"/>
                  </a:cubicBezTo>
                  <a:cubicBezTo>
                    <a:pt x="138437" y="86776"/>
                    <a:pt x="129428" y="86797"/>
                    <a:pt x="123858" y="81271"/>
                  </a:cubicBezTo>
                  <a:lnTo>
                    <a:pt x="117798" y="75230"/>
                  </a:lnTo>
                  <a:cubicBezTo>
                    <a:pt x="112228" y="69724"/>
                    <a:pt x="112191" y="60759"/>
                    <a:pt x="117716" y="55207"/>
                  </a:cubicBezTo>
                  <a:cubicBezTo>
                    <a:pt x="117743" y="55179"/>
                    <a:pt x="117770" y="55152"/>
                    <a:pt x="117798" y="55125"/>
                  </a:cubicBezTo>
                  <a:close/>
                </a:path>
              </a:pathLst>
            </a:custGeom>
            <a:noFill/>
            <a:ln w="944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25" name="Forma Livre 224">
              <a:extLst>
                <a:ext uri="{FF2B5EF4-FFF2-40B4-BE49-F238E27FC236}">
                  <a16:creationId xmlns:a16="http://schemas.microsoft.com/office/drawing/2014/main" id="{99CD87D7-5D14-0248-90F9-CD0A48FEAF87}"/>
                </a:ext>
              </a:extLst>
            </p:cNvPr>
            <p:cNvSpPr/>
            <p:nvPr/>
          </p:nvSpPr>
          <p:spPr>
            <a:xfrm>
              <a:off x="2428726" y="1472219"/>
              <a:ext cx="227263" cy="94392"/>
            </a:xfrm>
            <a:custGeom>
              <a:avLst/>
              <a:gdLst>
                <a:gd name="connsiteX0" fmla="*/ 1231 w 227263"/>
                <a:gd name="connsiteY0" fmla="*/ 0 h 94391"/>
                <a:gd name="connsiteX1" fmla="*/ 0 w 227263"/>
                <a:gd name="connsiteY1" fmla="*/ 49556 h 94391"/>
                <a:gd name="connsiteX2" fmla="*/ 233986 w 227263"/>
                <a:gd name="connsiteY2" fmla="*/ 102226 h 94391"/>
                <a:gd name="connsiteX3" fmla="*/ 131339 w 227263"/>
                <a:gd name="connsiteY3" fmla="*/ 0 h 9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263" h="94391">
                  <a:moveTo>
                    <a:pt x="1231" y="0"/>
                  </a:moveTo>
                  <a:cubicBezTo>
                    <a:pt x="5322" y="16326"/>
                    <a:pt x="4897" y="33452"/>
                    <a:pt x="0" y="49556"/>
                  </a:cubicBezTo>
                  <a:lnTo>
                    <a:pt x="233986" y="102226"/>
                  </a:lnTo>
                  <a:lnTo>
                    <a:pt x="131339" y="0"/>
                  </a:lnTo>
                  <a:close/>
                </a:path>
              </a:pathLst>
            </a:custGeom>
            <a:noFill/>
            <a:ln w="944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26" name="Forma Livre 225">
              <a:extLst>
                <a:ext uri="{FF2B5EF4-FFF2-40B4-BE49-F238E27FC236}">
                  <a16:creationId xmlns:a16="http://schemas.microsoft.com/office/drawing/2014/main" id="{1E44CA61-E0D6-8949-8EB4-8C0CC1047B11}"/>
                </a:ext>
              </a:extLst>
            </p:cNvPr>
            <p:cNvSpPr/>
            <p:nvPr/>
          </p:nvSpPr>
          <p:spPr>
            <a:xfrm>
              <a:off x="2971317" y="1823640"/>
              <a:ext cx="85224" cy="47196"/>
            </a:xfrm>
            <a:custGeom>
              <a:avLst/>
              <a:gdLst>
                <a:gd name="connsiteX0" fmla="*/ 0 w 85223"/>
                <a:gd name="connsiteY0" fmla="*/ 0 h 47195"/>
                <a:gd name="connsiteX1" fmla="*/ 93178 w 85223"/>
                <a:gd name="connsiteY1" fmla="*/ 0 h 47195"/>
                <a:gd name="connsiteX2" fmla="*/ 93178 w 85223"/>
                <a:gd name="connsiteY2" fmla="*/ 56541 h 47195"/>
                <a:gd name="connsiteX3" fmla="*/ 0 w 85223"/>
                <a:gd name="connsiteY3" fmla="*/ 56541 h 47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23" h="47195">
                  <a:moveTo>
                    <a:pt x="0" y="0"/>
                  </a:moveTo>
                  <a:lnTo>
                    <a:pt x="93178" y="0"/>
                  </a:lnTo>
                  <a:lnTo>
                    <a:pt x="93178" y="56541"/>
                  </a:lnTo>
                  <a:lnTo>
                    <a:pt x="0" y="56541"/>
                  </a:lnTo>
                  <a:close/>
                </a:path>
              </a:pathLst>
            </a:custGeom>
            <a:noFill/>
            <a:ln w="944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27" name="Forma Livre 226">
              <a:extLst>
                <a:ext uri="{FF2B5EF4-FFF2-40B4-BE49-F238E27FC236}">
                  <a16:creationId xmlns:a16="http://schemas.microsoft.com/office/drawing/2014/main" id="{3C0DFE9C-3123-434F-BF67-FD3328D54D5E}"/>
                </a:ext>
              </a:extLst>
            </p:cNvPr>
            <p:cNvSpPr/>
            <p:nvPr/>
          </p:nvSpPr>
          <p:spPr>
            <a:xfrm>
              <a:off x="2815452" y="1608238"/>
              <a:ext cx="416649" cy="179345"/>
            </a:xfrm>
            <a:custGeom>
              <a:avLst/>
              <a:gdLst>
                <a:gd name="connsiteX0" fmla="*/ 216942 w 416649"/>
                <a:gd name="connsiteY0" fmla="*/ 67962 h 179344"/>
                <a:gd name="connsiteX1" fmla="*/ 225653 w 416649"/>
                <a:gd name="connsiteY1" fmla="*/ 67962 h 179344"/>
                <a:gd name="connsiteX2" fmla="*/ 225653 w 416649"/>
                <a:gd name="connsiteY2" fmla="*/ 82121 h 179344"/>
                <a:gd name="connsiteX3" fmla="*/ 198477 w 416649"/>
                <a:gd name="connsiteY3" fmla="*/ 82121 h 179344"/>
                <a:gd name="connsiteX4" fmla="*/ 198477 w 416649"/>
                <a:gd name="connsiteY4" fmla="*/ 77401 h 179344"/>
                <a:gd name="connsiteX5" fmla="*/ 102837 w 416649"/>
                <a:gd name="connsiteY5" fmla="*/ 97979 h 179344"/>
                <a:gd name="connsiteX6" fmla="*/ 0 w 416649"/>
                <a:gd name="connsiteY6" fmla="*/ 97979 h 179344"/>
                <a:gd name="connsiteX7" fmla="*/ 15624 w 416649"/>
                <a:gd name="connsiteY7" fmla="*/ 121577 h 179344"/>
                <a:gd name="connsiteX8" fmla="*/ 19317 w 416649"/>
                <a:gd name="connsiteY8" fmla="*/ 120916 h 179344"/>
                <a:gd name="connsiteX9" fmla="*/ 138820 w 416649"/>
                <a:gd name="connsiteY9" fmla="*/ 120916 h 179344"/>
                <a:gd name="connsiteX10" fmla="*/ 151381 w 416649"/>
                <a:gd name="connsiteY10" fmla="*/ 136712 h 179344"/>
                <a:gd name="connsiteX11" fmla="*/ 138820 w 416649"/>
                <a:gd name="connsiteY11" fmla="*/ 149234 h 179344"/>
                <a:gd name="connsiteX12" fmla="*/ 42801 w 416649"/>
                <a:gd name="connsiteY12" fmla="*/ 149234 h 179344"/>
                <a:gd name="connsiteX13" fmla="*/ 149236 w 416649"/>
                <a:gd name="connsiteY13" fmla="*/ 186990 h 179344"/>
                <a:gd name="connsiteX14" fmla="*/ 262868 w 416649"/>
                <a:gd name="connsiteY14" fmla="*/ 186990 h 179344"/>
                <a:gd name="connsiteX15" fmla="*/ 367030 w 416649"/>
                <a:gd name="connsiteY15" fmla="*/ 149234 h 179344"/>
                <a:gd name="connsiteX16" fmla="*/ 179349 w 416649"/>
                <a:gd name="connsiteY16" fmla="*/ 149234 h 179344"/>
                <a:gd name="connsiteX17" fmla="*/ 165145 w 416649"/>
                <a:gd name="connsiteY17" fmla="*/ 135075 h 179344"/>
                <a:gd name="connsiteX18" fmla="*/ 179349 w 416649"/>
                <a:gd name="connsiteY18" fmla="*/ 120916 h 179344"/>
                <a:gd name="connsiteX19" fmla="*/ 390040 w 416649"/>
                <a:gd name="connsiteY19" fmla="*/ 120916 h 179344"/>
                <a:gd name="connsiteX20" fmla="*/ 393355 w 416649"/>
                <a:gd name="connsiteY20" fmla="*/ 120916 h 179344"/>
                <a:gd name="connsiteX21" fmla="*/ 414566 w 416649"/>
                <a:gd name="connsiteY21" fmla="*/ 82404 h 179344"/>
                <a:gd name="connsiteX22" fmla="*/ 392976 w 416649"/>
                <a:gd name="connsiteY22" fmla="*/ 82404 h 179344"/>
                <a:gd name="connsiteX23" fmla="*/ 392976 w 416649"/>
                <a:gd name="connsiteY23" fmla="*/ 68245 h 179344"/>
                <a:gd name="connsiteX24" fmla="*/ 419111 w 416649"/>
                <a:gd name="connsiteY24" fmla="*/ 68245 h 179344"/>
                <a:gd name="connsiteX25" fmla="*/ 421952 w 416649"/>
                <a:gd name="connsiteY25" fmla="*/ 56635 h 179344"/>
                <a:gd name="connsiteX26" fmla="*/ 292507 w 416649"/>
                <a:gd name="connsiteY26" fmla="*/ 0 h 179344"/>
                <a:gd name="connsiteX27" fmla="*/ 216942 w 416649"/>
                <a:gd name="connsiteY27" fmla="*/ 67962 h 179344"/>
                <a:gd name="connsiteX28" fmla="*/ 344493 w 416649"/>
                <a:gd name="connsiteY28" fmla="*/ 67962 h 179344"/>
                <a:gd name="connsiteX29" fmla="*/ 371575 w 416649"/>
                <a:gd name="connsiteY29" fmla="*/ 67962 h 179344"/>
                <a:gd name="connsiteX30" fmla="*/ 371575 w 416649"/>
                <a:gd name="connsiteY30" fmla="*/ 82121 h 179344"/>
                <a:gd name="connsiteX31" fmla="*/ 344398 w 416649"/>
                <a:gd name="connsiteY31" fmla="*/ 82121 h 179344"/>
                <a:gd name="connsiteX32" fmla="*/ 296105 w 416649"/>
                <a:gd name="connsiteY32" fmla="*/ 67962 h 179344"/>
                <a:gd name="connsiteX33" fmla="*/ 323187 w 416649"/>
                <a:gd name="connsiteY33" fmla="*/ 67962 h 179344"/>
                <a:gd name="connsiteX34" fmla="*/ 323187 w 416649"/>
                <a:gd name="connsiteY34" fmla="*/ 82121 h 179344"/>
                <a:gd name="connsiteX35" fmla="*/ 296010 w 416649"/>
                <a:gd name="connsiteY35" fmla="*/ 82121 h 179344"/>
                <a:gd name="connsiteX36" fmla="*/ 274136 w 416649"/>
                <a:gd name="connsiteY36" fmla="*/ 82687 h 179344"/>
                <a:gd name="connsiteX37" fmla="*/ 247054 w 416649"/>
                <a:gd name="connsiteY37" fmla="*/ 82687 h 179344"/>
                <a:gd name="connsiteX38" fmla="*/ 247054 w 416649"/>
                <a:gd name="connsiteY38" fmla="*/ 68529 h 179344"/>
                <a:gd name="connsiteX39" fmla="*/ 274136 w 416649"/>
                <a:gd name="connsiteY39" fmla="*/ 68529 h 179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16649" h="179344">
                  <a:moveTo>
                    <a:pt x="216942" y="67962"/>
                  </a:moveTo>
                  <a:lnTo>
                    <a:pt x="225653" y="67962"/>
                  </a:lnTo>
                  <a:lnTo>
                    <a:pt x="225653" y="82121"/>
                  </a:lnTo>
                  <a:lnTo>
                    <a:pt x="198477" y="82121"/>
                  </a:lnTo>
                  <a:lnTo>
                    <a:pt x="198477" y="77401"/>
                  </a:lnTo>
                  <a:cubicBezTo>
                    <a:pt x="168434" y="90982"/>
                    <a:pt x="135824" y="97998"/>
                    <a:pt x="102837" y="97979"/>
                  </a:cubicBezTo>
                  <a:lnTo>
                    <a:pt x="0" y="97979"/>
                  </a:lnTo>
                  <a:cubicBezTo>
                    <a:pt x="4541" y="106264"/>
                    <a:pt x="9768" y="114157"/>
                    <a:pt x="15624" y="121577"/>
                  </a:cubicBezTo>
                  <a:cubicBezTo>
                    <a:pt x="16810" y="121154"/>
                    <a:pt x="18058" y="120931"/>
                    <a:pt x="19317" y="120916"/>
                  </a:cubicBezTo>
                  <a:lnTo>
                    <a:pt x="138820" y="120916"/>
                  </a:lnTo>
                  <a:cubicBezTo>
                    <a:pt x="146665" y="121820"/>
                    <a:pt x="152288" y="128893"/>
                    <a:pt x="151381" y="136712"/>
                  </a:cubicBezTo>
                  <a:cubicBezTo>
                    <a:pt x="150618" y="143287"/>
                    <a:pt x="145415" y="148473"/>
                    <a:pt x="138820" y="149234"/>
                  </a:cubicBezTo>
                  <a:lnTo>
                    <a:pt x="42801" y="149234"/>
                  </a:lnTo>
                  <a:cubicBezTo>
                    <a:pt x="72874" y="173636"/>
                    <a:pt x="110460" y="186969"/>
                    <a:pt x="149236" y="186990"/>
                  </a:cubicBezTo>
                  <a:lnTo>
                    <a:pt x="262868" y="186990"/>
                  </a:lnTo>
                  <a:cubicBezTo>
                    <a:pt x="300977" y="187092"/>
                    <a:pt x="337887" y="173713"/>
                    <a:pt x="367030" y="149234"/>
                  </a:cubicBezTo>
                  <a:lnTo>
                    <a:pt x="179349" y="149234"/>
                  </a:lnTo>
                  <a:cubicBezTo>
                    <a:pt x="171504" y="149234"/>
                    <a:pt x="165145" y="142894"/>
                    <a:pt x="165145" y="135075"/>
                  </a:cubicBezTo>
                  <a:cubicBezTo>
                    <a:pt x="165145" y="127255"/>
                    <a:pt x="171504" y="120916"/>
                    <a:pt x="179349" y="120916"/>
                  </a:cubicBezTo>
                  <a:lnTo>
                    <a:pt x="390040" y="120916"/>
                  </a:lnTo>
                  <a:cubicBezTo>
                    <a:pt x="391141" y="120786"/>
                    <a:pt x="392254" y="120786"/>
                    <a:pt x="393355" y="120916"/>
                  </a:cubicBezTo>
                  <a:cubicBezTo>
                    <a:pt x="402153" y="109102"/>
                    <a:pt x="409289" y="96145"/>
                    <a:pt x="414566" y="82404"/>
                  </a:cubicBezTo>
                  <a:lnTo>
                    <a:pt x="392976" y="82404"/>
                  </a:lnTo>
                  <a:lnTo>
                    <a:pt x="392976" y="68245"/>
                  </a:lnTo>
                  <a:lnTo>
                    <a:pt x="419111" y="68245"/>
                  </a:lnTo>
                  <a:cubicBezTo>
                    <a:pt x="420153" y="64470"/>
                    <a:pt x="421194" y="60600"/>
                    <a:pt x="421952" y="56635"/>
                  </a:cubicBezTo>
                  <a:cubicBezTo>
                    <a:pt x="373360" y="53950"/>
                    <a:pt x="327383" y="33834"/>
                    <a:pt x="292507" y="0"/>
                  </a:cubicBezTo>
                  <a:cubicBezTo>
                    <a:pt x="272605" y="27888"/>
                    <a:pt x="246811" y="51087"/>
                    <a:pt x="216942" y="67962"/>
                  </a:cubicBezTo>
                  <a:close/>
                  <a:moveTo>
                    <a:pt x="344493" y="67962"/>
                  </a:moveTo>
                  <a:lnTo>
                    <a:pt x="371575" y="67962"/>
                  </a:lnTo>
                  <a:lnTo>
                    <a:pt x="371575" y="82121"/>
                  </a:lnTo>
                  <a:lnTo>
                    <a:pt x="344398" y="82121"/>
                  </a:lnTo>
                  <a:close/>
                  <a:moveTo>
                    <a:pt x="296105" y="67962"/>
                  </a:moveTo>
                  <a:lnTo>
                    <a:pt x="323187" y="67962"/>
                  </a:lnTo>
                  <a:lnTo>
                    <a:pt x="323187" y="82121"/>
                  </a:lnTo>
                  <a:lnTo>
                    <a:pt x="296010" y="82121"/>
                  </a:lnTo>
                  <a:close/>
                  <a:moveTo>
                    <a:pt x="274136" y="82687"/>
                  </a:moveTo>
                  <a:lnTo>
                    <a:pt x="247054" y="82687"/>
                  </a:lnTo>
                  <a:lnTo>
                    <a:pt x="247054" y="68529"/>
                  </a:lnTo>
                  <a:lnTo>
                    <a:pt x="274136" y="68529"/>
                  </a:lnTo>
                  <a:close/>
                </a:path>
              </a:pathLst>
            </a:custGeom>
            <a:solidFill>
              <a:schemeClr val="accent4"/>
            </a:solidFill>
            <a:ln w="944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>
                <a:solidFill>
                  <a:schemeClr val="accent4"/>
                </a:solidFill>
              </a:endParaRPr>
            </a:p>
          </p:txBody>
        </p:sp>
        <p:sp>
          <p:nvSpPr>
            <p:cNvPr id="228" name="Forma Livre 227">
              <a:extLst>
                <a:ext uri="{FF2B5EF4-FFF2-40B4-BE49-F238E27FC236}">
                  <a16:creationId xmlns:a16="http://schemas.microsoft.com/office/drawing/2014/main" id="{A79B5752-5B5C-5040-82C6-F99CB04BBE1A}"/>
                </a:ext>
              </a:extLst>
            </p:cNvPr>
            <p:cNvSpPr/>
            <p:nvPr/>
          </p:nvSpPr>
          <p:spPr>
            <a:xfrm>
              <a:off x="2831076" y="1729343"/>
              <a:ext cx="132570" cy="28318"/>
            </a:xfrm>
            <a:custGeom>
              <a:avLst/>
              <a:gdLst>
                <a:gd name="connsiteX0" fmla="*/ 135884 w 132570"/>
                <a:gd name="connsiteY0" fmla="*/ 14159 h 28317"/>
                <a:gd name="connsiteX1" fmla="*/ 123196 w 132570"/>
                <a:gd name="connsiteY1" fmla="*/ 0 h 28317"/>
                <a:gd name="connsiteX2" fmla="*/ 3693 w 132570"/>
                <a:gd name="connsiteY2" fmla="*/ 0 h 28317"/>
                <a:gd name="connsiteX3" fmla="*/ 0 w 132570"/>
                <a:gd name="connsiteY3" fmla="*/ 661 h 28317"/>
                <a:gd name="connsiteX4" fmla="*/ 27177 w 132570"/>
                <a:gd name="connsiteY4" fmla="*/ 28318 h 28317"/>
                <a:gd name="connsiteX5" fmla="*/ 123196 w 132570"/>
                <a:gd name="connsiteY5" fmla="*/ 28318 h 28317"/>
                <a:gd name="connsiteX6" fmla="*/ 135884 w 132570"/>
                <a:gd name="connsiteY6" fmla="*/ 14159 h 28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570" h="28317">
                  <a:moveTo>
                    <a:pt x="135884" y="14159"/>
                  </a:moveTo>
                  <a:cubicBezTo>
                    <a:pt x="136262" y="6770"/>
                    <a:pt x="130603" y="456"/>
                    <a:pt x="123196" y="0"/>
                  </a:cubicBezTo>
                  <a:lnTo>
                    <a:pt x="3693" y="0"/>
                  </a:lnTo>
                  <a:cubicBezTo>
                    <a:pt x="2434" y="15"/>
                    <a:pt x="1186" y="238"/>
                    <a:pt x="0" y="661"/>
                  </a:cubicBezTo>
                  <a:cubicBezTo>
                    <a:pt x="7972" y="10882"/>
                    <a:pt x="17090" y="20161"/>
                    <a:pt x="27177" y="28318"/>
                  </a:cubicBezTo>
                  <a:lnTo>
                    <a:pt x="123196" y="28318"/>
                  </a:lnTo>
                  <a:cubicBezTo>
                    <a:pt x="130603" y="27862"/>
                    <a:pt x="136262" y="21547"/>
                    <a:pt x="135884" y="14159"/>
                  </a:cubicBezTo>
                  <a:close/>
                </a:path>
              </a:pathLst>
            </a:custGeom>
            <a:solidFill>
              <a:schemeClr val="accent1"/>
            </a:solidFill>
            <a:ln w="944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29" name="Forma Livre 228">
              <a:extLst>
                <a:ext uri="{FF2B5EF4-FFF2-40B4-BE49-F238E27FC236}">
                  <a16:creationId xmlns:a16="http://schemas.microsoft.com/office/drawing/2014/main" id="{5AE71369-4C4F-5544-9DE8-093510CEEB54}"/>
                </a:ext>
              </a:extLst>
            </p:cNvPr>
            <p:cNvSpPr/>
            <p:nvPr/>
          </p:nvSpPr>
          <p:spPr>
            <a:xfrm>
              <a:off x="2560065" y="1472219"/>
              <a:ext cx="151509" cy="113270"/>
            </a:xfrm>
            <a:custGeom>
              <a:avLst/>
              <a:gdLst>
                <a:gd name="connsiteX0" fmla="*/ 40150 w 151508"/>
                <a:gd name="connsiteY0" fmla="*/ 0 h 113270"/>
                <a:gd name="connsiteX1" fmla="*/ 0 w 151508"/>
                <a:gd name="connsiteY1" fmla="*/ 0 h 113270"/>
                <a:gd name="connsiteX2" fmla="*/ 102552 w 151508"/>
                <a:gd name="connsiteY2" fmla="*/ 102226 h 113270"/>
                <a:gd name="connsiteX3" fmla="*/ 152740 w 151508"/>
                <a:gd name="connsiteY3" fmla="*/ 113553 h 113270"/>
                <a:gd name="connsiteX4" fmla="*/ 150088 w 151508"/>
                <a:gd name="connsiteY4" fmla="*/ 109589 h 11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508" h="113270">
                  <a:moveTo>
                    <a:pt x="40150" y="0"/>
                  </a:moveTo>
                  <a:lnTo>
                    <a:pt x="0" y="0"/>
                  </a:lnTo>
                  <a:lnTo>
                    <a:pt x="102552" y="102226"/>
                  </a:lnTo>
                  <a:lnTo>
                    <a:pt x="152740" y="113553"/>
                  </a:lnTo>
                  <a:cubicBezTo>
                    <a:pt x="152092" y="112089"/>
                    <a:pt x="151195" y="110748"/>
                    <a:pt x="150088" y="109589"/>
                  </a:cubicBezTo>
                  <a:close/>
                </a:path>
              </a:pathLst>
            </a:custGeom>
            <a:solidFill>
              <a:schemeClr val="accent1"/>
            </a:solidFill>
            <a:ln w="944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30" name="Forma Livre 229">
              <a:extLst>
                <a:ext uri="{FF2B5EF4-FFF2-40B4-BE49-F238E27FC236}">
                  <a16:creationId xmlns:a16="http://schemas.microsoft.com/office/drawing/2014/main" id="{FB8C14FB-5FCF-5446-AD50-714BB461D22E}"/>
                </a:ext>
              </a:extLst>
            </p:cNvPr>
            <p:cNvSpPr/>
            <p:nvPr/>
          </p:nvSpPr>
          <p:spPr>
            <a:xfrm>
              <a:off x="2642827" y="1472219"/>
              <a:ext cx="56816" cy="37757"/>
            </a:xfrm>
            <a:custGeom>
              <a:avLst/>
              <a:gdLst>
                <a:gd name="connsiteX0" fmla="*/ 48104 w 56815"/>
                <a:gd name="connsiteY0" fmla="*/ 42004 h 37756"/>
                <a:gd name="connsiteX1" fmla="*/ 62296 w 56815"/>
                <a:gd name="connsiteY1" fmla="*/ 27833 h 37756"/>
                <a:gd name="connsiteX2" fmla="*/ 58142 w 56815"/>
                <a:gd name="connsiteY2" fmla="*/ 17840 h 37756"/>
                <a:gd name="connsiteX3" fmla="*/ 40245 w 56815"/>
                <a:gd name="connsiteY3" fmla="*/ 0 h 37756"/>
                <a:gd name="connsiteX4" fmla="*/ 0 w 56815"/>
                <a:gd name="connsiteY4" fmla="*/ 0 h 37756"/>
                <a:gd name="connsiteX5" fmla="*/ 37877 w 56815"/>
                <a:gd name="connsiteY5" fmla="*/ 37757 h 37756"/>
                <a:gd name="connsiteX6" fmla="*/ 48104 w 56815"/>
                <a:gd name="connsiteY6" fmla="*/ 42004 h 37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15" h="37756">
                  <a:moveTo>
                    <a:pt x="48104" y="42004"/>
                  </a:moveTo>
                  <a:cubicBezTo>
                    <a:pt x="55949" y="41998"/>
                    <a:pt x="62302" y="35653"/>
                    <a:pt x="62296" y="27833"/>
                  </a:cubicBezTo>
                  <a:cubicBezTo>
                    <a:pt x="62292" y="24085"/>
                    <a:pt x="60798" y="20492"/>
                    <a:pt x="58142" y="17840"/>
                  </a:cubicBezTo>
                  <a:lnTo>
                    <a:pt x="40245" y="0"/>
                  </a:lnTo>
                  <a:lnTo>
                    <a:pt x="0" y="0"/>
                  </a:lnTo>
                  <a:lnTo>
                    <a:pt x="37877" y="37757"/>
                  </a:lnTo>
                  <a:cubicBezTo>
                    <a:pt x="40569" y="40494"/>
                    <a:pt x="44259" y="42027"/>
                    <a:pt x="48104" y="42004"/>
                  </a:cubicBezTo>
                  <a:close/>
                </a:path>
              </a:pathLst>
            </a:custGeom>
            <a:solidFill>
              <a:schemeClr val="accent1"/>
            </a:solidFill>
            <a:ln w="944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31" name="Forma Livre 230">
              <a:extLst>
                <a:ext uri="{FF2B5EF4-FFF2-40B4-BE49-F238E27FC236}">
                  <a16:creationId xmlns:a16="http://schemas.microsoft.com/office/drawing/2014/main" id="{78FC98E6-A6F2-E740-860E-533E1D10033C}"/>
                </a:ext>
              </a:extLst>
            </p:cNvPr>
            <p:cNvSpPr/>
            <p:nvPr/>
          </p:nvSpPr>
          <p:spPr>
            <a:xfrm>
              <a:off x="2714011" y="1523450"/>
              <a:ext cx="28408" cy="28318"/>
            </a:xfrm>
            <a:custGeom>
              <a:avLst/>
              <a:gdLst>
                <a:gd name="connsiteX0" fmla="*/ 10251 w 28407"/>
                <a:gd name="connsiteY0" fmla="*/ 30041 h 28317"/>
                <a:gd name="connsiteX1" fmla="*/ 30202 w 28407"/>
                <a:gd name="connsiteY1" fmla="*/ 27712 h 28317"/>
                <a:gd name="connsiteX2" fmla="*/ 29947 w 28407"/>
                <a:gd name="connsiteY2" fmla="*/ 9841 h 28317"/>
                <a:gd name="connsiteX3" fmla="*/ 23887 w 28407"/>
                <a:gd name="connsiteY3" fmla="*/ 3800 h 28317"/>
                <a:gd name="connsiteX4" fmla="*/ 3812 w 28407"/>
                <a:gd name="connsiteY4" fmla="*/ 4506 h 28317"/>
                <a:gd name="connsiteX5" fmla="*/ 3812 w 28407"/>
                <a:gd name="connsiteY5" fmla="*/ 23811 h 28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07" h="28317">
                  <a:moveTo>
                    <a:pt x="10251" y="30041"/>
                  </a:moveTo>
                  <a:cubicBezTo>
                    <a:pt x="16406" y="34890"/>
                    <a:pt x="25338" y="33847"/>
                    <a:pt x="30202" y="27712"/>
                  </a:cubicBezTo>
                  <a:cubicBezTo>
                    <a:pt x="34376" y="22447"/>
                    <a:pt x="34270" y="14985"/>
                    <a:pt x="29947" y="9841"/>
                  </a:cubicBezTo>
                  <a:lnTo>
                    <a:pt x="23887" y="3800"/>
                  </a:lnTo>
                  <a:cubicBezTo>
                    <a:pt x="18148" y="-1531"/>
                    <a:pt x="9160" y="-1214"/>
                    <a:pt x="3812" y="4506"/>
                  </a:cubicBezTo>
                  <a:cubicBezTo>
                    <a:pt x="-1271" y="9944"/>
                    <a:pt x="-1271" y="18374"/>
                    <a:pt x="3812" y="23811"/>
                  </a:cubicBezTo>
                  <a:close/>
                </a:path>
              </a:pathLst>
            </a:custGeom>
            <a:solidFill>
              <a:schemeClr val="accent1"/>
            </a:solidFill>
            <a:ln w="944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32" name="Forma Livre 231">
              <a:extLst>
                <a:ext uri="{FF2B5EF4-FFF2-40B4-BE49-F238E27FC236}">
                  <a16:creationId xmlns:a16="http://schemas.microsoft.com/office/drawing/2014/main" id="{3CA3072D-7789-DE4A-9EF6-58278B5758CD}"/>
                </a:ext>
              </a:extLst>
            </p:cNvPr>
            <p:cNvSpPr/>
            <p:nvPr/>
          </p:nvSpPr>
          <p:spPr>
            <a:xfrm>
              <a:off x="2980597" y="1729246"/>
              <a:ext cx="227263" cy="28318"/>
            </a:xfrm>
            <a:custGeom>
              <a:avLst/>
              <a:gdLst>
                <a:gd name="connsiteX0" fmla="*/ 14204 w 227263"/>
                <a:gd name="connsiteY0" fmla="*/ 97 h 28317"/>
                <a:gd name="connsiteX1" fmla="*/ 0 w 227263"/>
                <a:gd name="connsiteY1" fmla="*/ 14256 h 28317"/>
                <a:gd name="connsiteX2" fmla="*/ 14204 w 227263"/>
                <a:gd name="connsiteY2" fmla="*/ 28415 h 28317"/>
                <a:gd name="connsiteX3" fmla="*/ 201791 w 227263"/>
                <a:gd name="connsiteY3" fmla="*/ 28415 h 28317"/>
                <a:gd name="connsiteX4" fmla="*/ 228115 w 227263"/>
                <a:gd name="connsiteY4" fmla="*/ 97 h 28317"/>
                <a:gd name="connsiteX5" fmla="*/ 224801 w 227263"/>
                <a:gd name="connsiteY5" fmla="*/ 97 h 28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7263" h="28317">
                  <a:moveTo>
                    <a:pt x="14204" y="97"/>
                  </a:moveTo>
                  <a:cubicBezTo>
                    <a:pt x="6359" y="97"/>
                    <a:pt x="0" y="6436"/>
                    <a:pt x="0" y="14256"/>
                  </a:cubicBezTo>
                  <a:cubicBezTo>
                    <a:pt x="0" y="22076"/>
                    <a:pt x="6359" y="28415"/>
                    <a:pt x="14204" y="28415"/>
                  </a:cubicBezTo>
                  <a:lnTo>
                    <a:pt x="201791" y="28415"/>
                  </a:lnTo>
                  <a:cubicBezTo>
                    <a:pt x="211661" y="20049"/>
                    <a:pt x="220497" y="10543"/>
                    <a:pt x="228115" y="97"/>
                  </a:cubicBezTo>
                  <a:cubicBezTo>
                    <a:pt x="227014" y="-32"/>
                    <a:pt x="225902" y="-32"/>
                    <a:pt x="224801" y="97"/>
                  </a:cubicBezTo>
                  <a:close/>
                </a:path>
              </a:pathLst>
            </a:custGeom>
            <a:solidFill>
              <a:schemeClr val="accent1"/>
            </a:solidFill>
            <a:ln w="944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33" name="Forma Livre 232">
              <a:extLst>
                <a:ext uri="{FF2B5EF4-FFF2-40B4-BE49-F238E27FC236}">
                  <a16:creationId xmlns:a16="http://schemas.microsoft.com/office/drawing/2014/main" id="{B340E7D5-8846-0B41-98B1-98ADA7CDD943}"/>
                </a:ext>
              </a:extLst>
            </p:cNvPr>
            <p:cNvSpPr/>
            <p:nvPr/>
          </p:nvSpPr>
          <p:spPr>
            <a:xfrm>
              <a:off x="3075384" y="1472219"/>
              <a:ext cx="160978" cy="160466"/>
            </a:xfrm>
            <a:custGeom>
              <a:avLst/>
              <a:gdLst>
                <a:gd name="connsiteX0" fmla="*/ 165145 w 160978"/>
                <a:gd name="connsiteY0" fmla="*/ 165091 h 160466"/>
                <a:gd name="connsiteX1" fmla="*/ 165145 w 160978"/>
                <a:gd name="connsiteY1" fmla="*/ 161505 h 160466"/>
                <a:gd name="connsiteX2" fmla="*/ 3220 w 160978"/>
                <a:gd name="connsiteY2" fmla="*/ 0 h 160466"/>
                <a:gd name="connsiteX3" fmla="*/ 0 w 160978"/>
                <a:gd name="connsiteY3" fmla="*/ 0 h 160466"/>
                <a:gd name="connsiteX4" fmla="*/ 165145 w 160978"/>
                <a:gd name="connsiteY4" fmla="*/ 165091 h 160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978" h="160466">
                  <a:moveTo>
                    <a:pt x="165145" y="165091"/>
                  </a:moveTo>
                  <a:cubicBezTo>
                    <a:pt x="165145" y="163864"/>
                    <a:pt x="165145" y="162732"/>
                    <a:pt x="165145" y="161505"/>
                  </a:cubicBezTo>
                  <a:cubicBezTo>
                    <a:pt x="165040" y="72388"/>
                    <a:pt x="92620" y="156"/>
                    <a:pt x="3220" y="0"/>
                  </a:cubicBezTo>
                  <a:lnTo>
                    <a:pt x="0" y="0"/>
                  </a:lnTo>
                  <a:cubicBezTo>
                    <a:pt x="4269" y="89175"/>
                    <a:pt x="75698" y="160581"/>
                    <a:pt x="165145" y="165091"/>
                  </a:cubicBezTo>
                  <a:close/>
                </a:path>
              </a:pathLst>
            </a:custGeom>
            <a:solidFill>
              <a:schemeClr val="accent1"/>
            </a:solidFill>
            <a:ln w="944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34" name="Forma Livre 233">
              <a:extLst>
                <a:ext uri="{FF2B5EF4-FFF2-40B4-BE49-F238E27FC236}">
                  <a16:creationId xmlns:a16="http://schemas.microsoft.com/office/drawing/2014/main" id="{1DB773D1-0BF8-1E46-9879-AD094CF86352}"/>
                </a:ext>
              </a:extLst>
            </p:cNvPr>
            <p:cNvSpPr/>
            <p:nvPr/>
          </p:nvSpPr>
          <p:spPr>
            <a:xfrm>
              <a:off x="2266422" y="1423796"/>
              <a:ext cx="132570" cy="132149"/>
            </a:xfrm>
            <a:custGeom>
              <a:avLst/>
              <a:gdLst>
                <a:gd name="connsiteX0" fmla="*/ 141850 w 132570"/>
                <a:gd name="connsiteY0" fmla="*/ 70700 h 132148"/>
                <a:gd name="connsiteX1" fmla="*/ 70925 w 132570"/>
                <a:gd name="connsiteY1" fmla="*/ 141399 h 132148"/>
                <a:gd name="connsiteX2" fmla="*/ 0 w 132570"/>
                <a:gd name="connsiteY2" fmla="*/ 70700 h 132148"/>
                <a:gd name="connsiteX3" fmla="*/ 70925 w 132570"/>
                <a:gd name="connsiteY3" fmla="*/ 0 h 132148"/>
                <a:gd name="connsiteX4" fmla="*/ 141850 w 132570"/>
                <a:gd name="connsiteY4" fmla="*/ 70700 h 132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570" h="132148">
                  <a:moveTo>
                    <a:pt x="141850" y="70700"/>
                  </a:moveTo>
                  <a:cubicBezTo>
                    <a:pt x="141850" y="109746"/>
                    <a:pt x="110096" y="141399"/>
                    <a:pt x="70925" y="141399"/>
                  </a:cubicBezTo>
                  <a:cubicBezTo>
                    <a:pt x="31754" y="141399"/>
                    <a:pt x="0" y="109746"/>
                    <a:pt x="0" y="70700"/>
                  </a:cubicBezTo>
                  <a:cubicBezTo>
                    <a:pt x="0" y="31653"/>
                    <a:pt x="31754" y="0"/>
                    <a:pt x="70925" y="0"/>
                  </a:cubicBezTo>
                  <a:cubicBezTo>
                    <a:pt x="110096" y="0"/>
                    <a:pt x="141850" y="31653"/>
                    <a:pt x="141850" y="70700"/>
                  </a:cubicBezTo>
                  <a:close/>
                </a:path>
              </a:pathLst>
            </a:custGeom>
            <a:noFill/>
            <a:ln w="944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35" name="Forma Livre 234">
              <a:extLst>
                <a:ext uri="{FF2B5EF4-FFF2-40B4-BE49-F238E27FC236}">
                  <a16:creationId xmlns:a16="http://schemas.microsoft.com/office/drawing/2014/main" id="{C20E5BEC-4EE0-2C45-919A-93A61A9855EA}"/>
                </a:ext>
              </a:extLst>
            </p:cNvPr>
            <p:cNvSpPr/>
            <p:nvPr/>
          </p:nvSpPr>
          <p:spPr>
            <a:xfrm>
              <a:off x="2428726" y="1472219"/>
              <a:ext cx="331425" cy="122709"/>
            </a:xfrm>
            <a:custGeom>
              <a:avLst/>
              <a:gdLst>
                <a:gd name="connsiteX0" fmla="*/ 214101 w 331425"/>
                <a:gd name="connsiteY0" fmla="*/ 0 h 122709"/>
                <a:gd name="connsiteX1" fmla="*/ 1231 w 331425"/>
                <a:gd name="connsiteY1" fmla="*/ 0 h 122709"/>
                <a:gd name="connsiteX2" fmla="*/ 0 w 331425"/>
                <a:gd name="connsiteY2" fmla="*/ 49556 h 122709"/>
                <a:gd name="connsiteX3" fmla="*/ 233986 w 331425"/>
                <a:gd name="connsiteY3" fmla="*/ 102226 h 122709"/>
                <a:gd name="connsiteX4" fmla="*/ 284174 w 331425"/>
                <a:gd name="connsiteY4" fmla="*/ 113553 h 122709"/>
                <a:gd name="connsiteX5" fmla="*/ 337959 w 331425"/>
                <a:gd name="connsiteY5" fmla="*/ 125636 h 122709"/>
                <a:gd name="connsiteX6" fmla="*/ 337959 w 331425"/>
                <a:gd name="connsiteY6" fmla="*/ 0 h 122709"/>
                <a:gd name="connsiteX7" fmla="*/ 214101 w 331425"/>
                <a:gd name="connsiteY7" fmla="*/ 0 h 122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1425" h="122709">
                  <a:moveTo>
                    <a:pt x="214101" y="0"/>
                  </a:moveTo>
                  <a:lnTo>
                    <a:pt x="1231" y="0"/>
                  </a:lnTo>
                  <a:cubicBezTo>
                    <a:pt x="5322" y="16326"/>
                    <a:pt x="4897" y="33452"/>
                    <a:pt x="0" y="49556"/>
                  </a:cubicBezTo>
                  <a:lnTo>
                    <a:pt x="233986" y="102226"/>
                  </a:lnTo>
                  <a:lnTo>
                    <a:pt x="284174" y="113553"/>
                  </a:lnTo>
                  <a:lnTo>
                    <a:pt x="337959" y="125636"/>
                  </a:lnTo>
                  <a:lnTo>
                    <a:pt x="337959" y="0"/>
                  </a:lnTo>
                  <a:lnTo>
                    <a:pt x="214101" y="0"/>
                  </a:lnTo>
                  <a:close/>
                </a:path>
              </a:pathLst>
            </a:custGeom>
            <a:noFill/>
            <a:ln w="944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36" name="Forma Livre 235">
              <a:extLst>
                <a:ext uri="{FF2B5EF4-FFF2-40B4-BE49-F238E27FC236}">
                  <a16:creationId xmlns:a16="http://schemas.microsoft.com/office/drawing/2014/main" id="{606A150C-1265-D949-BBE2-E4687AF22B2F}"/>
                </a:ext>
              </a:extLst>
            </p:cNvPr>
            <p:cNvSpPr/>
            <p:nvPr/>
          </p:nvSpPr>
          <p:spPr>
            <a:xfrm>
              <a:off x="2808161" y="1691492"/>
              <a:ext cx="416649" cy="103831"/>
            </a:xfrm>
            <a:custGeom>
              <a:avLst/>
              <a:gdLst>
                <a:gd name="connsiteX0" fmla="*/ 7291 w 416649"/>
                <a:gd name="connsiteY0" fmla="*/ 15008 h 103831"/>
                <a:gd name="connsiteX1" fmla="*/ 156527 w 416649"/>
                <a:gd name="connsiteY1" fmla="*/ 103831 h 103831"/>
                <a:gd name="connsiteX2" fmla="*/ 270159 w 416649"/>
                <a:gd name="connsiteY2" fmla="*/ 103831 h 103831"/>
                <a:gd name="connsiteX3" fmla="*/ 374321 w 416649"/>
                <a:gd name="connsiteY3" fmla="*/ 66074 h 103831"/>
                <a:gd name="connsiteX4" fmla="*/ 421668 w 416649"/>
                <a:gd name="connsiteY4" fmla="*/ 0 h 103831"/>
                <a:gd name="connsiteX5" fmla="*/ 0 w 416649"/>
                <a:gd name="connsiteY5" fmla="*/ 0 h 103831"/>
                <a:gd name="connsiteX6" fmla="*/ 7291 w 416649"/>
                <a:gd name="connsiteY6" fmla="*/ 15008 h 103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6649" h="103831">
                  <a:moveTo>
                    <a:pt x="7291" y="15008"/>
                  </a:moveTo>
                  <a:cubicBezTo>
                    <a:pt x="37018" y="69574"/>
                    <a:pt x="94237" y="103631"/>
                    <a:pt x="156527" y="103831"/>
                  </a:cubicBezTo>
                  <a:lnTo>
                    <a:pt x="270159" y="103831"/>
                  </a:lnTo>
                  <a:cubicBezTo>
                    <a:pt x="308269" y="103933"/>
                    <a:pt x="345179" y="90554"/>
                    <a:pt x="374321" y="66074"/>
                  </a:cubicBezTo>
                  <a:cubicBezTo>
                    <a:pt x="395436" y="48377"/>
                    <a:pt x="411722" y="25649"/>
                    <a:pt x="421668" y="0"/>
                  </a:cubicBezTo>
                  <a:lnTo>
                    <a:pt x="0" y="0"/>
                  </a:lnTo>
                  <a:cubicBezTo>
                    <a:pt x="2083" y="4908"/>
                    <a:pt x="4545" y="10006"/>
                    <a:pt x="7291" y="15008"/>
                  </a:cubicBezTo>
                  <a:close/>
                </a:path>
              </a:pathLst>
            </a:custGeom>
            <a:noFill/>
            <a:ln w="944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37" name="Forma Livre 236">
              <a:extLst>
                <a:ext uri="{FF2B5EF4-FFF2-40B4-BE49-F238E27FC236}">
                  <a16:creationId xmlns:a16="http://schemas.microsoft.com/office/drawing/2014/main" id="{D1077173-5F60-B44B-B7BF-3D8A7D049A40}"/>
                </a:ext>
              </a:extLst>
            </p:cNvPr>
            <p:cNvSpPr/>
            <p:nvPr/>
          </p:nvSpPr>
          <p:spPr>
            <a:xfrm>
              <a:off x="2971317" y="1823640"/>
              <a:ext cx="85224" cy="47196"/>
            </a:xfrm>
            <a:custGeom>
              <a:avLst/>
              <a:gdLst>
                <a:gd name="connsiteX0" fmla="*/ 0 w 85223"/>
                <a:gd name="connsiteY0" fmla="*/ 0 h 47195"/>
                <a:gd name="connsiteX1" fmla="*/ 93178 w 85223"/>
                <a:gd name="connsiteY1" fmla="*/ 0 h 47195"/>
                <a:gd name="connsiteX2" fmla="*/ 93178 w 85223"/>
                <a:gd name="connsiteY2" fmla="*/ 56541 h 47195"/>
                <a:gd name="connsiteX3" fmla="*/ 0 w 85223"/>
                <a:gd name="connsiteY3" fmla="*/ 56541 h 47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23" h="47195">
                  <a:moveTo>
                    <a:pt x="0" y="0"/>
                  </a:moveTo>
                  <a:lnTo>
                    <a:pt x="93178" y="0"/>
                  </a:lnTo>
                  <a:lnTo>
                    <a:pt x="93178" y="56541"/>
                  </a:lnTo>
                  <a:lnTo>
                    <a:pt x="0" y="56541"/>
                  </a:lnTo>
                  <a:close/>
                </a:path>
              </a:pathLst>
            </a:custGeom>
            <a:noFill/>
            <a:ln w="944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38" name="Forma Livre 237">
              <a:extLst>
                <a:ext uri="{FF2B5EF4-FFF2-40B4-BE49-F238E27FC236}">
                  <a16:creationId xmlns:a16="http://schemas.microsoft.com/office/drawing/2014/main" id="{FE504B9F-BA1A-E341-8E28-839C68151268}"/>
                </a:ext>
              </a:extLst>
            </p:cNvPr>
            <p:cNvSpPr/>
            <p:nvPr/>
          </p:nvSpPr>
          <p:spPr>
            <a:xfrm>
              <a:off x="2795093" y="1472219"/>
              <a:ext cx="435588" cy="198223"/>
            </a:xfrm>
            <a:custGeom>
              <a:avLst/>
              <a:gdLst>
                <a:gd name="connsiteX0" fmla="*/ 0 w 435587"/>
                <a:gd name="connsiteY0" fmla="*/ 143381 h 198222"/>
                <a:gd name="connsiteX1" fmla="*/ 0 w 435587"/>
                <a:gd name="connsiteY1" fmla="*/ 154048 h 198222"/>
                <a:gd name="connsiteX2" fmla="*/ 7860 w 435587"/>
                <a:gd name="connsiteY2" fmla="*/ 204830 h 198222"/>
                <a:gd name="connsiteX3" fmla="*/ 439565 w 435587"/>
                <a:gd name="connsiteY3" fmla="*/ 204830 h 198222"/>
                <a:gd name="connsiteX4" fmla="*/ 442406 w 435587"/>
                <a:gd name="connsiteY4" fmla="*/ 193220 h 198222"/>
                <a:gd name="connsiteX5" fmla="*/ 251883 w 435587"/>
                <a:gd name="connsiteY5" fmla="*/ 0 h 198222"/>
                <a:gd name="connsiteX6" fmla="*/ 0 w 435587"/>
                <a:gd name="connsiteY6" fmla="*/ 0 h 19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5587" h="198222">
                  <a:moveTo>
                    <a:pt x="0" y="143381"/>
                  </a:moveTo>
                  <a:lnTo>
                    <a:pt x="0" y="154048"/>
                  </a:lnTo>
                  <a:cubicBezTo>
                    <a:pt x="-5" y="171277"/>
                    <a:pt x="2646" y="188404"/>
                    <a:pt x="7860" y="204830"/>
                  </a:cubicBezTo>
                  <a:lnTo>
                    <a:pt x="439565" y="204830"/>
                  </a:lnTo>
                  <a:cubicBezTo>
                    <a:pt x="440606" y="201055"/>
                    <a:pt x="441648" y="197185"/>
                    <a:pt x="442406" y="193220"/>
                  </a:cubicBezTo>
                  <a:cubicBezTo>
                    <a:pt x="338637" y="186938"/>
                    <a:pt x="256396" y="103532"/>
                    <a:pt x="251883" y="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44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39" name="Forma Livre 238">
              <a:extLst>
                <a:ext uri="{FF2B5EF4-FFF2-40B4-BE49-F238E27FC236}">
                  <a16:creationId xmlns:a16="http://schemas.microsoft.com/office/drawing/2014/main" id="{777F9A0A-F19C-F643-AA33-A82DFBFB7693}"/>
                </a:ext>
              </a:extLst>
            </p:cNvPr>
            <p:cNvSpPr/>
            <p:nvPr/>
          </p:nvSpPr>
          <p:spPr>
            <a:xfrm>
              <a:off x="3075384" y="1472219"/>
              <a:ext cx="160978" cy="160466"/>
            </a:xfrm>
            <a:custGeom>
              <a:avLst/>
              <a:gdLst>
                <a:gd name="connsiteX0" fmla="*/ 165145 w 160978"/>
                <a:gd name="connsiteY0" fmla="*/ 165091 h 160466"/>
                <a:gd name="connsiteX1" fmla="*/ 165145 w 160978"/>
                <a:gd name="connsiteY1" fmla="*/ 161505 h 160466"/>
                <a:gd name="connsiteX2" fmla="*/ 3220 w 160978"/>
                <a:gd name="connsiteY2" fmla="*/ 0 h 160466"/>
                <a:gd name="connsiteX3" fmla="*/ 0 w 160978"/>
                <a:gd name="connsiteY3" fmla="*/ 0 h 160466"/>
                <a:gd name="connsiteX4" fmla="*/ 165145 w 160978"/>
                <a:gd name="connsiteY4" fmla="*/ 165091 h 160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978" h="160466">
                  <a:moveTo>
                    <a:pt x="165145" y="165091"/>
                  </a:moveTo>
                  <a:cubicBezTo>
                    <a:pt x="165145" y="163864"/>
                    <a:pt x="165145" y="162732"/>
                    <a:pt x="165145" y="161505"/>
                  </a:cubicBezTo>
                  <a:cubicBezTo>
                    <a:pt x="165040" y="72388"/>
                    <a:pt x="92620" y="156"/>
                    <a:pt x="3220" y="0"/>
                  </a:cubicBezTo>
                  <a:lnTo>
                    <a:pt x="0" y="0"/>
                  </a:lnTo>
                  <a:cubicBezTo>
                    <a:pt x="4269" y="89175"/>
                    <a:pt x="75698" y="160581"/>
                    <a:pt x="165145" y="165091"/>
                  </a:cubicBezTo>
                  <a:close/>
                </a:path>
              </a:pathLst>
            </a:custGeom>
            <a:noFill/>
            <a:ln w="944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40" name="Forma Livre 239">
              <a:extLst>
                <a:ext uri="{FF2B5EF4-FFF2-40B4-BE49-F238E27FC236}">
                  <a16:creationId xmlns:a16="http://schemas.microsoft.com/office/drawing/2014/main" id="{5DE4E2E9-BCC6-C94E-B818-C744832129DB}"/>
                </a:ext>
              </a:extLst>
            </p:cNvPr>
            <p:cNvSpPr/>
            <p:nvPr/>
          </p:nvSpPr>
          <p:spPr>
            <a:xfrm>
              <a:off x="2241916" y="1213609"/>
              <a:ext cx="1079500" cy="689061"/>
            </a:xfrm>
            <a:custGeom>
              <a:avLst/>
              <a:gdLst>
                <a:gd name="connsiteX0" fmla="*/ 966606 w 1079500"/>
                <a:gd name="connsiteY0" fmla="*/ 121270 h 689060"/>
                <a:gd name="connsiteX1" fmla="*/ 1081848 w 1079500"/>
                <a:gd name="connsiteY1" fmla="*/ 68694 h 689060"/>
                <a:gd name="connsiteX2" fmla="*/ 966606 w 1079500"/>
                <a:gd name="connsiteY2" fmla="*/ 16117 h 689060"/>
                <a:gd name="connsiteX3" fmla="*/ 715196 w 1079500"/>
                <a:gd name="connsiteY3" fmla="*/ 71 h 689060"/>
                <a:gd name="connsiteX4" fmla="*/ 626848 w 1079500"/>
                <a:gd name="connsiteY4" fmla="*/ 1770 h 689060"/>
                <a:gd name="connsiteX5" fmla="*/ 613212 w 1079500"/>
                <a:gd name="connsiteY5" fmla="*/ 16495 h 689060"/>
                <a:gd name="connsiteX6" fmla="*/ 627984 w 1079500"/>
                <a:gd name="connsiteY6" fmla="*/ 30087 h 689060"/>
                <a:gd name="connsiteX7" fmla="*/ 715197 w 1079500"/>
                <a:gd name="connsiteY7" fmla="*/ 28388 h 689060"/>
                <a:gd name="connsiteX8" fmla="*/ 1052019 w 1079500"/>
                <a:gd name="connsiteY8" fmla="*/ 68788 h 689060"/>
                <a:gd name="connsiteX9" fmla="*/ 715197 w 1079500"/>
                <a:gd name="connsiteY9" fmla="*/ 109093 h 689060"/>
                <a:gd name="connsiteX10" fmla="*/ 378942 w 1079500"/>
                <a:gd name="connsiteY10" fmla="*/ 68977 h 689060"/>
                <a:gd name="connsiteX11" fmla="*/ 511512 w 1079500"/>
                <a:gd name="connsiteY11" fmla="*/ 38583 h 689060"/>
                <a:gd name="connsiteX12" fmla="*/ 524153 w 1079500"/>
                <a:gd name="connsiteY12" fmla="*/ 22866 h 689060"/>
                <a:gd name="connsiteX13" fmla="*/ 508387 w 1079500"/>
                <a:gd name="connsiteY13" fmla="*/ 10265 h 689060"/>
                <a:gd name="connsiteX14" fmla="*/ 348451 w 1079500"/>
                <a:gd name="connsiteY14" fmla="*/ 68788 h 689060"/>
                <a:gd name="connsiteX15" fmla="*/ 463692 w 1079500"/>
                <a:gd name="connsiteY15" fmla="*/ 121364 h 689060"/>
                <a:gd name="connsiteX16" fmla="*/ 700898 w 1079500"/>
                <a:gd name="connsiteY16" fmla="*/ 137317 h 689060"/>
                <a:gd name="connsiteX17" fmla="*/ 700898 w 1079500"/>
                <a:gd name="connsiteY17" fmla="*/ 230293 h 689060"/>
                <a:gd name="connsiteX18" fmla="*/ 175920 w 1079500"/>
                <a:gd name="connsiteY18" fmla="*/ 230293 h 689060"/>
                <a:gd name="connsiteX19" fmla="*/ 44570 w 1079500"/>
                <a:gd name="connsiteY19" fmla="*/ 200445 h 689060"/>
                <a:gd name="connsiteX20" fmla="*/ 14627 w 1079500"/>
                <a:gd name="connsiteY20" fmla="*/ 331378 h 689060"/>
                <a:gd name="connsiteX21" fmla="*/ 145977 w 1079500"/>
                <a:gd name="connsiteY21" fmla="*/ 361225 h 689060"/>
                <a:gd name="connsiteX22" fmla="*/ 174121 w 1079500"/>
                <a:gd name="connsiteY22" fmla="*/ 334124 h 689060"/>
                <a:gd name="connsiteX23" fmla="*/ 524485 w 1079500"/>
                <a:gd name="connsiteY23" fmla="*/ 413035 h 689060"/>
                <a:gd name="connsiteX24" fmla="*/ 700898 w 1079500"/>
                <a:gd name="connsiteY24" fmla="*/ 608710 h 689060"/>
                <a:gd name="connsiteX25" fmla="*/ 700898 w 1079500"/>
                <a:gd name="connsiteY25" fmla="*/ 666478 h 689060"/>
                <a:gd name="connsiteX26" fmla="*/ 619178 w 1079500"/>
                <a:gd name="connsiteY26" fmla="*/ 666478 h 689060"/>
                <a:gd name="connsiteX27" fmla="*/ 604974 w 1079500"/>
                <a:gd name="connsiteY27" fmla="*/ 680636 h 689060"/>
                <a:gd name="connsiteX28" fmla="*/ 619178 w 1079500"/>
                <a:gd name="connsiteY28" fmla="*/ 694795 h 689060"/>
                <a:gd name="connsiteX29" fmla="*/ 941134 w 1079500"/>
                <a:gd name="connsiteY29" fmla="*/ 694795 h 689060"/>
                <a:gd name="connsiteX30" fmla="*/ 955338 w 1079500"/>
                <a:gd name="connsiteY30" fmla="*/ 680636 h 689060"/>
                <a:gd name="connsiteX31" fmla="*/ 941134 w 1079500"/>
                <a:gd name="connsiteY31" fmla="*/ 666478 h 689060"/>
                <a:gd name="connsiteX32" fmla="*/ 850891 w 1079500"/>
                <a:gd name="connsiteY32" fmla="*/ 666478 h 689060"/>
                <a:gd name="connsiteX33" fmla="*/ 850891 w 1079500"/>
                <a:gd name="connsiteY33" fmla="*/ 609276 h 689060"/>
                <a:gd name="connsiteX34" fmla="*/ 1027360 w 1079500"/>
                <a:gd name="connsiteY34" fmla="*/ 406669 h 689060"/>
                <a:gd name="connsiteX35" fmla="*/ 836688 w 1079500"/>
                <a:gd name="connsiteY35" fmla="*/ 230293 h 689060"/>
                <a:gd name="connsiteX36" fmla="*/ 729306 w 1079500"/>
                <a:gd name="connsiteY36" fmla="*/ 230293 h 689060"/>
                <a:gd name="connsiteX37" fmla="*/ 729306 w 1079500"/>
                <a:gd name="connsiteY37" fmla="*/ 137317 h 689060"/>
                <a:gd name="connsiteX38" fmla="*/ 966606 w 1079500"/>
                <a:gd name="connsiteY38" fmla="*/ 121270 h 689060"/>
                <a:gd name="connsiteX39" fmla="*/ 95431 w 1079500"/>
                <a:gd name="connsiteY39" fmla="*/ 351586 h 689060"/>
                <a:gd name="connsiteX40" fmla="*/ 24506 w 1079500"/>
                <a:gd name="connsiteY40" fmla="*/ 280887 h 689060"/>
                <a:gd name="connsiteX41" fmla="*/ 95431 w 1079500"/>
                <a:gd name="connsiteY41" fmla="*/ 210187 h 689060"/>
                <a:gd name="connsiteX42" fmla="*/ 166356 w 1079500"/>
                <a:gd name="connsiteY42" fmla="*/ 280887 h 689060"/>
                <a:gd name="connsiteX43" fmla="*/ 95526 w 1079500"/>
                <a:gd name="connsiteY43" fmla="*/ 351681 h 689060"/>
                <a:gd name="connsiteX44" fmla="*/ 95431 w 1079500"/>
                <a:gd name="connsiteY44" fmla="*/ 351681 h 689060"/>
                <a:gd name="connsiteX45" fmla="*/ 524769 w 1079500"/>
                <a:gd name="connsiteY45" fmla="*/ 384246 h 689060"/>
                <a:gd name="connsiteX46" fmla="*/ 470983 w 1079500"/>
                <a:gd name="connsiteY46" fmla="*/ 372164 h 689060"/>
                <a:gd name="connsiteX47" fmla="*/ 420796 w 1079500"/>
                <a:gd name="connsiteY47" fmla="*/ 360837 h 689060"/>
                <a:gd name="connsiteX48" fmla="*/ 186715 w 1079500"/>
                <a:gd name="connsiteY48" fmla="*/ 308166 h 689060"/>
                <a:gd name="connsiteX49" fmla="*/ 187946 w 1079500"/>
                <a:gd name="connsiteY49" fmla="*/ 258610 h 689060"/>
                <a:gd name="connsiteX50" fmla="*/ 524769 w 1079500"/>
                <a:gd name="connsiteY50" fmla="*/ 258610 h 689060"/>
                <a:gd name="connsiteX51" fmla="*/ 822484 w 1079500"/>
                <a:gd name="connsiteY51" fmla="*/ 666478 h 689060"/>
                <a:gd name="connsiteX52" fmla="*/ 729306 w 1079500"/>
                <a:gd name="connsiteY52" fmla="*/ 666478 h 689060"/>
                <a:gd name="connsiteX53" fmla="*/ 729306 w 1079500"/>
                <a:gd name="connsiteY53" fmla="*/ 609842 h 689060"/>
                <a:gd name="connsiteX54" fmla="*/ 822484 w 1079500"/>
                <a:gd name="connsiteY54" fmla="*/ 609842 h 689060"/>
                <a:gd name="connsiteX55" fmla="*/ 966796 w 1079500"/>
                <a:gd name="connsiteY55" fmla="*/ 516111 h 689060"/>
                <a:gd name="connsiteX56" fmla="*/ 940471 w 1079500"/>
                <a:gd name="connsiteY56" fmla="*/ 544429 h 689060"/>
                <a:gd name="connsiteX57" fmla="*/ 836309 w 1079500"/>
                <a:gd name="connsiteY57" fmla="*/ 582186 h 689060"/>
                <a:gd name="connsiteX58" fmla="*/ 722677 w 1079500"/>
                <a:gd name="connsiteY58" fmla="*/ 582186 h 689060"/>
                <a:gd name="connsiteX59" fmla="*/ 616242 w 1079500"/>
                <a:gd name="connsiteY59" fmla="*/ 544429 h 689060"/>
                <a:gd name="connsiteX60" fmla="*/ 573441 w 1079500"/>
                <a:gd name="connsiteY60" fmla="*/ 493174 h 689060"/>
                <a:gd name="connsiteX61" fmla="*/ 566244 w 1079500"/>
                <a:gd name="connsiteY61" fmla="*/ 477977 h 689060"/>
                <a:gd name="connsiteX62" fmla="*/ 988102 w 1079500"/>
                <a:gd name="connsiteY62" fmla="*/ 477977 h 689060"/>
                <a:gd name="connsiteX63" fmla="*/ 966890 w 1079500"/>
                <a:gd name="connsiteY63" fmla="*/ 516111 h 689060"/>
                <a:gd name="connsiteX64" fmla="*/ 836688 w 1079500"/>
                <a:gd name="connsiteY64" fmla="*/ 258610 h 689060"/>
                <a:gd name="connsiteX65" fmla="*/ 998802 w 1079500"/>
                <a:gd name="connsiteY65" fmla="*/ 420115 h 689060"/>
                <a:gd name="connsiteX66" fmla="*/ 998802 w 1079500"/>
                <a:gd name="connsiteY66" fmla="*/ 423702 h 689060"/>
                <a:gd name="connsiteX67" fmla="*/ 833468 w 1079500"/>
                <a:gd name="connsiteY67" fmla="*/ 258610 h 689060"/>
                <a:gd name="connsiteX68" fmla="*/ 804681 w 1079500"/>
                <a:gd name="connsiteY68" fmla="*/ 258610 h 689060"/>
                <a:gd name="connsiteX69" fmla="*/ 995582 w 1079500"/>
                <a:gd name="connsiteY69" fmla="*/ 451925 h 689060"/>
                <a:gd name="connsiteX70" fmla="*/ 992742 w 1079500"/>
                <a:gd name="connsiteY70" fmla="*/ 463535 h 689060"/>
                <a:gd name="connsiteX71" fmla="*/ 561036 w 1079500"/>
                <a:gd name="connsiteY71" fmla="*/ 463535 h 689060"/>
                <a:gd name="connsiteX72" fmla="*/ 553177 w 1079500"/>
                <a:gd name="connsiteY72" fmla="*/ 412752 h 689060"/>
                <a:gd name="connsiteX73" fmla="*/ 553177 w 1079500"/>
                <a:gd name="connsiteY73" fmla="*/ 258610 h 689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079500" h="689060">
                  <a:moveTo>
                    <a:pt x="966606" y="121270"/>
                  </a:moveTo>
                  <a:cubicBezTo>
                    <a:pt x="1068212" y="105601"/>
                    <a:pt x="1081848" y="85873"/>
                    <a:pt x="1081848" y="68694"/>
                  </a:cubicBezTo>
                  <a:cubicBezTo>
                    <a:pt x="1081848" y="51514"/>
                    <a:pt x="1068117" y="31881"/>
                    <a:pt x="966606" y="16117"/>
                  </a:cubicBezTo>
                  <a:cubicBezTo>
                    <a:pt x="883307" y="4674"/>
                    <a:pt x="799280" y="-689"/>
                    <a:pt x="715196" y="71"/>
                  </a:cubicBezTo>
                  <a:cubicBezTo>
                    <a:pt x="685179" y="71"/>
                    <a:pt x="655445" y="637"/>
                    <a:pt x="626848" y="1770"/>
                  </a:cubicBezTo>
                  <a:cubicBezTo>
                    <a:pt x="619003" y="2083"/>
                    <a:pt x="612898" y="8675"/>
                    <a:pt x="613212" y="16495"/>
                  </a:cubicBezTo>
                  <a:cubicBezTo>
                    <a:pt x="613526" y="24315"/>
                    <a:pt x="620140" y="30400"/>
                    <a:pt x="627984" y="30087"/>
                  </a:cubicBezTo>
                  <a:cubicBezTo>
                    <a:pt x="656392" y="28955"/>
                    <a:pt x="685652" y="28388"/>
                    <a:pt x="715197" y="28388"/>
                  </a:cubicBezTo>
                  <a:cubicBezTo>
                    <a:pt x="907329" y="28388"/>
                    <a:pt x="1032323" y="51514"/>
                    <a:pt x="1052019" y="68788"/>
                  </a:cubicBezTo>
                  <a:cubicBezTo>
                    <a:pt x="1032323" y="85967"/>
                    <a:pt x="907329" y="109093"/>
                    <a:pt x="715197" y="109093"/>
                  </a:cubicBezTo>
                  <a:cubicBezTo>
                    <a:pt x="523064" y="109093"/>
                    <a:pt x="399206" y="86156"/>
                    <a:pt x="378942" y="68977"/>
                  </a:cubicBezTo>
                  <a:cubicBezTo>
                    <a:pt x="385949" y="63785"/>
                    <a:pt x="413599" y="49438"/>
                    <a:pt x="511512" y="38583"/>
                  </a:cubicBezTo>
                  <a:cubicBezTo>
                    <a:pt x="519356" y="37722"/>
                    <a:pt x="525016" y="30686"/>
                    <a:pt x="524153" y="22866"/>
                  </a:cubicBezTo>
                  <a:cubicBezTo>
                    <a:pt x="523290" y="15047"/>
                    <a:pt x="516232" y="9405"/>
                    <a:pt x="508387" y="10265"/>
                  </a:cubicBezTo>
                  <a:cubicBezTo>
                    <a:pt x="348451" y="28388"/>
                    <a:pt x="348451" y="56706"/>
                    <a:pt x="348451" y="68788"/>
                  </a:cubicBezTo>
                  <a:cubicBezTo>
                    <a:pt x="348451" y="85967"/>
                    <a:pt x="362181" y="105601"/>
                    <a:pt x="463692" y="121364"/>
                  </a:cubicBezTo>
                  <a:cubicBezTo>
                    <a:pt x="542288" y="132218"/>
                    <a:pt x="621552" y="137548"/>
                    <a:pt x="700898" y="137317"/>
                  </a:cubicBezTo>
                  <a:lnTo>
                    <a:pt x="700898" y="230293"/>
                  </a:lnTo>
                  <a:lnTo>
                    <a:pt x="175920" y="230293"/>
                  </a:lnTo>
                  <a:cubicBezTo>
                    <a:pt x="147917" y="185894"/>
                    <a:pt x="89110" y="172531"/>
                    <a:pt x="44570" y="200445"/>
                  </a:cubicBezTo>
                  <a:cubicBezTo>
                    <a:pt x="30" y="228359"/>
                    <a:pt x="-13375" y="286979"/>
                    <a:pt x="14627" y="331378"/>
                  </a:cubicBezTo>
                  <a:cubicBezTo>
                    <a:pt x="42630" y="375776"/>
                    <a:pt x="101438" y="389139"/>
                    <a:pt x="145977" y="361225"/>
                  </a:cubicBezTo>
                  <a:cubicBezTo>
                    <a:pt x="157139" y="354230"/>
                    <a:pt x="166722" y="345001"/>
                    <a:pt x="174121" y="334124"/>
                  </a:cubicBezTo>
                  <a:lnTo>
                    <a:pt x="524485" y="413035"/>
                  </a:lnTo>
                  <a:cubicBezTo>
                    <a:pt x="524838" y="513480"/>
                    <a:pt x="600742" y="597672"/>
                    <a:pt x="700898" y="608710"/>
                  </a:cubicBezTo>
                  <a:lnTo>
                    <a:pt x="700898" y="666478"/>
                  </a:lnTo>
                  <a:lnTo>
                    <a:pt x="619178" y="666478"/>
                  </a:lnTo>
                  <a:cubicBezTo>
                    <a:pt x="611333" y="666478"/>
                    <a:pt x="604974" y="672817"/>
                    <a:pt x="604974" y="680636"/>
                  </a:cubicBezTo>
                  <a:cubicBezTo>
                    <a:pt x="604974" y="688456"/>
                    <a:pt x="611333" y="694795"/>
                    <a:pt x="619178" y="694795"/>
                  </a:cubicBezTo>
                  <a:lnTo>
                    <a:pt x="941134" y="694795"/>
                  </a:lnTo>
                  <a:cubicBezTo>
                    <a:pt x="948979" y="694795"/>
                    <a:pt x="955338" y="688456"/>
                    <a:pt x="955338" y="680636"/>
                  </a:cubicBezTo>
                  <a:cubicBezTo>
                    <a:pt x="955338" y="672817"/>
                    <a:pt x="948979" y="666478"/>
                    <a:pt x="941134" y="666478"/>
                  </a:cubicBezTo>
                  <a:lnTo>
                    <a:pt x="850891" y="666478"/>
                  </a:lnTo>
                  <a:lnTo>
                    <a:pt x="850891" y="609276"/>
                  </a:lnTo>
                  <a:cubicBezTo>
                    <a:pt x="955749" y="601903"/>
                    <a:pt x="1034757" y="511193"/>
                    <a:pt x="1027360" y="406669"/>
                  </a:cubicBezTo>
                  <a:cubicBezTo>
                    <a:pt x="1020308" y="307002"/>
                    <a:pt x="936920" y="229866"/>
                    <a:pt x="836688" y="230293"/>
                  </a:cubicBezTo>
                  <a:lnTo>
                    <a:pt x="729306" y="230293"/>
                  </a:lnTo>
                  <a:lnTo>
                    <a:pt x="729306" y="137317"/>
                  </a:lnTo>
                  <a:cubicBezTo>
                    <a:pt x="808686" y="137522"/>
                    <a:pt x="887982" y="132160"/>
                    <a:pt x="966606" y="121270"/>
                  </a:cubicBezTo>
                  <a:close/>
                  <a:moveTo>
                    <a:pt x="95431" y="351586"/>
                  </a:moveTo>
                  <a:cubicBezTo>
                    <a:pt x="56260" y="351586"/>
                    <a:pt x="24506" y="319933"/>
                    <a:pt x="24506" y="280887"/>
                  </a:cubicBezTo>
                  <a:cubicBezTo>
                    <a:pt x="24506" y="241840"/>
                    <a:pt x="56260" y="210187"/>
                    <a:pt x="95431" y="210187"/>
                  </a:cubicBezTo>
                  <a:cubicBezTo>
                    <a:pt x="134602" y="210187"/>
                    <a:pt x="166356" y="241840"/>
                    <a:pt x="166356" y="280887"/>
                  </a:cubicBezTo>
                  <a:cubicBezTo>
                    <a:pt x="166408" y="319933"/>
                    <a:pt x="134696" y="351628"/>
                    <a:pt x="95526" y="351681"/>
                  </a:cubicBezTo>
                  <a:cubicBezTo>
                    <a:pt x="95494" y="351681"/>
                    <a:pt x="95462" y="351681"/>
                    <a:pt x="95431" y="351681"/>
                  </a:cubicBezTo>
                  <a:close/>
                  <a:moveTo>
                    <a:pt x="524769" y="384246"/>
                  </a:moveTo>
                  <a:lnTo>
                    <a:pt x="470983" y="372164"/>
                  </a:lnTo>
                  <a:lnTo>
                    <a:pt x="420796" y="360837"/>
                  </a:lnTo>
                  <a:lnTo>
                    <a:pt x="186715" y="308166"/>
                  </a:lnTo>
                  <a:cubicBezTo>
                    <a:pt x="191612" y="292062"/>
                    <a:pt x="192037" y="274936"/>
                    <a:pt x="187946" y="258610"/>
                  </a:cubicBezTo>
                  <a:lnTo>
                    <a:pt x="524769" y="258610"/>
                  </a:lnTo>
                  <a:close/>
                  <a:moveTo>
                    <a:pt x="822484" y="666478"/>
                  </a:moveTo>
                  <a:lnTo>
                    <a:pt x="729306" y="666478"/>
                  </a:lnTo>
                  <a:lnTo>
                    <a:pt x="729306" y="609842"/>
                  </a:lnTo>
                  <a:lnTo>
                    <a:pt x="822484" y="609842"/>
                  </a:lnTo>
                  <a:close/>
                  <a:moveTo>
                    <a:pt x="966796" y="516111"/>
                  </a:moveTo>
                  <a:cubicBezTo>
                    <a:pt x="959178" y="526557"/>
                    <a:pt x="950341" y="536063"/>
                    <a:pt x="940471" y="544429"/>
                  </a:cubicBezTo>
                  <a:cubicBezTo>
                    <a:pt x="911328" y="568908"/>
                    <a:pt x="874419" y="582287"/>
                    <a:pt x="836309" y="582186"/>
                  </a:cubicBezTo>
                  <a:lnTo>
                    <a:pt x="722677" y="582186"/>
                  </a:lnTo>
                  <a:cubicBezTo>
                    <a:pt x="683901" y="582164"/>
                    <a:pt x="646315" y="568831"/>
                    <a:pt x="616242" y="544429"/>
                  </a:cubicBezTo>
                  <a:cubicBezTo>
                    <a:pt x="598838" y="530210"/>
                    <a:pt x="584311" y="512815"/>
                    <a:pt x="573441" y="493174"/>
                  </a:cubicBezTo>
                  <a:cubicBezTo>
                    <a:pt x="570790" y="488266"/>
                    <a:pt x="568422" y="483168"/>
                    <a:pt x="566244" y="477977"/>
                  </a:cubicBezTo>
                  <a:lnTo>
                    <a:pt x="988102" y="477977"/>
                  </a:lnTo>
                  <a:cubicBezTo>
                    <a:pt x="982794" y="491586"/>
                    <a:pt x="975659" y="504415"/>
                    <a:pt x="966890" y="516111"/>
                  </a:cubicBezTo>
                  <a:close/>
                  <a:moveTo>
                    <a:pt x="836688" y="258610"/>
                  </a:moveTo>
                  <a:cubicBezTo>
                    <a:pt x="926162" y="258662"/>
                    <a:pt x="998697" y="330924"/>
                    <a:pt x="998802" y="420115"/>
                  </a:cubicBezTo>
                  <a:cubicBezTo>
                    <a:pt x="998802" y="421342"/>
                    <a:pt x="998802" y="422474"/>
                    <a:pt x="998802" y="423702"/>
                  </a:cubicBezTo>
                  <a:cubicBezTo>
                    <a:pt x="909281" y="419285"/>
                    <a:pt x="837745" y="347854"/>
                    <a:pt x="833468" y="258610"/>
                  </a:cubicBezTo>
                  <a:close/>
                  <a:moveTo>
                    <a:pt x="804681" y="258610"/>
                  </a:moveTo>
                  <a:cubicBezTo>
                    <a:pt x="809164" y="362315"/>
                    <a:pt x="891631" y="445824"/>
                    <a:pt x="995582" y="451925"/>
                  </a:cubicBezTo>
                  <a:cubicBezTo>
                    <a:pt x="994825" y="455889"/>
                    <a:pt x="993783" y="459665"/>
                    <a:pt x="992742" y="463535"/>
                  </a:cubicBezTo>
                  <a:lnTo>
                    <a:pt x="561036" y="463535"/>
                  </a:lnTo>
                  <a:cubicBezTo>
                    <a:pt x="555823" y="447108"/>
                    <a:pt x="553172" y="429981"/>
                    <a:pt x="553177" y="412752"/>
                  </a:cubicBezTo>
                  <a:lnTo>
                    <a:pt x="553177" y="258610"/>
                  </a:lnTo>
                  <a:close/>
                </a:path>
              </a:pathLst>
            </a:custGeom>
            <a:solidFill>
              <a:schemeClr val="tx1"/>
            </a:solidFill>
            <a:ln w="944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41" name="Forma Livre 240">
              <a:extLst>
                <a:ext uri="{FF2B5EF4-FFF2-40B4-BE49-F238E27FC236}">
                  <a16:creationId xmlns:a16="http://schemas.microsoft.com/office/drawing/2014/main" id="{C2C44645-5686-494D-A957-68F3A8A76DD5}"/>
                </a:ext>
              </a:extLst>
            </p:cNvPr>
            <p:cNvSpPr/>
            <p:nvPr/>
          </p:nvSpPr>
          <p:spPr>
            <a:xfrm>
              <a:off x="2797082" y="1219734"/>
              <a:ext cx="18939" cy="18878"/>
            </a:xfrm>
            <a:custGeom>
              <a:avLst/>
              <a:gdLst>
                <a:gd name="connsiteX0" fmla="*/ 3693 w 18938"/>
                <a:gd name="connsiteY0" fmla="*/ 24151 h 18878"/>
                <a:gd name="connsiteX1" fmla="*/ 13730 w 18938"/>
                <a:gd name="connsiteY1" fmla="*/ 28304 h 18878"/>
                <a:gd name="connsiteX2" fmla="*/ 19128 w 18938"/>
                <a:gd name="connsiteY2" fmla="*/ 27172 h 18878"/>
                <a:gd name="connsiteX3" fmla="*/ 26798 w 18938"/>
                <a:gd name="connsiteY3" fmla="*/ 19526 h 18878"/>
                <a:gd name="connsiteX4" fmla="*/ 27934 w 18938"/>
                <a:gd name="connsiteY4" fmla="*/ 14145 h 18878"/>
                <a:gd name="connsiteX5" fmla="*/ 23768 w 18938"/>
                <a:gd name="connsiteY5" fmla="*/ 4140 h 18878"/>
                <a:gd name="connsiteX6" fmla="*/ 21590 w 18938"/>
                <a:gd name="connsiteY6" fmla="*/ 2346 h 18878"/>
                <a:gd name="connsiteX7" fmla="*/ 19128 w 18938"/>
                <a:gd name="connsiteY7" fmla="*/ 1025 h 18878"/>
                <a:gd name="connsiteX8" fmla="*/ 16950 w 18938"/>
                <a:gd name="connsiteY8" fmla="*/ 270 h 18878"/>
                <a:gd name="connsiteX9" fmla="*/ 268 w 18938"/>
                <a:gd name="connsiteY9" fmla="*/ 11424 h 18878"/>
                <a:gd name="connsiteX10" fmla="*/ 0 w 18938"/>
                <a:gd name="connsiteY10" fmla="*/ 14145 h 18878"/>
                <a:gd name="connsiteX11" fmla="*/ 1042 w 18938"/>
                <a:gd name="connsiteY11" fmla="*/ 19526 h 18878"/>
                <a:gd name="connsiteX12" fmla="*/ 3693 w 18938"/>
                <a:gd name="connsiteY12" fmla="*/ 24151 h 1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938" h="18878">
                  <a:moveTo>
                    <a:pt x="3693" y="24151"/>
                  </a:moveTo>
                  <a:cubicBezTo>
                    <a:pt x="6354" y="26807"/>
                    <a:pt x="9965" y="28301"/>
                    <a:pt x="13730" y="28304"/>
                  </a:cubicBezTo>
                  <a:cubicBezTo>
                    <a:pt x="15590" y="28311"/>
                    <a:pt x="17429" y="27925"/>
                    <a:pt x="19128" y="27172"/>
                  </a:cubicBezTo>
                  <a:cubicBezTo>
                    <a:pt x="22642" y="25800"/>
                    <a:pt x="25422" y="23028"/>
                    <a:pt x="26798" y="19526"/>
                  </a:cubicBezTo>
                  <a:cubicBezTo>
                    <a:pt x="27554" y="17832"/>
                    <a:pt x="27941" y="15999"/>
                    <a:pt x="27934" y="14145"/>
                  </a:cubicBezTo>
                  <a:cubicBezTo>
                    <a:pt x="27931" y="10392"/>
                    <a:pt x="26432" y="6793"/>
                    <a:pt x="23768" y="4140"/>
                  </a:cubicBezTo>
                  <a:cubicBezTo>
                    <a:pt x="23108" y="3466"/>
                    <a:pt x="22378" y="2865"/>
                    <a:pt x="21590" y="2346"/>
                  </a:cubicBezTo>
                  <a:cubicBezTo>
                    <a:pt x="20823" y="1813"/>
                    <a:pt x="19997" y="1370"/>
                    <a:pt x="19128" y="1025"/>
                  </a:cubicBezTo>
                  <a:cubicBezTo>
                    <a:pt x="18427" y="706"/>
                    <a:pt x="17698" y="454"/>
                    <a:pt x="16950" y="270"/>
                  </a:cubicBezTo>
                  <a:cubicBezTo>
                    <a:pt x="9253" y="-1242"/>
                    <a:pt x="1785" y="3752"/>
                    <a:pt x="268" y="11424"/>
                  </a:cubicBezTo>
                  <a:cubicBezTo>
                    <a:pt x="91" y="12320"/>
                    <a:pt x="1" y="13232"/>
                    <a:pt x="0" y="14145"/>
                  </a:cubicBezTo>
                  <a:cubicBezTo>
                    <a:pt x="6" y="15988"/>
                    <a:pt x="360" y="17813"/>
                    <a:pt x="1042" y="19526"/>
                  </a:cubicBezTo>
                  <a:cubicBezTo>
                    <a:pt x="1649" y="21209"/>
                    <a:pt x="2546" y="22775"/>
                    <a:pt x="3693" y="24151"/>
                  </a:cubicBezTo>
                  <a:close/>
                </a:path>
              </a:pathLst>
            </a:custGeom>
            <a:solidFill>
              <a:schemeClr val="accent1"/>
            </a:solidFill>
            <a:ln w="944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42" name="Forma Livre 241">
              <a:extLst>
                <a:ext uri="{FF2B5EF4-FFF2-40B4-BE49-F238E27FC236}">
                  <a16:creationId xmlns:a16="http://schemas.microsoft.com/office/drawing/2014/main" id="{AF1DFA8C-9398-FB43-B22E-05D87C0BE2C4}"/>
                </a:ext>
              </a:extLst>
            </p:cNvPr>
            <p:cNvSpPr/>
            <p:nvPr/>
          </p:nvSpPr>
          <p:spPr>
            <a:xfrm>
              <a:off x="2266422" y="1423796"/>
              <a:ext cx="132570" cy="132149"/>
            </a:xfrm>
            <a:custGeom>
              <a:avLst/>
              <a:gdLst>
                <a:gd name="connsiteX0" fmla="*/ 70925 w 132570"/>
                <a:gd name="connsiteY0" fmla="*/ 0 h 132148"/>
                <a:gd name="connsiteX1" fmla="*/ 0 w 132570"/>
                <a:gd name="connsiteY1" fmla="*/ 70700 h 132148"/>
                <a:gd name="connsiteX2" fmla="*/ 70925 w 132570"/>
                <a:gd name="connsiteY2" fmla="*/ 141399 h 132148"/>
                <a:gd name="connsiteX3" fmla="*/ 141850 w 132570"/>
                <a:gd name="connsiteY3" fmla="*/ 70700 h 132148"/>
                <a:gd name="connsiteX4" fmla="*/ 70925 w 132570"/>
                <a:gd name="connsiteY4" fmla="*/ 0 h 132148"/>
                <a:gd name="connsiteX5" fmla="*/ 70925 w 132570"/>
                <a:gd name="connsiteY5" fmla="*/ 100999 h 132148"/>
                <a:gd name="connsiteX6" fmla="*/ 40529 w 132570"/>
                <a:gd name="connsiteY6" fmla="*/ 70700 h 132148"/>
                <a:gd name="connsiteX7" fmla="*/ 70925 w 132570"/>
                <a:gd name="connsiteY7" fmla="*/ 40400 h 132148"/>
                <a:gd name="connsiteX8" fmla="*/ 101322 w 132570"/>
                <a:gd name="connsiteY8" fmla="*/ 70700 h 132148"/>
                <a:gd name="connsiteX9" fmla="*/ 71306 w 132570"/>
                <a:gd name="connsiteY9" fmla="*/ 101375 h 132148"/>
                <a:gd name="connsiteX10" fmla="*/ 70925 w 132570"/>
                <a:gd name="connsiteY10" fmla="*/ 101377 h 132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2570" h="132148">
                  <a:moveTo>
                    <a:pt x="70925" y="0"/>
                  </a:moveTo>
                  <a:cubicBezTo>
                    <a:pt x="31754" y="0"/>
                    <a:pt x="0" y="31653"/>
                    <a:pt x="0" y="70700"/>
                  </a:cubicBezTo>
                  <a:cubicBezTo>
                    <a:pt x="0" y="109746"/>
                    <a:pt x="31754" y="141399"/>
                    <a:pt x="70925" y="141399"/>
                  </a:cubicBezTo>
                  <a:cubicBezTo>
                    <a:pt x="110096" y="141399"/>
                    <a:pt x="141850" y="109746"/>
                    <a:pt x="141850" y="70700"/>
                  </a:cubicBezTo>
                  <a:cubicBezTo>
                    <a:pt x="141850" y="31653"/>
                    <a:pt x="110096" y="0"/>
                    <a:pt x="70925" y="0"/>
                  </a:cubicBezTo>
                  <a:close/>
                  <a:moveTo>
                    <a:pt x="70925" y="100999"/>
                  </a:moveTo>
                  <a:cubicBezTo>
                    <a:pt x="54138" y="100999"/>
                    <a:pt x="40529" y="87434"/>
                    <a:pt x="40529" y="70700"/>
                  </a:cubicBezTo>
                  <a:cubicBezTo>
                    <a:pt x="40529" y="53965"/>
                    <a:pt x="54138" y="40400"/>
                    <a:pt x="70925" y="40400"/>
                  </a:cubicBezTo>
                  <a:cubicBezTo>
                    <a:pt x="87713" y="40400"/>
                    <a:pt x="101322" y="53965"/>
                    <a:pt x="101322" y="70700"/>
                  </a:cubicBezTo>
                  <a:cubicBezTo>
                    <a:pt x="101531" y="87432"/>
                    <a:pt x="88092" y="101166"/>
                    <a:pt x="71306" y="101375"/>
                  </a:cubicBezTo>
                  <a:cubicBezTo>
                    <a:pt x="71179" y="101376"/>
                    <a:pt x="71052" y="101377"/>
                    <a:pt x="70925" y="101377"/>
                  </a:cubicBezTo>
                  <a:close/>
                </a:path>
              </a:pathLst>
            </a:custGeom>
            <a:solidFill>
              <a:schemeClr val="accent1"/>
            </a:solidFill>
            <a:ln w="944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43" name="Forma Livre 242">
              <a:extLst>
                <a:ext uri="{FF2B5EF4-FFF2-40B4-BE49-F238E27FC236}">
                  <a16:creationId xmlns:a16="http://schemas.microsoft.com/office/drawing/2014/main" id="{F71B2D3D-970C-7649-B623-8441057D7A63}"/>
                </a:ext>
              </a:extLst>
            </p:cNvPr>
            <p:cNvSpPr/>
            <p:nvPr/>
          </p:nvSpPr>
          <p:spPr>
            <a:xfrm>
              <a:off x="2306951" y="1464196"/>
              <a:ext cx="56816" cy="56635"/>
            </a:xfrm>
            <a:custGeom>
              <a:avLst/>
              <a:gdLst>
                <a:gd name="connsiteX0" fmla="*/ 60793 w 56815"/>
                <a:gd name="connsiteY0" fmla="*/ 30300 h 56635"/>
                <a:gd name="connsiteX1" fmla="*/ 30396 w 56815"/>
                <a:gd name="connsiteY1" fmla="*/ 60600 h 56635"/>
                <a:gd name="connsiteX2" fmla="*/ 0 w 56815"/>
                <a:gd name="connsiteY2" fmla="*/ 30300 h 56635"/>
                <a:gd name="connsiteX3" fmla="*/ 30396 w 56815"/>
                <a:gd name="connsiteY3" fmla="*/ 0 h 56635"/>
                <a:gd name="connsiteX4" fmla="*/ 60793 w 56815"/>
                <a:gd name="connsiteY4" fmla="*/ 30300 h 56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815" h="56635">
                  <a:moveTo>
                    <a:pt x="60793" y="30300"/>
                  </a:moveTo>
                  <a:cubicBezTo>
                    <a:pt x="60793" y="47034"/>
                    <a:pt x="47184" y="60600"/>
                    <a:pt x="30396" y="60600"/>
                  </a:cubicBezTo>
                  <a:cubicBezTo>
                    <a:pt x="13609" y="60600"/>
                    <a:pt x="0" y="47034"/>
                    <a:pt x="0" y="30300"/>
                  </a:cubicBezTo>
                  <a:cubicBezTo>
                    <a:pt x="0" y="13566"/>
                    <a:pt x="13609" y="0"/>
                    <a:pt x="30396" y="0"/>
                  </a:cubicBezTo>
                  <a:cubicBezTo>
                    <a:pt x="47184" y="0"/>
                    <a:pt x="60793" y="13566"/>
                    <a:pt x="60793" y="30300"/>
                  </a:cubicBezTo>
                  <a:close/>
                </a:path>
              </a:pathLst>
            </a:custGeom>
            <a:solidFill>
              <a:srgbClr val="000000"/>
            </a:solidFill>
            <a:ln w="944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44" name="Forma Livre 243">
              <a:extLst>
                <a:ext uri="{FF2B5EF4-FFF2-40B4-BE49-F238E27FC236}">
                  <a16:creationId xmlns:a16="http://schemas.microsoft.com/office/drawing/2014/main" id="{E68588E8-F49F-1A4E-9A32-275342284545}"/>
                </a:ext>
              </a:extLst>
            </p:cNvPr>
            <p:cNvSpPr/>
            <p:nvPr/>
          </p:nvSpPr>
          <p:spPr>
            <a:xfrm>
              <a:off x="2913459" y="1521870"/>
              <a:ext cx="56816" cy="94392"/>
            </a:xfrm>
            <a:custGeom>
              <a:avLst/>
              <a:gdLst>
                <a:gd name="connsiteX0" fmla="*/ 56058 w 56815"/>
                <a:gd name="connsiteY0" fmla="*/ 0 h 94391"/>
                <a:gd name="connsiteX1" fmla="*/ 66096 w 56815"/>
                <a:gd name="connsiteY1" fmla="*/ 10006 h 94391"/>
                <a:gd name="connsiteX2" fmla="*/ 66096 w 56815"/>
                <a:gd name="connsiteY2" fmla="*/ 87124 h 94391"/>
                <a:gd name="connsiteX3" fmla="*/ 56058 w 56815"/>
                <a:gd name="connsiteY3" fmla="*/ 97129 h 94391"/>
                <a:gd name="connsiteX4" fmla="*/ 10037 w 56815"/>
                <a:gd name="connsiteY4" fmla="*/ 97129 h 94391"/>
                <a:gd name="connsiteX5" fmla="*/ 0 w 56815"/>
                <a:gd name="connsiteY5" fmla="*/ 87124 h 94391"/>
                <a:gd name="connsiteX6" fmla="*/ 0 w 56815"/>
                <a:gd name="connsiteY6" fmla="*/ 10006 h 94391"/>
                <a:gd name="connsiteX7" fmla="*/ 10037 w 56815"/>
                <a:gd name="connsiteY7" fmla="*/ 0 h 9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815" h="94391">
                  <a:moveTo>
                    <a:pt x="56058" y="0"/>
                  </a:moveTo>
                  <a:cubicBezTo>
                    <a:pt x="61602" y="0"/>
                    <a:pt x="66096" y="4480"/>
                    <a:pt x="66096" y="10006"/>
                  </a:cubicBezTo>
                  <a:lnTo>
                    <a:pt x="66096" y="87124"/>
                  </a:lnTo>
                  <a:cubicBezTo>
                    <a:pt x="66096" y="92650"/>
                    <a:pt x="61602" y="97129"/>
                    <a:pt x="56058" y="97129"/>
                  </a:cubicBezTo>
                  <a:lnTo>
                    <a:pt x="10037" y="97129"/>
                  </a:lnTo>
                  <a:cubicBezTo>
                    <a:pt x="4494" y="97129"/>
                    <a:pt x="0" y="92650"/>
                    <a:pt x="0" y="87124"/>
                  </a:cubicBezTo>
                  <a:lnTo>
                    <a:pt x="0" y="10006"/>
                  </a:lnTo>
                  <a:cubicBezTo>
                    <a:pt x="0" y="4480"/>
                    <a:pt x="4494" y="0"/>
                    <a:pt x="10037" y="0"/>
                  </a:cubicBezTo>
                  <a:close/>
                </a:path>
              </a:pathLst>
            </a:custGeom>
            <a:solidFill>
              <a:schemeClr val="accent1"/>
            </a:solidFill>
            <a:ln w="944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45" name="Forma Livre 244">
              <a:extLst>
                <a:ext uri="{FF2B5EF4-FFF2-40B4-BE49-F238E27FC236}">
                  <a16:creationId xmlns:a16="http://schemas.microsoft.com/office/drawing/2014/main" id="{E8C067E4-2146-E140-B70C-9F9C1DE02CC5}"/>
                </a:ext>
              </a:extLst>
            </p:cNvPr>
            <p:cNvSpPr/>
            <p:nvPr/>
          </p:nvSpPr>
          <p:spPr>
            <a:xfrm>
              <a:off x="2894899" y="1503086"/>
              <a:ext cx="94693" cy="132149"/>
            </a:xfrm>
            <a:custGeom>
              <a:avLst/>
              <a:gdLst>
                <a:gd name="connsiteX0" fmla="*/ 28976 w 94692"/>
                <a:gd name="connsiteY0" fmla="*/ 134792 h 132148"/>
                <a:gd name="connsiteX1" fmla="*/ 74997 w 94692"/>
                <a:gd name="connsiteY1" fmla="*/ 134792 h 132148"/>
                <a:gd name="connsiteX2" fmla="*/ 103973 w 94692"/>
                <a:gd name="connsiteY2" fmla="*/ 105908 h 132148"/>
                <a:gd name="connsiteX3" fmla="*/ 103973 w 94692"/>
                <a:gd name="connsiteY3" fmla="*/ 28884 h 132148"/>
                <a:gd name="connsiteX4" fmla="*/ 74997 w 94692"/>
                <a:gd name="connsiteY4" fmla="*/ 0 h 132148"/>
                <a:gd name="connsiteX5" fmla="*/ 28976 w 94692"/>
                <a:gd name="connsiteY5" fmla="*/ 0 h 132148"/>
                <a:gd name="connsiteX6" fmla="*/ 0 w 94692"/>
                <a:gd name="connsiteY6" fmla="*/ 28884 h 132148"/>
                <a:gd name="connsiteX7" fmla="*/ 0 w 94692"/>
                <a:gd name="connsiteY7" fmla="*/ 106002 h 132148"/>
                <a:gd name="connsiteX8" fmla="*/ 28976 w 94692"/>
                <a:gd name="connsiteY8" fmla="*/ 134792 h 132148"/>
                <a:gd name="connsiteX9" fmla="*/ 18560 w 94692"/>
                <a:gd name="connsiteY9" fmla="*/ 28884 h 132148"/>
                <a:gd name="connsiteX10" fmla="*/ 28688 w 94692"/>
                <a:gd name="connsiteY10" fmla="*/ 18780 h 132148"/>
                <a:gd name="connsiteX11" fmla="*/ 28976 w 94692"/>
                <a:gd name="connsiteY11" fmla="*/ 18784 h 132148"/>
                <a:gd name="connsiteX12" fmla="*/ 74997 w 94692"/>
                <a:gd name="connsiteY12" fmla="*/ 18784 h 132148"/>
                <a:gd name="connsiteX13" fmla="*/ 85034 w 94692"/>
                <a:gd name="connsiteY13" fmla="*/ 28790 h 132148"/>
                <a:gd name="connsiteX14" fmla="*/ 85034 w 94692"/>
                <a:gd name="connsiteY14" fmla="*/ 105908 h 132148"/>
                <a:gd name="connsiteX15" fmla="*/ 74997 w 94692"/>
                <a:gd name="connsiteY15" fmla="*/ 115913 h 132148"/>
                <a:gd name="connsiteX16" fmla="*/ 28976 w 94692"/>
                <a:gd name="connsiteY16" fmla="*/ 115913 h 132148"/>
                <a:gd name="connsiteX17" fmla="*/ 18939 w 94692"/>
                <a:gd name="connsiteY17" fmla="*/ 105908 h 132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4692" h="132148">
                  <a:moveTo>
                    <a:pt x="28976" y="134792"/>
                  </a:moveTo>
                  <a:lnTo>
                    <a:pt x="74997" y="134792"/>
                  </a:lnTo>
                  <a:cubicBezTo>
                    <a:pt x="90978" y="134740"/>
                    <a:pt x="103921" y="121838"/>
                    <a:pt x="103973" y="105908"/>
                  </a:cubicBezTo>
                  <a:lnTo>
                    <a:pt x="103973" y="28884"/>
                  </a:lnTo>
                  <a:cubicBezTo>
                    <a:pt x="103921" y="12953"/>
                    <a:pt x="90978" y="52"/>
                    <a:pt x="74997" y="0"/>
                  </a:cubicBezTo>
                  <a:lnTo>
                    <a:pt x="28976" y="0"/>
                  </a:lnTo>
                  <a:cubicBezTo>
                    <a:pt x="12995" y="52"/>
                    <a:pt x="52" y="12953"/>
                    <a:pt x="0" y="28884"/>
                  </a:cubicBezTo>
                  <a:lnTo>
                    <a:pt x="0" y="106002"/>
                  </a:lnTo>
                  <a:cubicBezTo>
                    <a:pt x="104" y="121896"/>
                    <a:pt x="13031" y="134740"/>
                    <a:pt x="28976" y="134792"/>
                  </a:cubicBezTo>
                  <a:close/>
                  <a:moveTo>
                    <a:pt x="18560" y="28884"/>
                  </a:moveTo>
                  <a:cubicBezTo>
                    <a:pt x="18558" y="23306"/>
                    <a:pt x="23092" y="18782"/>
                    <a:pt x="28688" y="18780"/>
                  </a:cubicBezTo>
                  <a:cubicBezTo>
                    <a:pt x="28784" y="18780"/>
                    <a:pt x="28880" y="18781"/>
                    <a:pt x="28976" y="18784"/>
                  </a:cubicBezTo>
                  <a:lnTo>
                    <a:pt x="74997" y="18784"/>
                  </a:lnTo>
                  <a:cubicBezTo>
                    <a:pt x="80519" y="18835"/>
                    <a:pt x="84983" y="23285"/>
                    <a:pt x="85034" y="28790"/>
                  </a:cubicBezTo>
                  <a:lnTo>
                    <a:pt x="85034" y="105908"/>
                  </a:lnTo>
                  <a:cubicBezTo>
                    <a:pt x="84983" y="111412"/>
                    <a:pt x="80519" y="115862"/>
                    <a:pt x="74997" y="115913"/>
                  </a:cubicBezTo>
                  <a:lnTo>
                    <a:pt x="28976" y="115913"/>
                  </a:lnTo>
                  <a:cubicBezTo>
                    <a:pt x="23454" y="115862"/>
                    <a:pt x="18990" y="111412"/>
                    <a:pt x="18939" y="105908"/>
                  </a:cubicBezTo>
                  <a:close/>
                </a:path>
              </a:pathLst>
            </a:custGeom>
            <a:solidFill>
              <a:srgbClr val="000000"/>
            </a:solidFill>
            <a:ln w="944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46" name="Forma Livre 245">
              <a:extLst>
                <a:ext uri="{FF2B5EF4-FFF2-40B4-BE49-F238E27FC236}">
                  <a16:creationId xmlns:a16="http://schemas.microsoft.com/office/drawing/2014/main" id="{EEC3C956-0F93-984A-AB5F-9C29C13998F6}"/>
                </a:ext>
              </a:extLst>
            </p:cNvPr>
            <p:cNvSpPr/>
            <p:nvPr/>
          </p:nvSpPr>
          <p:spPr>
            <a:xfrm>
              <a:off x="2806740" y="1693191"/>
              <a:ext cx="416649" cy="9439"/>
            </a:xfrm>
            <a:custGeom>
              <a:avLst/>
              <a:gdLst>
                <a:gd name="connsiteX0" fmla="*/ 0 w 416649"/>
                <a:gd name="connsiteY0" fmla="*/ 0 h 0"/>
                <a:gd name="connsiteX1" fmla="*/ 424035 w 41664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16649">
                  <a:moveTo>
                    <a:pt x="0" y="0"/>
                  </a:moveTo>
                  <a:lnTo>
                    <a:pt x="424035" y="0"/>
                  </a:lnTo>
                </a:path>
              </a:pathLst>
            </a:custGeom>
            <a:ln w="7081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</p:grpSp>
      <p:grpSp>
        <p:nvGrpSpPr>
          <p:cNvPr id="189" name="Elemento gráfico 18" descr="ícone de barco a vapor">
            <a:extLst>
              <a:ext uri="{FF2B5EF4-FFF2-40B4-BE49-F238E27FC236}">
                <a16:creationId xmlns:a16="http://schemas.microsoft.com/office/drawing/2014/main" id="{7A61FB62-F8A7-1749-9852-BA015326CAB8}"/>
              </a:ext>
            </a:extLst>
          </p:cNvPr>
          <p:cNvGrpSpPr/>
          <p:nvPr/>
        </p:nvGrpSpPr>
        <p:grpSpPr>
          <a:xfrm>
            <a:off x="3650069" y="1106924"/>
            <a:ext cx="1270000" cy="774700"/>
            <a:chOff x="3650069" y="1106924"/>
            <a:chExt cx="1270000" cy="774700"/>
          </a:xfrm>
        </p:grpSpPr>
        <p:sp>
          <p:nvSpPr>
            <p:cNvPr id="190" name="Forma Livre 189">
              <a:extLst>
                <a:ext uri="{FF2B5EF4-FFF2-40B4-BE49-F238E27FC236}">
                  <a16:creationId xmlns:a16="http://schemas.microsoft.com/office/drawing/2014/main" id="{52467171-5E19-DA4E-AEE5-EB92BC8D4B00}"/>
                </a:ext>
              </a:extLst>
            </p:cNvPr>
            <p:cNvSpPr/>
            <p:nvPr/>
          </p:nvSpPr>
          <p:spPr>
            <a:xfrm>
              <a:off x="3720677" y="1736415"/>
              <a:ext cx="132687" cy="9448"/>
            </a:xfrm>
            <a:custGeom>
              <a:avLst/>
              <a:gdLst>
                <a:gd name="connsiteX0" fmla="*/ 0 w 132686"/>
                <a:gd name="connsiteY0" fmla="*/ 0 h 0"/>
                <a:gd name="connsiteX1" fmla="*/ 135625 w 132686"/>
                <a:gd name="connsiteY1" fmla="*/ 0 h 0"/>
                <a:gd name="connsiteX2" fmla="*/ 135625 w 132686"/>
                <a:gd name="connsiteY2" fmla="*/ 0 h 0"/>
                <a:gd name="connsiteX3" fmla="*/ 0 w 132686"/>
                <a:gd name="connsiteY3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686">
                  <a:moveTo>
                    <a:pt x="0" y="0"/>
                  </a:moveTo>
                  <a:lnTo>
                    <a:pt x="135625" y="0"/>
                  </a:lnTo>
                  <a:lnTo>
                    <a:pt x="13562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91" name="Forma Livre 190">
              <a:extLst>
                <a:ext uri="{FF2B5EF4-FFF2-40B4-BE49-F238E27FC236}">
                  <a16:creationId xmlns:a16="http://schemas.microsoft.com/office/drawing/2014/main" id="{935425DE-6CC2-8644-9A64-A44F63FBBCE3}"/>
                </a:ext>
              </a:extLst>
            </p:cNvPr>
            <p:cNvSpPr/>
            <p:nvPr/>
          </p:nvSpPr>
          <p:spPr>
            <a:xfrm>
              <a:off x="4318715" y="1540945"/>
              <a:ext cx="18955" cy="9448"/>
            </a:xfrm>
            <a:custGeom>
              <a:avLst/>
              <a:gdLst>
                <a:gd name="connsiteX0" fmla="*/ 0 w 18955"/>
                <a:gd name="connsiteY0" fmla="*/ 0 h 9447"/>
                <a:gd name="connsiteX1" fmla="*/ 24263 w 18955"/>
                <a:gd name="connsiteY1" fmla="*/ 0 h 9447"/>
                <a:gd name="connsiteX2" fmla="*/ 24263 w 18955"/>
                <a:gd name="connsiteY2" fmla="*/ 14171 h 9447"/>
                <a:gd name="connsiteX3" fmla="*/ 0 w 18955"/>
                <a:gd name="connsiteY3" fmla="*/ 14171 h 9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55" h="9447">
                  <a:moveTo>
                    <a:pt x="0" y="0"/>
                  </a:moveTo>
                  <a:lnTo>
                    <a:pt x="24263" y="0"/>
                  </a:lnTo>
                  <a:lnTo>
                    <a:pt x="24263" y="14171"/>
                  </a:lnTo>
                  <a:lnTo>
                    <a:pt x="0" y="14171"/>
                  </a:lnTo>
                  <a:close/>
                </a:path>
              </a:pathLst>
            </a:custGeom>
            <a:noFill/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92" name="Forma Livre 191">
              <a:extLst>
                <a:ext uri="{FF2B5EF4-FFF2-40B4-BE49-F238E27FC236}">
                  <a16:creationId xmlns:a16="http://schemas.microsoft.com/office/drawing/2014/main" id="{777D2890-3B90-DA45-B57D-6B9AAEACBBF1}"/>
                </a:ext>
              </a:extLst>
            </p:cNvPr>
            <p:cNvSpPr/>
            <p:nvPr/>
          </p:nvSpPr>
          <p:spPr>
            <a:xfrm>
              <a:off x="3856302" y="1736415"/>
              <a:ext cx="435970" cy="37790"/>
            </a:xfrm>
            <a:custGeom>
              <a:avLst/>
              <a:gdLst>
                <a:gd name="connsiteX0" fmla="*/ 0 w 435970"/>
                <a:gd name="connsiteY0" fmla="*/ 0 h 37790"/>
                <a:gd name="connsiteX1" fmla="*/ 21704 w 435970"/>
                <a:gd name="connsiteY1" fmla="*/ 37790 h 37790"/>
                <a:gd name="connsiteX2" fmla="*/ 438245 w 435970"/>
                <a:gd name="connsiteY2" fmla="*/ 37790 h 37790"/>
                <a:gd name="connsiteX3" fmla="*/ 438245 w 435970"/>
                <a:gd name="connsiteY3" fmla="*/ 0 h 37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5970" h="37790">
                  <a:moveTo>
                    <a:pt x="0" y="0"/>
                  </a:moveTo>
                  <a:cubicBezTo>
                    <a:pt x="6526" y="12988"/>
                    <a:pt x="13772" y="25604"/>
                    <a:pt x="21704" y="37790"/>
                  </a:cubicBezTo>
                  <a:lnTo>
                    <a:pt x="438245" y="37790"/>
                  </a:lnTo>
                  <a:lnTo>
                    <a:pt x="438245" y="0"/>
                  </a:lnTo>
                  <a:close/>
                </a:path>
              </a:pathLst>
            </a:custGeom>
            <a:noFill/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93" name="Forma Livre 192">
              <a:extLst>
                <a:ext uri="{FF2B5EF4-FFF2-40B4-BE49-F238E27FC236}">
                  <a16:creationId xmlns:a16="http://schemas.microsoft.com/office/drawing/2014/main" id="{DED53CB4-5524-374F-9A2D-BFB61ACDD7F6}"/>
                </a:ext>
              </a:extLst>
            </p:cNvPr>
            <p:cNvSpPr/>
            <p:nvPr/>
          </p:nvSpPr>
          <p:spPr>
            <a:xfrm>
              <a:off x="4593850" y="1736226"/>
              <a:ext cx="180075" cy="37790"/>
            </a:xfrm>
            <a:custGeom>
              <a:avLst/>
              <a:gdLst>
                <a:gd name="connsiteX0" fmla="*/ 184055 w 180074"/>
                <a:gd name="connsiteY0" fmla="*/ 37790 h 37790"/>
                <a:gd name="connsiteX1" fmla="*/ 184055 w 180074"/>
                <a:gd name="connsiteY1" fmla="*/ 0 h 37790"/>
                <a:gd name="connsiteX2" fmla="*/ 0 w 180074"/>
                <a:gd name="connsiteY2" fmla="*/ 0 h 37790"/>
                <a:gd name="connsiteX3" fmla="*/ 23410 w 180074"/>
                <a:gd name="connsiteY3" fmla="*/ 37790 h 37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074" h="37790">
                  <a:moveTo>
                    <a:pt x="184055" y="37790"/>
                  </a:moveTo>
                  <a:lnTo>
                    <a:pt x="184055" y="0"/>
                  </a:lnTo>
                  <a:lnTo>
                    <a:pt x="0" y="0"/>
                  </a:lnTo>
                  <a:cubicBezTo>
                    <a:pt x="7042" y="13050"/>
                    <a:pt x="14859" y="25669"/>
                    <a:pt x="23410" y="37790"/>
                  </a:cubicBezTo>
                  <a:close/>
                </a:path>
              </a:pathLst>
            </a:custGeom>
            <a:noFill/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94" name="Forma Livre 193">
              <a:extLst>
                <a:ext uri="{FF2B5EF4-FFF2-40B4-BE49-F238E27FC236}">
                  <a16:creationId xmlns:a16="http://schemas.microsoft.com/office/drawing/2014/main" id="{03CB3BED-0CFF-5944-97B2-F81596CA90EA}"/>
                </a:ext>
              </a:extLst>
            </p:cNvPr>
            <p:cNvSpPr/>
            <p:nvPr/>
          </p:nvSpPr>
          <p:spPr>
            <a:xfrm>
              <a:off x="4537164" y="1306740"/>
              <a:ext cx="236940" cy="321217"/>
            </a:xfrm>
            <a:custGeom>
              <a:avLst/>
              <a:gdLst>
                <a:gd name="connsiteX0" fmla="*/ 1525 w 236940"/>
                <a:gd name="connsiteY0" fmla="*/ 234205 h 321217"/>
                <a:gd name="connsiteX1" fmla="*/ 2758 w 236940"/>
                <a:gd name="connsiteY1" fmla="*/ 248376 h 321217"/>
                <a:gd name="connsiteX2" fmla="*/ 4084 w 236940"/>
                <a:gd name="connsiteY2" fmla="*/ 260658 h 321217"/>
                <a:gd name="connsiteX3" fmla="*/ 184822 w 236940"/>
                <a:gd name="connsiteY3" fmla="*/ 260658 h 321217"/>
                <a:gd name="connsiteX4" fmla="*/ 199039 w 236940"/>
                <a:gd name="connsiteY4" fmla="*/ 274830 h 321217"/>
                <a:gd name="connsiteX5" fmla="*/ 184822 w 236940"/>
                <a:gd name="connsiteY5" fmla="*/ 289001 h 321217"/>
                <a:gd name="connsiteX6" fmla="*/ 8349 w 236940"/>
                <a:gd name="connsiteY6" fmla="*/ 289001 h 321217"/>
                <a:gd name="connsiteX7" fmla="*/ 16500 w 236940"/>
                <a:gd name="connsiteY7" fmla="*/ 325941 h 321217"/>
                <a:gd name="connsiteX8" fmla="*/ 240740 w 236940"/>
                <a:gd name="connsiteY8" fmla="*/ 325941 h 321217"/>
                <a:gd name="connsiteX9" fmla="*/ 240740 w 236940"/>
                <a:gd name="connsiteY9" fmla="*/ 0 h 321217"/>
                <a:gd name="connsiteX10" fmla="*/ 36782 w 236940"/>
                <a:gd name="connsiteY10" fmla="*/ 0 h 321217"/>
                <a:gd name="connsiteX11" fmla="*/ 9 w 236940"/>
                <a:gd name="connsiteY11" fmla="*/ 193769 h 321217"/>
                <a:gd name="connsiteX12" fmla="*/ 1525 w 236940"/>
                <a:gd name="connsiteY12" fmla="*/ 234205 h 321217"/>
                <a:gd name="connsiteX13" fmla="*/ 17353 w 236940"/>
                <a:gd name="connsiteY13" fmla="*/ 76147 h 321217"/>
                <a:gd name="connsiteX14" fmla="*/ 53937 w 236940"/>
                <a:gd name="connsiteY14" fmla="*/ 39680 h 321217"/>
                <a:gd name="connsiteX15" fmla="*/ 106443 w 236940"/>
                <a:gd name="connsiteY15" fmla="*/ 39680 h 321217"/>
                <a:gd name="connsiteX16" fmla="*/ 143026 w 236940"/>
                <a:gd name="connsiteY16" fmla="*/ 76147 h 321217"/>
                <a:gd name="connsiteX17" fmla="*/ 143026 w 236940"/>
                <a:gd name="connsiteY17" fmla="*/ 164199 h 321217"/>
                <a:gd name="connsiteX18" fmla="*/ 106443 w 236940"/>
                <a:gd name="connsiteY18" fmla="*/ 200666 h 321217"/>
                <a:gd name="connsiteX19" fmla="*/ 53842 w 236940"/>
                <a:gd name="connsiteY19" fmla="*/ 200666 h 321217"/>
                <a:gd name="connsiteX20" fmla="*/ 17258 w 236940"/>
                <a:gd name="connsiteY20" fmla="*/ 164199 h 321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6940" h="321217">
                  <a:moveTo>
                    <a:pt x="1525" y="234205"/>
                  </a:moveTo>
                  <a:lnTo>
                    <a:pt x="2758" y="248376"/>
                  </a:lnTo>
                  <a:cubicBezTo>
                    <a:pt x="2758" y="252439"/>
                    <a:pt x="3611" y="256596"/>
                    <a:pt x="4084" y="260658"/>
                  </a:cubicBezTo>
                  <a:lnTo>
                    <a:pt x="184822" y="260658"/>
                  </a:lnTo>
                  <a:cubicBezTo>
                    <a:pt x="192674" y="260658"/>
                    <a:pt x="199039" y="267003"/>
                    <a:pt x="199039" y="274830"/>
                  </a:cubicBezTo>
                  <a:cubicBezTo>
                    <a:pt x="199039" y="282656"/>
                    <a:pt x="192674" y="289001"/>
                    <a:pt x="184822" y="289001"/>
                  </a:cubicBezTo>
                  <a:lnTo>
                    <a:pt x="8349" y="289001"/>
                  </a:lnTo>
                  <a:cubicBezTo>
                    <a:pt x="10624" y="301566"/>
                    <a:pt x="13467" y="313848"/>
                    <a:pt x="16500" y="325941"/>
                  </a:cubicBezTo>
                  <a:lnTo>
                    <a:pt x="240740" y="325941"/>
                  </a:lnTo>
                  <a:lnTo>
                    <a:pt x="240740" y="0"/>
                  </a:lnTo>
                  <a:lnTo>
                    <a:pt x="36782" y="0"/>
                  </a:lnTo>
                  <a:cubicBezTo>
                    <a:pt x="12101" y="61621"/>
                    <a:pt x="-386" y="127420"/>
                    <a:pt x="9" y="193769"/>
                  </a:cubicBezTo>
                  <a:cubicBezTo>
                    <a:pt x="9" y="207374"/>
                    <a:pt x="578" y="220884"/>
                    <a:pt x="1525" y="234205"/>
                  </a:cubicBezTo>
                  <a:close/>
                  <a:moveTo>
                    <a:pt x="17353" y="76147"/>
                  </a:moveTo>
                  <a:cubicBezTo>
                    <a:pt x="17353" y="56007"/>
                    <a:pt x="33732" y="39680"/>
                    <a:pt x="53937" y="39680"/>
                  </a:cubicBezTo>
                  <a:lnTo>
                    <a:pt x="106443" y="39680"/>
                  </a:lnTo>
                  <a:cubicBezTo>
                    <a:pt x="126647" y="39680"/>
                    <a:pt x="143026" y="56007"/>
                    <a:pt x="143026" y="76147"/>
                  </a:cubicBezTo>
                  <a:lnTo>
                    <a:pt x="143026" y="164199"/>
                  </a:lnTo>
                  <a:cubicBezTo>
                    <a:pt x="143026" y="184339"/>
                    <a:pt x="126647" y="200666"/>
                    <a:pt x="106443" y="200666"/>
                  </a:cubicBezTo>
                  <a:lnTo>
                    <a:pt x="53842" y="200666"/>
                  </a:lnTo>
                  <a:cubicBezTo>
                    <a:pt x="33637" y="200666"/>
                    <a:pt x="17258" y="184339"/>
                    <a:pt x="17258" y="164199"/>
                  </a:cubicBezTo>
                  <a:close/>
                </a:path>
              </a:pathLst>
            </a:custGeom>
            <a:noFill/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95" name="Forma Livre 194">
              <a:extLst>
                <a:ext uri="{FF2B5EF4-FFF2-40B4-BE49-F238E27FC236}">
                  <a16:creationId xmlns:a16="http://schemas.microsoft.com/office/drawing/2014/main" id="{F2DA1375-8039-054B-98CB-15EA358E5B25}"/>
                </a:ext>
              </a:extLst>
            </p:cNvPr>
            <p:cNvSpPr/>
            <p:nvPr/>
          </p:nvSpPr>
          <p:spPr>
            <a:xfrm>
              <a:off x="3684947" y="1611707"/>
              <a:ext cx="47388" cy="18895"/>
            </a:xfrm>
            <a:custGeom>
              <a:avLst/>
              <a:gdLst>
                <a:gd name="connsiteX0" fmla="*/ 47862 w 47388"/>
                <a:gd name="connsiteY0" fmla="*/ 0 h 18895"/>
                <a:gd name="connsiteX1" fmla="*/ 1043 w 47388"/>
                <a:gd name="connsiteY1" fmla="*/ 1512 h 18895"/>
                <a:gd name="connsiteX2" fmla="*/ 0 w 47388"/>
                <a:gd name="connsiteY2" fmla="*/ 20407 h 18895"/>
                <a:gd name="connsiteX3" fmla="*/ 0 w 47388"/>
                <a:gd name="connsiteY3" fmla="*/ 20407 h 18895"/>
                <a:gd name="connsiteX4" fmla="*/ 1043 w 47388"/>
                <a:gd name="connsiteY4" fmla="*/ 1512 h 18895"/>
                <a:gd name="connsiteX5" fmla="*/ 47862 w 47388"/>
                <a:gd name="connsiteY5" fmla="*/ 0 h 1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388" h="18895">
                  <a:moveTo>
                    <a:pt x="47862" y="0"/>
                  </a:moveTo>
                  <a:cubicBezTo>
                    <a:pt x="32350" y="2120"/>
                    <a:pt x="16659" y="2626"/>
                    <a:pt x="1043" y="1512"/>
                  </a:cubicBezTo>
                  <a:cubicBezTo>
                    <a:pt x="474" y="7936"/>
                    <a:pt x="190" y="14360"/>
                    <a:pt x="0" y="20407"/>
                  </a:cubicBezTo>
                  <a:lnTo>
                    <a:pt x="0" y="20407"/>
                  </a:lnTo>
                  <a:cubicBezTo>
                    <a:pt x="0" y="13888"/>
                    <a:pt x="474" y="7464"/>
                    <a:pt x="1043" y="1512"/>
                  </a:cubicBezTo>
                  <a:cubicBezTo>
                    <a:pt x="16645" y="3130"/>
                    <a:pt x="32397" y="2621"/>
                    <a:pt x="47862" y="0"/>
                  </a:cubicBezTo>
                  <a:close/>
                </a:path>
              </a:pathLst>
            </a:custGeom>
            <a:noFill/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96" name="Forma Livre 195">
              <a:extLst>
                <a:ext uri="{FF2B5EF4-FFF2-40B4-BE49-F238E27FC236}">
                  <a16:creationId xmlns:a16="http://schemas.microsoft.com/office/drawing/2014/main" id="{B09ACA88-4B6B-2D47-93D1-3BF236429CE9}"/>
                </a:ext>
              </a:extLst>
            </p:cNvPr>
            <p:cNvSpPr/>
            <p:nvPr/>
          </p:nvSpPr>
          <p:spPr>
            <a:xfrm>
              <a:off x="4362217" y="1540945"/>
              <a:ext cx="18955" cy="9448"/>
            </a:xfrm>
            <a:custGeom>
              <a:avLst/>
              <a:gdLst>
                <a:gd name="connsiteX0" fmla="*/ 0 w 18955"/>
                <a:gd name="connsiteY0" fmla="*/ 0 h 9447"/>
                <a:gd name="connsiteX1" fmla="*/ 24263 w 18955"/>
                <a:gd name="connsiteY1" fmla="*/ 0 h 9447"/>
                <a:gd name="connsiteX2" fmla="*/ 24263 w 18955"/>
                <a:gd name="connsiteY2" fmla="*/ 14171 h 9447"/>
                <a:gd name="connsiteX3" fmla="*/ 0 w 18955"/>
                <a:gd name="connsiteY3" fmla="*/ 14171 h 9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55" h="9447">
                  <a:moveTo>
                    <a:pt x="0" y="0"/>
                  </a:moveTo>
                  <a:lnTo>
                    <a:pt x="24263" y="0"/>
                  </a:lnTo>
                  <a:lnTo>
                    <a:pt x="24263" y="14171"/>
                  </a:lnTo>
                  <a:lnTo>
                    <a:pt x="0" y="14171"/>
                  </a:lnTo>
                  <a:close/>
                </a:path>
              </a:pathLst>
            </a:custGeom>
            <a:noFill/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97" name="Forma Livre 196">
              <a:extLst>
                <a:ext uri="{FF2B5EF4-FFF2-40B4-BE49-F238E27FC236}">
                  <a16:creationId xmlns:a16="http://schemas.microsoft.com/office/drawing/2014/main" id="{69708757-F57C-FF48-82C4-2CFF0E7E096A}"/>
                </a:ext>
              </a:extLst>
            </p:cNvPr>
            <p:cNvSpPr/>
            <p:nvPr/>
          </p:nvSpPr>
          <p:spPr>
            <a:xfrm>
              <a:off x="4645218" y="1808216"/>
              <a:ext cx="132687" cy="37790"/>
            </a:xfrm>
            <a:custGeom>
              <a:avLst/>
              <a:gdLst>
                <a:gd name="connsiteX0" fmla="*/ 44071 w 132686"/>
                <a:gd name="connsiteY0" fmla="*/ 37790 h 37790"/>
                <a:gd name="connsiteX1" fmla="*/ 132687 w 132686"/>
                <a:gd name="connsiteY1" fmla="*/ 37790 h 37790"/>
                <a:gd name="connsiteX2" fmla="*/ 132687 w 132686"/>
                <a:gd name="connsiteY2" fmla="*/ 0 h 37790"/>
                <a:gd name="connsiteX3" fmla="*/ 0 w 132686"/>
                <a:gd name="connsiteY3" fmla="*/ 0 h 37790"/>
                <a:gd name="connsiteX4" fmla="*/ 44071 w 132686"/>
                <a:gd name="connsiteY4" fmla="*/ 37790 h 37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686" h="37790">
                  <a:moveTo>
                    <a:pt x="44071" y="37790"/>
                  </a:moveTo>
                  <a:lnTo>
                    <a:pt x="132687" y="37790"/>
                  </a:lnTo>
                  <a:lnTo>
                    <a:pt x="132687" y="0"/>
                  </a:lnTo>
                  <a:lnTo>
                    <a:pt x="0" y="0"/>
                  </a:lnTo>
                  <a:cubicBezTo>
                    <a:pt x="13262" y="14163"/>
                    <a:pt x="28041" y="26835"/>
                    <a:pt x="44071" y="37790"/>
                  </a:cubicBezTo>
                  <a:close/>
                </a:path>
              </a:pathLst>
            </a:custGeom>
            <a:noFill/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98" name="Forma Livre 197">
              <a:extLst>
                <a:ext uri="{FF2B5EF4-FFF2-40B4-BE49-F238E27FC236}">
                  <a16:creationId xmlns:a16="http://schemas.microsoft.com/office/drawing/2014/main" id="{023B49F6-9FF5-914E-B5A0-FC21405D2C0C}"/>
                </a:ext>
              </a:extLst>
            </p:cNvPr>
            <p:cNvSpPr/>
            <p:nvPr/>
          </p:nvSpPr>
          <p:spPr>
            <a:xfrm>
              <a:off x="4449221" y="1540945"/>
              <a:ext cx="18955" cy="9448"/>
            </a:xfrm>
            <a:custGeom>
              <a:avLst/>
              <a:gdLst>
                <a:gd name="connsiteX0" fmla="*/ 0 w 18955"/>
                <a:gd name="connsiteY0" fmla="*/ 0 h 9447"/>
                <a:gd name="connsiteX1" fmla="*/ 24263 w 18955"/>
                <a:gd name="connsiteY1" fmla="*/ 0 h 9447"/>
                <a:gd name="connsiteX2" fmla="*/ 24263 w 18955"/>
                <a:gd name="connsiteY2" fmla="*/ 14171 h 9447"/>
                <a:gd name="connsiteX3" fmla="*/ 0 w 18955"/>
                <a:gd name="connsiteY3" fmla="*/ 14171 h 9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55" h="9447">
                  <a:moveTo>
                    <a:pt x="0" y="0"/>
                  </a:moveTo>
                  <a:lnTo>
                    <a:pt x="24263" y="0"/>
                  </a:lnTo>
                  <a:lnTo>
                    <a:pt x="24263" y="14171"/>
                  </a:lnTo>
                  <a:lnTo>
                    <a:pt x="0" y="14171"/>
                  </a:lnTo>
                  <a:close/>
                </a:path>
              </a:pathLst>
            </a:custGeom>
            <a:noFill/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99" name="Forma Livre 198">
              <a:extLst>
                <a:ext uri="{FF2B5EF4-FFF2-40B4-BE49-F238E27FC236}">
                  <a16:creationId xmlns:a16="http://schemas.microsoft.com/office/drawing/2014/main" id="{9EE450FB-46D8-B945-A107-2FE65FC7BDBD}"/>
                </a:ext>
              </a:extLst>
            </p:cNvPr>
            <p:cNvSpPr/>
            <p:nvPr/>
          </p:nvSpPr>
          <p:spPr>
            <a:xfrm>
              <a:off x="4558782" y="1651481"/>
              <a:ext cx="217985" cy="47238"/>
            </a:xfrm>
            <a:custGeom>
              <a:avLst/>
              <a:gdLst>
                <a:gd name="connsiteX0" fmla="*/ 0 w 217985"/>
                <a:gd name="connsiteY0" fmla="*/ 0 h 47237"/>
                <a:gd name="connsiteX1" fmla="*/ 18292 w 217985"/>
                <a:gd name="connsiteY1" fmla="*/ 50639 h 47237"/>
                <a:gd name="connsiteX2" fmla="*/ 219122 w 217985"/>
                <a:gd name="connsiteY2" fmla="*/ 50639 h 47237"/>
                <a:gd name="connsiteX3" fmla="*/ 219122 w 217985"/>
                <a:gd name="connsiteY3" fmla="*/ 0 h 47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7985" h="47237">
                  <a:moveTo>
                    <a:pt x="0" y="0"/>
                  </a:moveTo>
                  <a:cubicBezTo>
                    <a:pt x="5098" y="17222"/>
                    <a:pt x="11206" y="34130"/>
                    <a:pt x="18292" y="50639"/>
                  </a:cubicBezTo>
                  <a:lnTo>
                    <a:pt x="219122" y="50639"/>
                  </a:lnTo>
                  <a:lnTo>
                    <a:pt x="219122" y="0"/>
                  </a:lnTo>
                  <a:close/>
                </a:path>
              </a:pathLst>
            </a:custGeom>
            <a:noFill/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00" name="Forma Livre 199">
              <a:extLst>
                <a:ext uri="{FF2B5EF4-FFF2-40B4-BE49-F238E27FC236}">
                  <a16:creationId xmlns:a16="http://schemas.microsoft.com/office/drawing/2014/main" id="{B2FBF8C7-390F-5642-8EFD-C7F7AE27FF34}"/>
                </a:ext>
              </a:extLst>
            </p:cNvPr>
            <p:cNvSpPr/>
            <p:nvPr/>
          </p:nvSpPr>
          <p:spPr>
            <a:xfrm>
              <a:off x="4405909" y="1540945"/>
              <a:ext cx="18955" cy="9448"/>
            </a:xfrm>
            <a:custGeom>
              <a:avLst/>
              <a:gdLst>
                <a:gd name="connsiteX0" fmla="*/ 0 w 18955"/>
                <a:gd name="connsiteY0" fmla="*/ 0 h 9447"/>
                <a:gd name="connsiteX1" fmla="*/ 24263 w 18955"/>
                <a:gd name="connsiteY1" fmla="*/ 0 h 9447"/>
                <a:gd name="connsiteX2" fmla="*/ 24263 w 18955"/>
                <a:gd name="connsiteY2" fmla="*/ 14171 h 9447"/>
                <a:gd name="connsiteX3" fmla="*/ 0 w 18955"/>
                <a:gd name="connsiteY3" fmla="*/ 14171 h 9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55" h="9447">
                  <a:moveTo>
                    <a:pt x="0" y="0"/>
                  </a:moveTo>
                  <a:lnTo>
                    <a:pt x="24263" y="0"/>
                  </a:lnTo>
                  <a:lnTo>
                    <a:pt x="24263" y="14171"/>
                  </a:lnTo>
                  <a:lnTo>
                    <a:pt x="0" y="14171"/>
                  </a:lnTo>
                  <a:close/>
                </a:path>
              </a:pathLst>
            </a:custGeom>
            <a:noFill/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01" name="Forma Livre 200">
              <a:extLst>
                <a:ext uri="{FF2B5EF4-FFF2-40B4-BE49-F238E27FC236}">
                  <a16:creationId xmlns:a16="http://schemas.microsoft.com/office/drawing/2014/main" id="{BA1A7165-3E66-AC4D-AF7C-A5377DACE2F5}"/>
                </a:ext>
              </a:extLst>
            </p:cNvPr>
            <p:cNvSpPr/>
            <p:nvPr/>
          </p:nvSpPr>
          <p:spPr>
            <a:xfrm>
              <a:off x="3823794" y="1651481"/>
              <a:ext cx="464403" cy="47238"/>
            </a:xfrm>
            <a:custGeom>
              <a:avLst/>
              <a:gdLst>
                <a:gd name="connsiteX0" fmla="*/ 0 w 464402"/>
                <a:gd name="connsiteY0" fmla="*/ 0 h 47237"/>
                <a:gd name="connsiteX1" fmla="*/ 1801 w 464402"/>
                <a:gd name="connsiteY1" fmla="*/ 6802 h 47237"/>
                <a:gd name="connsiteX2" fmla="*/ 16870 w 464402"/>
                <a:gd name="connsiteY2" fmla="*/ 50639 h 47237"/>
                <a:gd name="connsiteX3" fmla="*/ 470753 w 464402"/>
                <a:gd name="connsiteY3" fmla="*/ 50639 h 47237"/>
                <a:gd name="connsiteX4" fmla="*/ 470753 w 464402"/>
                <a:gd name="connsiteY4" fmla="*/ 0 h 47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4402" h="47237">
                  <a:moveTo>
                    <a:pt x="0" y="0"/>
                  </a:moveTo>
                  <a:cubicBezTo>
                    <a:pt x="663" y="2267"/>
                    <a:pt x="1137" y="4535"/>
                    <a:pt x="1801" y="6802"/>
                  </a:cubicBezTo>
                  <a:cubicBezTo>
                    <a:pt x="6037" y="21672"/>
                    <a:pt x="11067" y="36305"/>
                    <a:pt x="16870" y="50639"/>
                  </a:cubicBezTo>
                  <a:lnTo>
                    <a:pt x="470753" y="50639"/>
                  </a:lnTo>
                  <a:lnTo>
                    <a:pt x="470753" y="0"/>
                  </a:lnTo>
                  <a:close/>
                </a:path>
              </a:pathLst>
            </a:custGeom>
            <a:noFill/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02" name="Forma Livre 201">
              <a:extLst>
                <a:ext uri="{FF2B5EF4-FFF2-40B4-BE49-F238E27FC236}">
                  <a16:creationId xmlns:a16="http://schemas.microsoft.com/office/drawing/2014/main" id="{B5EC9CCB-C59B-FD48-976E-9B8FDD7E9CB4}"/>
                </a:ext>
              </a:extLst>
            </p:cNvPr>
            <p:cNvSpPr/>
            <p:nvPr/>
          </p:nvSpPr>
          <p:spPr>
            <a:xfrm>
              <a:off x="4492629" y="1540945"/>
              <a:ext cx="18955" cy="9448"/>
            </a:xfrm>
            <a:custGeom>
              <a:avLst/>
              <a:gdLst>
                <a:gd name="connsiteX0" fmla="*/ 0 w 18955"/>
                <a:gd name="connsiteY0" fmla="*/ 0 h 9447"/>
                <a:gd name="connsiteX1" fmla="*/ 24263 w 18955"/>
                <a:gd name="connsiteY1" fmla="*/ 0 h 9447"/>
                <a:gd name="connsiteX2" fmla="*/ 24263 w 18955"/>
                <a:gd name="connsiteY2" fmla="*/ 14171 h 9447"/>
                <a:gd name="connsiteX3" fmla="*/ 0 w 18955"/>
                <a:gd name="connsiteY3" fmla="*/ 14171 h 9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55" h="9447">
                  <a:moveTo>
                    <a:pt x="0" y="0"/>
                  </a:moveTo>
                  <a:lnTo>
                    <a:pt x="24263" y="0"/>
                  </a:lnTo>
                  <a:lnTo>
                    <a:pt x="24263" y="14171"/>
                  </a:lnTo>
                  <a:lnTo>
                    <a:pt x="0" y="14171"/>
                  </a:lnTo>
                  <a:close/>
                </a:path>
              </a:pathLst>
            </a:custGeom>
            <a:noFill/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03" name="Forma Livre 202">
              <a:extLst>
                <a:ext uri="{FF2B5EF4-FFF2-40B4-BE49-F238E27FC236}">
                  <a16:creationId xmlns:a16="http://schemas.microsoft.com/office/drawing/2014/main" id="{381C6EA1-0A75-9742-A141-C5BECE4C968D}"/>
                </a:ext>
              </a:extLst>
            </p:cNvPr>
            <p:cNvSpPr/>
            <p:nvPr/>
          </p:nvSpPr>
          <p:spPr>
            <a:xfrm>
              <a:off x="4294547" y="1651481"/>
              <a:ext cx="274851" cy="47238"/>
            </a:xfrm>
            <a:custGeom>
              <a:avLst/>
              <a:gdLst>
                <a:gd name="connsiteX0" fmla="*/ 0 w 274850"/>
                <a:gd name="connsiteY0" fmla="*/ 0 h 47237"/>
                <a:gd name="connsiteX1" fmla="*/ 0 w 274850"/>
                <a:gd name="connsiteY1" fmla="*/ 50639 h 47237"/>
                <a:gd name="connsiteX2" fmla="*/ 282528 w 274850"/>
                <a:gd name="connsiteY2" fmla="*/ 50639 h 47237"/>
                <a:gd name="connsiteX3" fmla="*/ 264236 w 274850"/>
                <a:gd name="connsiteY3" fmla="*/ 189 h 47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850" h="47237">
                  <a:moveTo>
                    <a:pt x="0" y="0"/>
                  </a:moveTo>
                  <a:lnTo>
                    <a:pt x="0" y="50639"/>
                  </a:lnTo>
                  <a:lnTo>
                    <a:pt x="282528" y="50639"/>
                  </a:lnTo>
                  <a:cubicBezTo>
                    <a:pt x="275449" y="34192"/>
                    <a:pt x="269341" y="17347"/>
                    <a:pt x="264236" y="189"/>
                  </a:cubicBezTo>
                  <a:close/>
                </a:path>
              </a:pathLst>
            </a:custGeom>
            <a:solidFill>
              <a:schemeClr val="accent4"/>
            </a:solidFill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>
                <a:solidFill>
                  <a:schemeClr val="accent4"/>
                </a:solidFill>
              </a:endParaRPr>
            </a:p>
          </p:txBody>
        </p:sp>
        <p:sp>
          <p:nvSpPr>
            <p:cNvPr id="204" name="Forma Livre 203">
              <a:extLst>
                <a:ext uri="{FF2B5EF4-FFF2-40B4-BE49-F238E27FC236}">
                  <a16:creationId xmlns:a16="http://schemas.microsoft.com/office/drawing/2014/main" id="{EB5B2640-4F89-B04D-8ADE-A2BAE0781E6B}"/>
                </a:ext>
              </a:extLst>
            </p:cNvPr>
            <p:cNvSpPr/>
            <p:nvPr/>
          </p:nvSpPr>
          <p:spPr>
            <a:xfrm>
              <a:off x="4294547" y="1306740"/>
              <a:ext cx="274851" cy="321217"/>
            </a:xfrm>
            <a:custGeom>
              <a:avLst/>
              <a:gdLst>
                <a:gd name="connsiteX0" fmla="*/ 250967 w 274850"/>
                <a:gd name="connsiteY0" fmla="*/ 289001 h 321217"/>
                <a:gd name="connsiteX1" fmla="*/ 92881 w 274850"/>
                <a:gd name="connsiteY1" fmla="*/ 289001 h 321217"/>
                <a:gd name="connsiteX2" fmla="*/ 78664 w 274850"/>
                <a:gd name="connsiteY2" fmla="*/ 274830 h 321217"/>
                <a:gd name="connsiteX3" fmla="*/ 92881 w 274850"/>
                <a:gd name="connsiteY3" fmla="*/ 260658 h 321217"/>
                <a:gd name="connsiteX4" fmla="*/ 246418 w 274850"/>
                <a:gd name="connsiteY4" fmla="*/ 260658 h 321217"/>
                <a:gd name="connsiteX5" fmla="*/ 245091 w 274850"/>
                <a:gd name="connsiteY5" fmla="*/ 248376 h 321217"/>
                <a:gd name="connsiteX6" fmla="*/ 243859 w 274850"/>
                <a:gd name="connsiteY6" fmla="*/ 234205 h 321217"/>
                <a:gd name="connsiteX7" fmla="*/ 242343 w 274850"/>
                <a:gd name="connsiteY7" fmla="*/ 193769 h 321217"/>
                <a:gd name="connsiteX8" fmla="*/ 279116 w 274850"/>
                <a:gd name="connsiteY8" fmla="*/ 0 h 321217"/>
                <a:gd name="connsiteX9" fmla="*/ 6350 w 274850"/>
                <a:gd name="connsiteY9" fmla="*/ 0 h 321217"/>
                <a:gd name="connsiteX10" fmla="*/ 0 w 274850"/>
                <a:gd name="connsiteY10" fmla="*/ 16250 h 321217"/>
                <a:gd name="connsiteX11" fmla="*/ 0 w 274850"/>
                <a:gd name="connsiteY11" fmla="*/ 40341 h 321217"/>
                <a:gd name="connsiteX12" fmla="*/ 6160 w 274850"/>
                <a:gd name="connsiteY12" fmla="*/ 39680 h 321217"/>
                <a:gd name="connsiteX13" fmla="*/ 58666 w 274850"/>
                <a:gd name="connsiteY13" fmla="*/ 39680 h 321217"/>
                <a:gd name="connsiteX14" fmla="*/ 95250 w 274850"/>
                <a:gd name="connsiteY14" fmla="*/ 76147 h 321217"/>
                <a:gd name="connsiteX15" fmla="*/ 95250 w 274850"/>
                <a:gd name="connsiteY15" fmla="*/ 164199 h 321217"/>
                <a:gd name="connsiteX16" fmla="*/ 58666 w 274850"/>
                <a:gd name="connsiteY16" fmla="*/ 200666 h 321217"/>
                <a:gd name="connsiteX17" fmla="*/ 6350 w 274850"/>
                <a:gd name="connsiteY17" fmla="*/ 200666 h 321217"/>
                <a:gd name="connsiteX18" fmla="*/ 190 w 274850"/>
                <a:gd name="connsiteY18" fmla="*/ 200005 h 321217"/>
                <a:gd name="connsiteX19" fmla="*/ 190 w 274850"/>
                <a:gd name="connsiteY19" fmla="*/ 260658 h 321217"/>
                <a:gd name="connsiteX20" fmla="*/ 22557 w 274850"/>
                <a:gd name="connsiteY20" fmla="*/ 260658 h 321217"/>
                <a:gd name="connsiteX21" fmla="*/ 36773 w 274850"/>
                <a:gd name="connsiteY21" fmla="*/ 274830 h 321217"/>
                <a:gd name="connsiteX22" fmla="*/ 22557 w 274850"/>
                <a:gd name="connsiteY22" fmla="*/ 289001 h 321217"/>
                <a:gd name="connsiteX23" fmla="*/ 0 w 274850"/>
                <a:gd name="connsiteY23" fmla="*/ 289001 h 321217"/>
                <a:gd name="connsiteX24" fmla="*/ 0 w 274850"/>
                <a:gd name="connsiteY24" fmla="*/ 325941 h 321217"/>
                <a:gd name="connsiteX25" fmla="*/ 259118 w 274850"/>
                <a:gd name="connsiteY25" fmla="*/ 325941 h 321217"/>
                <a:gd name="connsiteX26" fmla="*/ 250967 w 274850"/>
                <a:gd name="connsiteY26" fmla="*/ 289001 h 321217"/>
                <a:gd name="connsiteX27" fmla="*/ 178937 w 274850"/>
                <a:gd name="connsiteY27" fmla="*/ 248376 h 321217"/>
                <a:gd name="connsiteX28" fmla="*/ 154675 w 274850"/>
                <a:gd name="connsiteY28" fmla="*/ 248376 h 321217"/>
                <a:gd name="connsiteX29" fmla="*/ 154675 w 274850"/>
                <a:gd name="connsiteY29" fmla="*/ 234205 h 321217"/>
                <a:gd name="connsiteX30" fmla="*/ 178937 w 274850"/>
                <a:gd name="connsiteY30" fmla="*/ 234205 h 321217"/>
                <a:gd name="connsiteX31" fmla="*/ 222345 w 274850"/>
                <a:gd name="connsiteY31" fmla="*/ 248376 h 321217"/>
                <a:gd name="connsiteX32" fmla="*/ 198082 w 274850"/>
                <a:gd name="connsiteY32" fmla="*/ 248376 h 321217"/>
                <a:gd name="connsiteX33" fmla="*/ 198082 w 274850"/>
                <a:gd name="connsiteY33" fmla="*/ 234205 h 321217"/>
                <a:gd name="connsiteX34" fmla="*/ 222345 w 274850"/>
                <a:gd name="connsiteY34" fmla="*/ 234205 h 321217"/>
                <a:gd name="connsiteX35" fmla="*/ 114869 w 274850"/>
                <a:gd name="connsiteY35" fmla="*/ 76147 h 321217"/>
                <a:gd name="connsiteX36" fmla="*/ 151546 w 274850"/>
                <a:gd name="connsiteY36" fmla="*/ 39774 h 321217"/>
                <a:gd name="connsiteX37" fmla="*/ 151642 w 274850"/>
                <a:gd name="connsiteY37" fmla="*/ 39774 h 321217"/>
                <a:gd name="connsiteX38" fmla="*/ 204148 w 274850"/>
                <a:gd name="connsiteY38" fmla="*/ 39774 h 321217"/>
                <a:gd name="connsiteX39" fmla="*/ 240731 w 274850"/>
                <a:gd name="connsiteY39" fmla="*/ 76242 h 321217"/>
                <a:gd name="connsiteX40" fmla="*/ 240731 w 274850"/>
                <a:gd name="connsiteY40" fmla="*/ 164293 h 321217"/>
                <a:gd name="connsiteX41" fmla="*/ 204148 w 274850"/>
                <a:gd name="connsiteY41" fmla="*/ 200761 h 321217"/>
                <a:gd name="connsiteX42" fmla="*/ 151642 w 274850"/>
                <a:gd name="connsiteY42" fmla="*/ 200761 h 321217"/>
                <a:gd name="connsiteX43" fmla="*/ 115153 w 274850"/>
                <a:gd name="connsiteY43" fmla="*/ 164293 h 321217"/>
                <a:gd name="connsiteX44" fmla="*/ 111362 w 274850"/>
                <a:gd name="connsiteY44" fmla="*/ 234205 h 321217"/>
                <a:gd name="connsiteX45" fmla="*/ 135625 w 274850"/>
                <a:gd name="connsiteY45" fmla="*/ 234205 h 321217"/>
                <a:gd name="connsiteX46" fmla="*/ 135625 w 274850"/>
                <a:gd name="connsiteY46" fmla="*/ 248376 h 321217"/>
                <a:gd name="connsiteX47" fmla="*/ 111362 w 274850"/>
                <a:gd name="connsiteY47" fmla="*/ 248376 h 321217"/>
                <a:gd name="connsiteX48" fmla="*/ 48431 w 274850"/>
                <a:gd name="connsiteY48" fmla="*/ 248376 h 321217"/>
                <a:gd name="connsiteX49" fmla="*/ 24168 w 274850"/>
                <a:gd name="connsiteY49" fmla="*/ 248376 h 321217"/>
                <a:gd name="connsiteX50" fmla="*/ 24168 w 274850"/>
                <a:gd name="connsiteY50" fmla="*/ 234205 h 321217"/>
                <a:gd name="connsiteX51" fmla="*/ 48431 w 274850"/>
                <a:gd name="connsiteY51" fmla="*/ 234205 h 321217"/>
                <a:gd name="connsiteX52" fmla="*/ 67386 w 274850"/>
                <a:gd name="connsiteY52" fmla="*/ 234205 h 321217"/>
                <a:gd name="connsiteX53" fmla="*/ 91648 w 274850"/>
                <a:gd name="connsiteY53" fmla="*/ 234205 h 321217"/>
                <a:gd name="connsiteX54" fmla="*/ 91648 w 274850"/>
                <a:gd name="connsiteY54" fmla="*/ 248376 h 321217"/>
                <a:gd name="connsiteX55" fmla="*/ 67670 w 274850"/>
                <a:gd name="connsiteY55" fmla="*/ 248376 h 321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274850" h="321217">
                  <a:moveTo>
                    <a:pt x="250967" y="289001"/>
                  </a:moveTo>
                  <a:lnTo>
                    <a:pt x="92881" y="289001"/>
                  </a:lnTo>
                  <a:cubicBezTo>
                    <a:pt x="85029" y="289001"/>
                    <a:pt x="78664" y="282656"/>
                    <a:pt x="78664" y="274830"/>
                  </a:cubicBezTo>
                  <a:cubicBezTo>
                    <a:pt x="78664" y="267003"/>
                    <a:pt x="85029" y="260658"/>
                    <a:pt x="92881" y="260658"/>
                  </a:cubicBezTo>
                  <a:lnTo>
                    <a:pt x="246418" y="260658"/>
                  </a:lnTo>
                  <a:cubicBezTo>
                    <a:pt x="245944" y="256596"/>
                    <a:pt x="245470" y="252533"/>
                    <a:pt x="245091" y="248376"/>
                  </a:cubicBezTo>
                  <a:lnTo>
                    <a:pt x="243859" y="234205"/>
                  </a:lnTo>
                  <a:cubicBezTo>
                    <a:pt x="242911" y="220884"/>
                    <a:pt x="242343" y="207374"/>
                    <a:pt x="242343" y="193769"/>
                  </a:cubicBezTo>
                  <a:cubicBezTo>
                    <a:pt x="241947" y="127420"/>
                    <a:pt x="254434" y="61621"/>
                    <a:pt x="279116" y="0"/>
                  </a:cubicBezTo>
                  <a:lnTo>
                    <a:pt x="6350" y="0"/>
                  </a:lnTo>
                  <a:cubicBezTo>
                    <a:pt x="2355" y="4487"/>
                    <a:pt x="103" y="10251"/>
                    <a:pt x="0" y="16250"/>
                  </a:cubicBezTo>
                  <a:lnTo>
                    <a:pt x="0" y="40341"/>
                  </a:lnTo>
                  <a:cubicBezTo>
                    <a:pt x="2031" y="39946"/>
                    <a:pt x="4092" y="39724"/>
                    <a:pt x="6160" y="39680"/>
                  </a:cubicBezTo>
                  <a:lnTo>
                    <a:pt x="58666" y="39680"/>
                  </a:lnTo>
                  <a:cubicBezTo>
                    <a:pt x="78871" y="39680"/>
                    <a:pt x="95250" y="56007"/>
                    <a:pt x="95250" y="76147"/>
                  </a:cubicBezTo>
                  <a:lnTo>
                    <a:pt x="95250" y="164199"/>
                  </a:lnTo>
                  <a:cubicBezTo>
                    <a:pt x="95250" y="184339"/>
                    <a:pt x="78871" y="200666"/>
                    <a:pt x="58666" y="200666"/>
                  </a:cubicBezTo>
                  <a:lnTo>
                    <a:pt x="6350" y="200666"/>
                  </a:lnTo>
                  <a:cubicBezTo>
                    <a:pt x="4281" y="200622"/>
                    <a:pt x="2220" y="200400"/>
                    <a:pt x="190" y="200005"/>
                  </a:cubicBezTo>
                  <a:lnTo>
                    <a:pt x="190" y="260658"/>
                  </a:lnTo>
                  <a:lnTo>
                    <a:pt x="22557" y="260658"/>
                  </a:lnTo>
                  <a:cubicBezTo>
                    <a:pt x="30408" y="260658"/>
                    <a:pt x="36773" y="267003"/>
                    <a:pt x="36773" y="274830"/>
                  </a:cubicBezTo>
                  <a:cubicBezTo>
                    <a:pt x="36773" y="282656"/>
                    <a:pt x="30408" y="289001"/>
                    <a:pt x="22557" y="289001"/>
                  </a:cubicBezTo>
                  <a:lnTo>
                    <a:pt x="0" y="289001"/>
                  </a:lnTo>
                  <a:lnTo>
                    <a:pt x="0" y="325941"/>
                  </a:lnTo>
                  <a:lnTo>
                    <a:pt x="259118" y="325941"/>
                  </a:lnTo>
                  <a:cubicBezTo>
                    <a:pt x="255896" y="313848"/>
                    <a:pt x="253242" y="301566"/>
                    <a:pt x="250967" y="289001"/>
                  </a:cubicBezTo>
                  <a:close/>
                  <a:moveTo>
                    <a:pt x="178937" y="248376"/>
                  </a:moveTo>
                  <a:lnTo>
                    <a:pt x="154675" y="248376"/>
                  </a:lnTo>
                  <a:lnTo>
                    <a:pt x="154675" y="234205"/>
                  </a:lnTo>
                  <a:lnTo>
                    <a:pt x="178937" y="234205"/>
                  </a:lnTo>
                  <a:close/>
                  <a:moveTo>
                    <a:pt x="222345" y="248376"/>
                  </a:moveTo>
                  <a:lnTo>
                    <a:pt x="198082" y="248376"/>
                  </a:lnTo>
                  <a:lnTo>
                    <a:pt x="198082" y="234205"/>
                  </a:lnTo>
                  <a:lnTo>
                    <a:pt x="222345" y="234205"/>
                  </a:lnTo>
                  <a:close/>
                  <a:moveTo>
                    <a:pt x="114869" y="76147"/>
                  </a:moveTo>
                  <a:cubicBezTo>
                    <a:pt x="114921" y="56007"/>
                    <a:pt x="131342" y="39722"/>
                    <a:pt x="151546" y="39774"/>
                  </a:cubicBezTo>
                  <a:cubicBezTo>
                    <a:pt x="151578" y="39774"/>
                    <a:pt x="151610" y="39774"/>
                    <a:pt x="151642" y="39774"/>
                  </a:cubicBezTo>
                  <a:lnTo>
                    <a:pt x="204148" y="39774"/>
                  </a:lnTo>
                  <a:cubicBezTo>
                    <a:pt x="224352" y="39774"/>
                    <a:pt x="240731" y="56101"/>
                    <a:pt x="240731" y="76242"/>
                  </a:cubicBezTo>
                  <a:lnTo>
                    <a:pt x="240731" y="164293"/>
                  </a:lnTo>
                  <a:cubicBezTo>
                    <a:pt x="240731" y="184434"/>
                    <a:pt x="224352" y="200761"/>
                    <a:pt x="204148" y="200761"/>
                  </a:cubicBezTo>
                  <a:lnTo>
                    <a:pt x="151642" y="200761"/>
                  </a:lnTo>
                  <a:cubicBezTo>
                    <a:pt x="131474" y="200709"/>
                    <a:pt x="115153" y="184397"/>
                    <a:pt x="115153" y="164293"/>
                  </a:cubicBezTo>
                  <a:close/>
                  <a:moveTo>
                    <a:pt x="111362" y="234205"/>
                  </a:moveTo>
                  <a:lnTo>
                    <a:pt x="135625" y="234205"/>
                  </a:lnTo>
                  <a:lnTo>
                    <a:pt x="135625" y="248376"/>
                  </a:lnTo>
                  <a:lnTo>
                    <a:pt x="111362" y="248376"/>
                  </a:lnTo>
                  <a:close/>
                  <a:moveTo>
                    <a:pt x="48431" y="248376"/>
                  </a:moveTo>
                  <a:lnTo>
                    <a:pt x="24168" y="248376"/>
                  </a:lnTo>
                  <a:lnTo>
                    <a:pt x="24168" y="234205"/>
                  </a:lnTo>
                  <a:lnTo>
                    <a:pt x="48431" y="234205"/>
                  </a:lnTo>
                  <a:close/>
                  <a:moveTo>
                    <a:pt x="67386" y="234205"/>
                  </a:moveTo>
                  <a:lnTo>
                    <a:pt x="91648" y="234205"/>
                  </a:lnTo>
                  <a:lnTo>
                    <a:pt x="91648" y="248376"/>
                  </a:lnTo>
                  <a:lnTo>
                    <a:pt x="67670" y="248376"/>
                  </a:lnTo>
                  <a:close/>
                </a:path>
              </a:pathLst>
            </a:custGeom>
            <a:solidFill>
              <a:schemeClr val="accent4"/>
            </a:solidFill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>
                <a:solidFill>
                  <a:schemeClr val="accent4"/>
                </a:solidFill>
              </a:endParaRPr>
            </a:p>
          </p:txBody>
        </p:sp>
        <p:sp>
          <p:nvSpPr>
            <p:cNvPr id="205" name="Forma Livre 204">
              <a:extLst>
                <a:ext uri="{FF2B5EF4-FFF2-40B4-BE49-F238E27FC236}">
                  <a16:creationId xmlns:a16="http://schemas.microsoft.com/office/drawing/2014/main" id="{BB451064-9818-B84C-A54F-6B6B96012A2B}"/>
                </a:ext>
              </a:extLst>
            </p:cNvPr>
            <p:cNvSpPr/>
            <p:nvPr/>
          </p:nvSpPr>
          <p:spPr>
            <a:xfrm>
              <a:off x="4294547" y="1735943"/>
              <a:ext cx="388582" cy="103923"/>
            </a:xfrm>
            <a:custGeom>
              <a:avLst/>
              <a:gdLst>
                <a:gd name="connsiteX0" fmla="*/ 394743 w 388582"/>
                <a:gd name="connsiteY0" fmla="*/ 110064 h 103923"/>
                <a:gd name="connsiteX1" fmla="*/ 350861 w 388582"/>
                <a:gd name="connsiteY1" fmla="*/ 72274 h 103923"/>
                <a:gd name="connsiteX2" fmla="*/ 238741 w 388582"/>
                <a:gd name="connsiteY2" fmla="*/ 72274 h 103923"/>
                <a:gd name="connsiteX3" fmla="*/ 221444 w 388582"/>
                <a:gd name="connsiteY3" fmla="*/ 55032 h 103923"/>
                <a:gd name="connsiteX4" fmla="*/ 238741 w 388582"/>
                <a:gd name="connsiteY4" fmla="*/ 37790 h 103923"/>
                <a:gd name="connsiteX5" fmla="*/ 322713 w 388582"/>
                <a:gd name="connsiteY5" fmla="*/ 37790 h 103923"/>
                <a:gd name="connsiteX6" fmla="*/ 299303 w 388582"/>
                <a:gd name="connsiteY6" fmla="*/ 0 h 103923"/>
                <a:gd name="connsiteX7" fmla="*/ 0 w 388582"/>
                <a:gd name="connsiteY7" fmla="*/ 0 h 103923"/>
                <a:gd name="connsiteX8" fmla="*/ 0 w 388582"/>
                <a:gd name="connsiteY8" fmla="*/ 37790 h 103923"/>
                <a:gd name="connsiteX9" fmla="*/ 169554 w 388582"/>
                <a:gd name="connsiteY9" fmla="*/ 37790 h 103923"/>
                <a:gd name="connsiteX10" fmla="*/ 186851 w 388582"/>
                <a:gd name="connsiteY10" fmla="*/ 55032 h 103923"/>
                <a:gd name="connsiteX11" fmla="*/ 169554 w 388582"/>
                <a:gd name="connsiteY11" fmla="*/ 72274 h 103923"/>
                <a:gd name="connsiteX12" fmla="*/ 0 w 388582"/>
                <a:gd name="connsiteY12" fmla="*/ 72274 h 103923"/>
                <a:gd name="connsiteX13" fmla="*/ 0 w 388582"/>
                <a:gd name="connsiteY13" fmla="*/ 110064 h 103923"/>
                <a:gd name="connsiteX14" fmla="*/ 394553 w 388582"/>
                <a:gd name="connsiteY14" fmla="*/ 110064 h 103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8582" h="103923">
                  <a:moveTo>
                    <a:pt x="394743" y="110064"/>
                  </a:moveTo>
                  <a:cubicBezTo>
                    <a:pt x="378779" y="99098"/>
                    <a:pt x="364064" y="86426"/>
                    <a:pt x="350861" y="72274"/>
                  </a:cubicBezTo>
                  <a:lnTo>
                    <a:pt x="238741" y="72274"/>
                  </a:lnTo>
                  <a:cubicBezTo>
                    <a:pt x="229188" y="72274"/>
                    <a:pt x="221444" y="64554"/>
                    <a:pt x="221444" y="55032"/>
                  </a:cubicBezTo>
                  <a:cubicBezTo>
                    <a:pt x="221444" y="45510"/>
                    <a:pt x="229188" y="37790"/>
                    <a:pt x="238741" y="37790"/>
                  </a:cubicBezTo>
                  <a:lnTo>
                    <a:pt x="322713" y="37790"/>
                  </a:lnTo>
                  <a:cubicBezTo>
                    <a:pt x="314162" y="25669"/>
                    <a:pt x="306345" y="13050"/>
                    <a:pt x="299303" y="0"/>
                  </a:cubicBezTo>
                  <a:lnTo>
                    <a:pt x="0" y="0"/>
                  </a:lnTo>
                  <a:lnTo>
                    <a:pt x="0" y="37790"/>
                  </a:lnTo>
                  <a:lnTo>
                    <a:pt x="169554" y="37790"/>
                  </a:lnTo>
                  <a:cubicBezTo>
                    <a:pt x="179107" y="37790"/>
                    <a:pt x="186851" y="45510"/>
                    <a:pt x="186851" y="55032"/>
                  </a:cubicBezTo>
                  <a:cubicBezTo>
                    <a:pt x="186851" y="64554"/>
                    <a:pt x="179107" y="72274"/>
                    <a:pt x="169554" y="72274"/>
                  </a:cubicBezTo>
                  <a:lnTo>
                    <a:pt x="0" y="72274"/>
                  </a:lnTo>
                  <a:lnTo>
                    <a:pt x="0" y="110064"/>
                  </a:lnTo>
                  <a:lnTo>
                    <a:pt x="394553" y="110064"/>
                  </a:lnTo>
                  <a:close/>
                </a:path>
              </a:pathLst>
            </a:custGeom>
            <a:solidFill>
              <a:schemeClr val="accent4"/>
            </a:solidFill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>
                <a:solidFill>
                  <a:schemeClr val="accent4"/>
                </a:solidFill>
              </a:endParaRPr>
            </a:p>
          </p:txBody>
        </p:sp>
        <p:sp>
          <p:nvSpPr>
            <p:cNvPr id="206" name="Forma Livre 205">
              <a:extLst>
                <a:ext uri="{FF2B5EF4-FFF2-40B4-BE49-F238E27FC236}">
                  <a16:creationId xmlns:a16="http://schemas.microsoft.com/office/drawing/2014/main" id="{CDB6D74B-3316-D841-825A-1BC95B8864FF}"/>
                </a:ext>
              </a:extLst>
            </p:cNvPr>
            <p:cNvSpPr/>
            <p:nvPr/>
          </p:nvSpPr>
          <p:spPr>
            <a:xfrm>
              <a:off x="3720677" y="1736415"/>
              <a:ext cx="151642" cy="37790"/>
            </a:xfrm>
            <a:custGeom>
              <a:avLst/>
              <a:gdLst>
                <a:gd name="connsiteX0" fmla="*/ 0 w 151641"/>
                <a:gd name="connsiteY0" fmla="*/ 0 h 37790"/>
                <a:gd name="connsiteX1" fmla="*/ 0 w 151641"/>
                <a:gd name="connsiteY1" fmla="*/ 37790 h 37790"/>
                <a:gd name="connsiteX2" fmla="*/ 157328 w 151641"/>
                <a:gd name="connsiteY2" fmla="*/ 37790 h 37790"/>
                <a:gd name="connsiteX3" fmla="*/ 135625 w 151641"/>
                <a:gd name="connsiteY3" fmla="*/ 0 h 37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641" h="37790">
                  <a:moveTo>
                    <a:pt x="0" y="0"/>
                  </a:moveTo>
                  <a:lnTo>
                    <a:pt x="0" y="37790"/>
                  </a:lnTo>
                  <a:lnTo>
                    <a:pt x="157328" y="37790"/>
                  </a:lnTo>
                  <a:cubicBezTo>
                    <a:pt x="149397" y="25604"/>
                    <a:pt x="142151" y="12988"/>
                    <a:pt x="135625" y="0"/>
                  </a:cubicBezTo>
                  <a:close/>
                </a:path>
              </a:pathLst>
            </a:custGeom>
            <a:solidFill>
              <a:schemeClr val="accent4"/>
            </a:solidFill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>
                <a:solidFill>
                  <a:schemeClr val="accent4"/>
                </a:solidFill>
              </a:endParaRPr>
            </a:p>
          </p:txBody>
        </p:sp>
        <p:sp>
          <p:nvSpPr>
            <p:cNvPr id="207" name="Forma Livre 206">
              <a:extLst>
                <a:ext uri="{FF2B5EF4-FFF2-40B4-BE49-F238E27FC236}">
                  <a16:creationId xmlns:a16="http://schemas.microsoft.com/office/drawing/2014/main" id="{237E4E27-3762-6F40-899B-837D254B991A}"/>
                </a:ext>
              </a:extLst>
            </p:cNvPr>
            <p:cNvSpPr/>
            <p:nvPr/>
          </p:nvSpPr>
          <p:spPr>
            <a:xfrm>
              <a:off x="3720677" y="1808216"/>
              <a:ext cx="217985" cy="37790"/>
            </a:xfrm>
            <a:custGeom>
              <a:avLst/>
              <a:gdLst>
                <a:gd name="connsiteX0" fmla="*/ 0 w 217985"/>
                <a:gd name="connsiteY0" fmla="*/ 37790 h 37790"/>
                <a:gd name="connsiteX1" fmla="*/ 221776 w 217985"/>
                <a:gd name="connsiteY1" fmla="*/ 37790 h 37790"/>
                <a:gd name="connsiteX2" fmla="*/ 183107 w 217985"/>
                <a:gd name="connsiteY2" fmla="*/ 0 h 37790"/>
                <a:gd name="connsiteX3" fmla="*/ 0 w 217985"/>
                <a:gd name="connsiteY3" fmla="*/ 0 h 37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7985" h="37790">
                  <a:moveTo>
                    <a:pt x="0" y="37790"/>
                  </a:moveTo>
                  <a:lnTo>
                    <a:pt x="221776" y="37790"/>
                  </a:lnTo>
                  <a:cubicBezTo>
                    <a:pt x="207710" y="26449"/>
                    <a:pt x="194762" y="13794"/>
                    <a:pt x="18310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>
                <a:solidFill>
                  <a:schemeClr val="accent4"/>
                </a:solidFill>
              </a:endParaRPr>
            </a:p>
          </p:txBody>
        </p:sp>
        <p:sp>
          <p:nvSpPr>
            <p:cNvPr id="208" name="Forma Livre 207">
              <a:extLst>
                <a:ext uri="{FF2B5EF4-FFF2-40B4-BE49-F238E27FC236}">
                  <a16:creationId xmlns:a16="http://schemas.microsoft.com/office/drawing/2014/main" id="{400A032E-9B64-3042-A649-37C5A7861688}"/>
                </a:ext>
              </a:extLst>
            </p:cNvPr>
            <p:cNvSpPr/>
            <p:nvPr/>
          </p:nvSpPr>
          <p:spPr>
            <a:xfrm>
              <a:off x="3684947" y="1579774"/>
              <a:ext cx="132687" cy="47238"/>
            </a:xfrm>
            <a:custGeom>
              <a:avLst/>
              <a:gdLst>
                <a:gd name="connsiteX0" fmla="*/ 47862 w 132686"/>
                <a:gd name="connsiteY0" fmla="*/ 31933 h 47237"/>
                <a:gd name="connsiteX1" fmla="*/ 1043 w 132686"/>
                <a:gd name="connsiteY1" fmla="*/ 33444 h 47237"/>
                <a:gd name="connsiteX2" fmla="*/ 0 w 132686"/>
                <a:gd name="connsiteY2" fmla="*/ 52339 h 47237"/>
                <a:gd name="connsiteX3" fmla="*/ 134108 w 132686"/>
                <a:gd name="connsiteY3" fmla="*/ 52339 h 47237"/>
                <a:gd name="connsiteX4" fmla="*/ 125673 w 132686"/>
                <a:gd name="connsiteY4" fmla="*/ 0 h 47237"/>
                <a:gd name="connsiteX5" fmla="*/ 107760 w 132686"/>
                <a:gd name="connsiteY5" fmla="*/ 11809 h 47237"/>
                <a:gd name="connsiteX6" fmla="*/ 47862 w 132686"/>
                <a:gd name="connsiteY6" fmla="*/ 31933 h 47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686" h="47237">
                  <a:moveTo>
                    <a:pt x="47862" y="31933"/>
                  </a:moveTo>
                  <a:cubicBezTo>
                    <a:pt x="32397" y="34554"/>
                    <a:pt x="16645" y="35063"/>
                    <a:pt x="1043" y="33444"/>
                  </a:cubicBezTo>
                  <a:cubicBezTo>
                    <a:pt x="474" y="39869"/>
                    <a:pt x="190" y="46293"/>
                    <a:pt x="0" y="52339"/>
                  </a:cubicBezTo>
                  <a:lnTo>
                    <a:pt x="134108" y="52339"/>
                  </a:lnTo>
                  <a:cubicBezTo>
                    <a:pt x="130244" y="35078"/>
                    <a:pt x="127427" y="17600"/>
                    <a:pt x="125673" y="0"/>
                  </a:cubicBezTo>
                  <a:cubicBezTo>
                    <a:pt x="119994" y="4359"/>
                    <a:pt x="114008" y="8306"/>
                    <a:pt x="107760" y="11809"/>
                  </a:cubicBezTo>
                  <a:cubicBezTo>
                    <a:pt x="89213" y="22148"/>
                    <a:pt x="68904" y="28971"/>
                    <a:pt x="47862" y="31933"/>
                  </a:cubicBezTo>
                  <a:close/>
                </a:path>
              </a:pathLst>
            </a:custGeom>
            <a:solidFill>
              <a:schemeClr val="accent4"/>
            </a:solidFill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>
                <a:solidFill>
                  <a:schemeClr val="accent4"/>
                </a:solidFill>
              </a:endParaRPr>
            </a:p>
          </p:txBody>
        </p:sp>
        <p:sp>
          <p:nvSpPr>
            <p:cNvPr id="209" name="Forma Livre 208">
              <a:extLst>
                <a:ext uri="{FF2B5EF4-FFF2-40B4-BE49-F238E27FC236}">
                  <a16:creationId xmlns:a16="http://schemas.microsoft.com/office/drawing/2014/main" id="{7428DD52-5A4A-634A-9739-14A42AA4F3E7}"/>
                </a:ext>
              </a:extLst>
            </p:cNvPr>
            <p:cNvSpPr/>
            <p:nvPr/>
          </p:nvSpPr>
          <p:spPr>
            <a:xfrm>
              <a:off x="3685420" y="1651481"/>
              <a:ext cx="151642" cy="47238"/>
            </a:xfrm>
            <a:custGeom>
              <a:avLst/>
              <a:gdLst>
                <a:gd name="connsiteX0" fmla="*/ 138373 w 151641"/>
                <a:gd name="connsiteY0" fmla="*/ 0 h 47237"/>
                <a:gd name="connsiteX1" fmla="*/ 0 w 151641"/>
                <a:gd name="connsiteY1" fmla="*/ 0 h 47237"/>
                <a:gd name="connsiteX2" fmla="*/ 59425 w 151641"/>
                <a:gd name="connsiteY2" fmla="*/ 50639 h 47237"/>
                <a:gd name="connsiteX3" fmla="*/ 155243 w 151641"/>
                <a:gd name="connsiteY3" fmla="*/ 50639 h 47237"/>
                <a:gd name="connsiteX4" fmla="*/ 140079 w 151641"/>
                <a:gd name="connsiteY4" fmla="*/ 6991 h 47237"/>
                <a:gd name="connsiteX5" fmla="*/ 138373 w 151641"/>
                <a:gd name="connsiteY5" fmla="*/ 0 h 47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641" h="47237">
                  <a:moveTo>
                    <a:pt x="138373" y="0"/>
                  </a:moveTo>
                  <a:lnTo>
                    <a:pt x="0" y="0"/>
                  </a:lnTo>
                  <a:cubicBezTo>
                    <a:pt x="4541" y="29194"/>
                    <a:pt x="29788" y="50708"/>
                    <a:pt x="59425" y="50639"/>
                  </a:cubicBezTo>
                  <a:lnTo>
                    <a:pt x="155243" y="50639"/>
                  </a:lnTo>
                  <a:cubicBezTo>
                    <a:pt x="149415" y="36368"/>
                    <a:pt x="144353" y="21799"/>
                    <a:pt x="140079" y="6991"/>
                  </a:cubicBezTo>
                  <a:cubicBezTo>
                    <a:pt x="139416" y="4535"/>
                    <a:pt x="138942" y="2362"/>
                    <a:pt x="138373" y="0"/>
                  </a:cubicBezTo>
                  <a:close/>
                </a:path>
              </a:pathLst>
            </a:custGeom>
            <a:solidFill>
              <a:schemeClr val="accent4"/>
            </a:solidFill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>
                <a:solidFill>
                  <a:schemeClr val="accent4"/>
                </a:solidFill>
              </a:endParaRPr>
            </a:p>
          </p:txBody>
        </p:sp>
        <p:sp>
          <p:nvSpPr>
            <p:cNvPr id="210" name="Forma Livre 209">
              <a:extLst>
                <a:ext uri="{FF2B5EF4-FFF2-40B4-BE49-F238E27FC236}">
                  <a16:creationId xmlns:a16="http://schemas.microsoft.com/office/drawing/2014/main" id="{8E789BB0-FC72-C34B-9B37-B5DE94BEFF31}"/>
                </a:ext>
              </a:extLst>
            </p:cNvPr>
            <p:cNvSpPr/>
            <p:nvPr/>
          </p:nvSpPr>
          <p:spPr>
            <a:xfrm>
              <a:off x="3690633" y="1304378"/>
              <a:ext cx="341194" cy="273979"/>
            </a:xfrm>
            <a:custGeom>
              <a:avLst/>
              <a:gdLst>
                <a:gd name="connsiteX0" fmla="*/ 54212 w 341194"/>
                <a:gd name="connsiteY0" fmla="*/ 275774 h 273979"/>
                <a:gd name="connsiteX1" fmla="*/ 209455 w 341194"/>
                <a:gd name="connsiteY1" fmla="*/ 103923 h 273979"/>
                <a:gd name="connsiteX2" fmla="*/ 346028 w 341194"/>
                <a:gd name="connsiteY2" fmla="*/ 0 h 273979"/>
                <a:gd name="connsiteX3" fmla="*/ 330579 w 341194"/>
                <a:gd name="connsiteY3" fmla="*/ 0 h 273979"/>
                <a:gd name="connsiteX4" fmla="*/ 0 w 341194"/>
                <a:gd name="connsiteY4" fmla="*/ 272373 h 273979"/>
                <a:gd name="connsiteX5" fmla="*/ 54212 w 341194"/>
                <a:gd name="connsiteY5" fmla="*/ 275774 h 273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1194" h="273979">
                  <a:moveTo>
                    <a:pt x="54212" y="275774"/>
                  </a:moveTo>
                  <a:cubicBezTo>
                    <a:pt x="122356" y="261886"/>
                    <a:pt x="141690" y="181299"/>
                    <a:pt x="209455" y="103923"/>
                  </a:cubicBezTo>
                  <a:cubicBezTo>
                    <a:pt x="247758" y="60749"/>
                    <a:pt x="294150" y="25447"/>
                    <a:pt x="346028" y="0"/>
                  </a:cubicBezTo>
                  <a:lnTo>
                    <a:pt x="330579" y="0"/>
                  </a:lnTo>
                  <a:cubicBezTo>
                    <a:pt x="169187" y="206"/>
                    <a:pt x="30581" y="114407"/>
                    <a:pt x="0" y="272373"/>
                  </a:cubicBezTo>
                  <a:cubicBezTo>
                    <a:pt x="17499" y="278021"/>
                    <a:pt x="36141" y="279191"/>
                    <a:pt x="54212" y="275774"/>
                  </a:cubicBezTo>
                  <a:close/>
                </a:path>
              </a:pathLst>
            </a:custGeom>
            <a:solidFill>
              <a:schemeClr val="accent1"/>
            </a:solidFill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11" name="Forma Livre 210">
              <a:extLst>
                <a:ext uri="{FF2B5EF4-FFF2-40B4-BE49-F238E27FC236}">
                  <a16:creationId xmlns:a16="http://schemas.microsoft.com/office/drawing/2014/main" id="{BCD54832-8A6B-2243-9CB6-245E193FF141}"/>
                </a:ext>
              </a:extLst>
            </p:cNvPr>
            <p:cNvSpPr/>
            <p:nvPr/>
          </p:nvSpPr>
          <p:spPr>
            <a:xfrm>
              <a:off x="4147833" y="1374857"/>
              <a:ext cx="66343" cy="103923"/>
            </a:xfrm>
            <a:custGeom>
              <a:avLst/>
              <a:gdLst>
                <a:gd name="connsiteX0" fmla="*/ 60562 w 66343"/>
                <a:gd name="connsiteY0" fmla="*/ 0 h 103923"/>
                <a:gd name="connsiteX1" fmla="*/ 68713 w 66343"/>
                <a:gd name="connsiteY1" fmla="*/ 8125 h 103923"/>
                <a:gd name="connsiteX2" fmla="*/ 68713 w 66343"/>
                <a:gd name="connsiteY2" fmla="*/ 96082 h 103923"/>
                <a:gd name="connsiteX3" fmla="*/ 60562 w 66343"/>
                <a:gd name="connsiteY3" fmla="*/ 104207 h 103923"/>
                <a:gd name="connsiteX4" fmla="*/ 8151 w 66343"/>
                <a:gd name="connsiteY4" fmla="*/ 104207 h 103923"/>
                <a:gd name="connsiteX5" fmla="*/ 0 w 66343"/>
                <a:gd name="connsiteY5" fmla="*/ 96082 h 103923"/>
                <a:gd name="connsiteX6" fmla="*/ 0 w 66343"/>
                <a:gd name="connsiteY6" fmla="*/ 8125 h 103923"/>
                <a:gd name="connsiteX7" fmla="*/ 8151 w 66343"/>
                <a:gd name="connsiteY7" fmla="*/ 0 h 103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343" h="103923">
                  <a:moveTo>
                    <a:pt x="60562" y="0"/>
                  </a:moveTo>
                  <a:cubicBezTo>
                    <a:pt x="65063" y="0"/>
                    <a:pt x="68713" y="3638"/>
                    <a:pt x="68713" y="8125"/>
                  </a:cubicBezTo>
                  <a:lnTo>
                    <a:pt x="68713" y="96082"/>
                  </a:lnTo>
                  <a:cubicBezTo>
                    <a:pt x="68713" y="100569"/>
                    <a:pt x="65063" y="104207"/>
                    <a:pt x="60562" y="104207"/>
                  </a:cubicBezTo>
                  <a:lnTo>
                    <a:pt x="8151" y="104207"/>
                  </a:lnTo>
                  <a:cubicBezTo>
                    <a:pt x="3649" y="104207"/>
                    <a:pt x="0" y="100569"/>
                    <a:pt x="0" y="96082"/>
                  </a:cubicBezTo>
                  <a:lnTo>
                    <a:pt x="0" y="8125"/>
                  </a:lnTo>
                  <a:cubicBezTo>
                    <a:pt x="0" y="3638"/>
                    <a:pt x="3649" y="0"/>
                    <a:pt x="8151" y="0"/>
                  </a:cubicBezTo>
                  <a:close/>
                </a:path>
              </a:pathLst>
            </a:custGeom>
            <a:solidFill>
              <a:schemeClr val="accent1"/>
            </a:solidFill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12" name="Forma Livre 211">
              <a:extLst>
                <a:ext uri="{FF2B5EF4-FFF2-40B4-BE49-F238E27FC236}">
                  <a16:creationId xmlns:a16="http://schemas.microsoft.com/office/drawing/2014/main" id="{303F8A8B-7064-E74C-8C1B-DEB887C5A2F4}"/>
                </a:ext>
              </a:extLst>
            </p:cNvPr>
            <p:cNvSpPr/>
            <p:nvPr/>
          </p:nvSpPr>
          <p:spPr>
            <a:xfrm>
              <a:off x="4119306" y="1346420"/>
              <a:ext cx="123209" cy="160609"/>
            </a:xfrm>
            <a:custGeom>
              <a:avLst/>
              <a:gdLst>
                <a:gd name="connsiteX0" fmla="*/ 36584 w 123208"/>
                <a:gd name="connsiteY0" fmla="*/ 94 h 160608"/>
                <a:gd name="connsiteX1" fmla="*/ 0 w 123208"/>
                <a:gd name="connsiteY1" fmla="*/ 36562 h 160608"/>
                <a:gd name="connsiteX2" fmla="*/ 0 w 123208"/>
                <a:gd name="connsiteY2" fmla="*/ 124613 h 160608"/>
                <a:gd name="connsiteX3" fmla="*/ 36584 w 123208"/>
                <a:gd name="connsiteY3" fmla="*/ 161081 h 160608"/>
                <a:gd name="connsiteX4" fmla="*/ 89090 w 123208"/>
                <a:gd name="connsiteY4" fmla="*/ 161081 h 160608"/>
                <a:gd name="connsiteX5" fmla="*/ 125578 w 123208"/>
                <a:gd name="connsiteY5" fmla="*/ 124613 h 160608"/>
                <a:gd name="connsiteX6" fmla="*/ 125578 w 123208"/>
                <a:gd name="connsiteY6" fmla="*/ 36468 h 160608"/>
                <a:gd name="connsiteX7" fmla="*/ 89090 w 123208"/>
                <a:gd name="connsiteY7" fmla="*/ 0 h 160608"/>
                <a:gd name="connsiteX8" fmla="*/ 97240 w 123208"/>
                <a:gd name="connsiteY8" fmla="*/ 36562 h 160608"/>
                <a:gd name="connsiteX9" fmla="*/ 97240 w 123208"/>
                <a:gd name="connsiteY9" fmla="*/ 124613 h 160608"/>
                <a:gd name="connsiteX10" fmla="*/ 89184 w 123208"/>
                <a:gd name="connsiteY10" fmla="*/ 132738 h 160608"/>
                <a:gd name="connsiteX11" fmla="*/ 36584 w 123208"/>
                <a:gd name="connsiteY11" fmla="*/ 132738 h 160608"/>
                <a:gd name="connsiteX12" fmla="*/ 28433 w 123208"/>
                <a:gd name="connsiteY12" fmla="*/ 124613 h 160608"/>
                <a:gd name="connsiteX13" fmla="*/ 28433 w 123208"/>
                <a:gd name="connsiteY13" fmla="*/ 36468 h 160608"/>
                <a:gd name="connsiteX14" fmla="*/ 36584 w 123208"/>
                <a:gd name="connsiteY14" fmla="*/ 28343 h 160608"/>
                <a:gd name="connsiteX15" fmla="*/ 89090 w 123208"/>
                <a:gd name="connsiteY15" fmla="*/ 28343 h 160608"/>
                <a:gd name="connsiteX16" fmla="*/ 97240 w 123208"/>
                <a:gd name="connsiteY16" fmla="*/ 36468 h 1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3208" h="160608">
                  <a:moveTo>
                    <a:pt x="36584" y="94"/>
                  </a:moveTo>
                  <a:cubicBezTo>
                    <a:pt x="16379" y="94"/>
                    <a:pt x="0" y="16422"/>
                    <a:pt x="0" y="36562"/>
                  </a:cubicBezTo>
                  <a:lnTo>
                    <a:pt x="0" y="124613"/>
                  </a:lnTo>
                  <a:cubicBezTo>
                    <a:pt x="0" y="144754"/>
                    <a:pt x="16379" y="161081"/>
                    <a:pt x="36584" y="161081"/>
                  </a:cubicBezTo>
                  <a:lnTo>
                    <a:pt x="89090" y="161081"/>
                  </a:lnTo>
                  <a:cubicBezTo>
                    <a:pt x="109257" y="161029"/>
                    <a:pt x="125578" y="144717"/>
                    <a:pt x="125578" y="124613"/>
                  </a:cubicBezTo>
                  <a:lnTo>
                    <a:pt x="125578" y="36468"/>
                  </a:lnTo>
                  <a:cubicBezTo>
                    <a:pt x="125578" y="16364"/>
                    <a:pt x="109257" y="52"/>
                    <a:pt x="89090" y="0"/>
                  </a:cubicBezTo>
                  <a:close/>
                  <a:moveTo>
                    <a:pt x="97240" y="36562"/>
                  </a:moveTo>
                  <a:lnTo>
                    <a:pt x="97240" y="124613"/>
                  </a:lnTo>
                  <a:cubicBezTo>
                    <a:pt x="97190" y="129043"/>
                    <a:pt x="93627" y="132637"/>
                    <a:pt x="89184" y="132738"/>
                  </a:cubicBezTo>
                  <a:lnTo>
                    <a:pt x="36584" y="132738"/>
                  </a:lnTo>
                  <a:cubicBezTo>
                    <a:pt x="32103" y="132687"/>
                    <a:pt x="28484" y="129079"/>
                    <a:pt x="28433" y="124613"/>
                  </a:cubicBezTo>
                  <a:lnTo>
                    <a:pt x="28433" y="36468"/>
                  </a:lnTo>
                  <a:cubicBezTo>
                    <a:pt x="28484" y="32002"/>
                    <a:pt x="32103" y="28394"/>
                    <a:pt x="36584" y="28343"/>
                  </a:cubicBezTo>
                  <a:lnTo>
                    <a:pt x="89090" y="28343"/>
                  </a:lnTo>
                  <a:cubicBezTo>
                    <a:pt x="93570" y="28394"/>
                    <a:pt x="97189" y="32002"/>
                    <a:pt x="97240" y="36468"/>
                  </a:cubicBezTo>
                  <a:close/>
                </a:path>
              </a:pathLst>
            </a:custGeom>
            <a:solidFill>
              <a:srgbClr val="000000"/>
            </a:solidFill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13" name="Forma Livre 212">
              <a:extLst>
                <a:ext uri="{FF2B5EF4-FFF2-40B4-BE49-F238E27FC236}">
                  <a16:creationId xmlns:a16="http://schemas.microsoft.com/office/drawing/2014/main" id="{089B1D77-811D-3244-AB0C-7C5C13CA0D9F}"/>
                </a:ext>
              </a:extLst>
            </p:cNvPr>
            <p:cNvSpPr/>
            <p:nvPr/>
          </p:nvSpPr>
          <p:spPr>
            <a:xfrm>
              <a:off x="4292841" y="1374857"/>
              <a:ext cx="66343" cy="103923"/>
            </a:xfrm>
            <a:custGeom>
              <a:avLst/>
              <a:gdLst>
                <a:gd name="connsiteX0" fmla="*/ 8151 w 66343"/>
                <a:gd name="connsiteY0" fmla="*/ 0 h 103923"/>
                <a:gd name="connsiteX1" fmla="*/ 60657 w 66343"/>
                <a:gd name="connsiteY1" fmla="*/ 0 h 103923"/>
                <a:gd name="connsiteX2" fmla="*/ 68807 w 66343"/>
                <a:gd name="connsiteY2" fmla="*/ 8125 h 103923"/>
                <a:gd name="connsiteX3" fmla="*/ 68807 w 66343"/>
                <a:gd name="connsiteY3" fmla="*/ 96176 h 103923"/>
                <a:gd name="connsiteX4" fmla="*/ 60752 w 66343"/>
                <a:gd name="connsiteY4" fmla="*/ 104207 h 103923"/>
                <a:gd name="connsiteX5" fmla="*/ 8151 w 66343"/>
                <a:gd name="connsiteY5" fmla="*/ 104207 h 103923"/>
                <a:gd name="connsiteX6" fmla="*/ 0 w 66343"/>
                <a:gd name="connsiteY6" fmla="*/ 96082 h 103923"/>
                <a:gd name="connsiteX7" fmla="*/ 0 w 66343"/>
                <a:gd name="connsiteY7" fmla="*/ 8030 h 103923"/>
                <a:gd name="connsiteX8" fmla="*/ 8151 w 66343"/>
                <a:gd name="connsiteY8" fmla="*/ 0 h 103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343" h="103923">
                  <a:moveTo>
                    <a:pt x="8151" y="0"/>
                  </a:moveTo>
                  <a:lnTo>
                    <a:pt x="60657" y="0"/>
                  </a:lnTo>
                  <a:cubicBezTo>
                    <a:pt x="65158" y="0"/>
                    <a:pt x="68807" y="3638"/>
                    <a:pt x="68807" y="8125"/>
                  </a:cubicBezTo>
                  <a:lnTo>
                    <a:pt x="68807" y="96176"/>
                  </a:lnTo>
                  <a:cubicBezTo>
                    <a:pt x="68807" y="100611"/>
                    <a:pt x="65201" y="104207"/>
                    <a:pt x="60752" y="104207"/>
                  </a:cubicBezTo>
                  <a:lnTo>
                    <a:pt x="8151" y="104207"/>
                  </a:lnTo>
                  <a:cubicBezTo>
                    <a:pt x="3649" y="104207"/>
                    <a:pt x="0" y="100569"/>
                    <a:pt x="0" y="96082"/>
                  </a:cubicBezTo>
                  <a:lnTo>
                    <a:pt x="0" y="8030"/>
                  </a:lnTo>
                  <a:cubicBezTo>
                    <a:pt x="52" y="3580"/>
                    <a:pt x="3686" y="0"/>
                    <a:pt x="8151" y="0"/>
                  </a:cubicBezTo>
                  <a:close/>
                </a:path>
              </a:pathLst>
            </a:custGeom>
            <a:solidFill>
              <a:schemeClr val="accent1"/>
            </a:solidFill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14" name="Forma Livre 213">
              <a:extLst>
                <a:ext uri="{FF2B5EF4-FFF2-40B4-BE49-F238E27FC236}">
                  <a16:creationId xmlns:a16="http://schemas.microsoft.com/office/drawing/2014/main" id="{D56347E6-495C-0F43-9880-4EB6B5B0093C}"/>
                </a:ext>
              </a:extLst>
            </p:cNvPr>
            <p:cNvSpPr/>
            <p:nvPr/>
          </p:nvSpPr>
          <p:spPr>
            <a:xfrm>
              <a:off x="4264408" y="1346420"/>
              <a:ext cx="123209" cy="160609"/>
            </a:xfrm>
            <a:custGeom>
              <a:avLst/>
              <a:gdLst>
                <a:gd name="connsiteX0" fmla="*/ 89090 w 123208"/>
                <a:gd name="connsiteY0" fmla="*/ 160892 h 160608"/>
                <a:gd name="connsiteX1" fmla="*/ 125673 w 123208"/>
                <a:gd name="connsiteY1" fmla="*/ 124424 h 160608"/>
                <a:gd name="connsiteX2" fmla="*/ 125673 w 123208"/>
                <a:gd name="connsiteY2" fmla="*/ 36468 h 160608"/>
                <a:gd name="connsiteX3" fmla="*/ 89090 w 123208"/>
                <a:gd name="connsiteY3" fmla="*/ 0 h 160608"/>
                <a:gd name="connsiteX4" fmla="*/ 36489 w 123208"/>
                <a:gd name="connsiteY4" fmla="*/ 0 h 160608"/>
                <a:gd name="connsiteX5" fmla="*/ 0 w 123208"/>
                <a:gd name="connsiteY5" fmla="*/ 36468 h 160608"/>
                <a:gd name="connsiteX6" fmla="*/ 0 w 123208"/>
                <a:gd name="connsiteY6" fmla="*/ 124519 h 160608"/>
                <a:gd name="connsiteX7" fmla="*/ 36489 w 123208"/>
                <a:gd name="connsiteY7" fmla="*/ 160986 h 160608"/>
                <a:gd name="connsiteX8" fmla="*/ 28433 w 123208"/>
                <a:gd name="connsiteY8" fmla="*/ 124424 h 160608"/>
                <a:gd name="connsiteX9" fmla="*/ 28433 w 123208"/>
                <a:gd name="connsiteY9" fmla="*/ 36468 h 160608"/>
                <a:gd name="connsiteX10" fmla="*/ 36489 w 123208"/>
                <a:gd name="connsiteY10" fmla="*/ 28343 h 160608"/>
                <a:gd name="connsiteX11" fmla="*/ 88995 w 123208"/>
                <a:gd name="connsiteY11" fmla="*/ 28343 h 160608"/>
                <a:gd name="connsiteX12" fmla="*/ 97146 w 123208"/>
                <a:gd name="connsiteY12" fmla="*/ 36468 h 160608"/>
                <a:gd name="connsiteX13" fmla="*/ 97146 w 123208"/>
                <a:gd name="connsiteY13" fmla="*/ 124519 h 160608"/>
                <a:gd name="connsiteX14" fmla="*/ 88995 w 123208"/>
                <a:gd name="connsiteY14" fmla="*/ 132644 h 160608"/>
                <a:gd name="connsiteX15" fmla="*/ 36489 w 123208"/>
                <a:gd name="connsiteY15" fmla="*/ 132644 h 160608"/>
                <a:gd name="connsiteX16" fmla="*/ 28433 w 123208"/>
                <a:gd name="connsiteY16" fmla="*/ 124519 h 1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3208" h="160608">
                  <a:moveTo>
                    <a:pt x="89090" y="160892"/>
                  </a:moveTo>
                  <a:cubicBezTo>
                    <a:pt x="109294" y="160892"/>
                    <a:pt x="125673" y="144565"/>
                    <a:pt x="125673" y="124424"/>
                  </a:cubicBezTo>
                  <a:lnTo>
                    <a:pt x="125673" y="36468"/>
                  </a:lnTo>
                  <a:cubicBezTo>
                    <a:pt x="125673" y="16327"/>
                    <a:pt x="109294" y="0"/>
                    <a:pt x="89090" y="0"/>
                  </a:cubicBezTo>
                  <a:lnTo>
                    <a:pt x="36489" y="0"/>
                  </a:lnTo>
                  <a:cubicBezTo>
                    <a:pt x="16470" y="403"/>
                    <a:pt x="353" y="16511"/>
                    <a:pt x="0" y="36468"/>
                  </a:cubicBezTo>
                  <a:lnTo>
                    <a:pt x="0" y="124519"/>
                  </a:lnTo>
                  <a:cubicBezTo>
                    <a:pt x="353" y="144475"/>
                    <a:pt x="16470" y="160583"/>
                    <a:pt x="36489" y="160986"/>
                  </a:cubicBezTo>
                  <a:close/>
                  <a:moveTo>
                    <a:pt x="28433" y="124424"/>
                  </a:moveTo>
                  <a:lnTo>
                    <a:pt x="28433" y="36468"/>
                  </a:lnTo>
                  <a:cubicBezTo>
                    <a:pt x="28483" y="32038"/>
                    <a:pt x="32046" y="28444"/>
                    <a:pt x="36489" y="28343"/>
                  </a:cubicBezTo>
                  <a:lnTo>
                    <a:pt x="88995" y="28343"/>
                  </a:lnTo>
                  <a:cubicBezTo>
                    <a:pt x="93475" y="28394"/>
                    <a:pt x="97094" y="32002"/>
                    <a:pt x="97146" y="36468"/>
                  </a:cubicBezTo>
                  <a:lnTo>
                    <a:pt x="97146" y="124519"/>
                  </a:lnTo>
                  <a:cubicBezTo>
                    <a:pt x="97094" y="128985"/>
                    <a:pt x="93475" y="132593"/>
                    <a:pt x="88995" y="132644"/>
                  </a:cubicBezTo>
                  <a:lnTo>
                    <a:pt x="36489" y="132644"/>
                  </a:lnTo>
                  <a:cubicBezTo>
                    <a:pt x="32046" y="132542"/>
                    <a:pt x="28483" y="128949"/>
                    <a:pt x="28433" y="124519"/>
                  </a:cubicBezTo>
                  <a:close/>
                </a:path>
              </a:pathLst>
            </a:custGeom>
            <a:solidFill>
              <a:srgbClr val="000000"/>
            </a:solidFill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15" name="Forma Livre 214">
              <a:extLst>
                <a:ext uri="{FF2B5EF4-FFF2-40B4-BE49-F238E27FC236}">
                  <a16:creationId xmlns:a16="http://schemas.microsoft.com/office/drawing/2014/main" id="{B52110BF-4ED8-A847-B502-7E85553C1EEE}"/>
                </a:ext>
              </a:extLst>
            </p:cNvPr>
            <p:cNvSpPr/>
            <p:nvPr/>
          </p:nvSpPr>
          <p:spPr>
            <a:xfrm>
              <a:off x="4438132" y="1374762"/>
              <a:ext cx="66343" cy="103923"/>
            </a:xfrm>
            <a:custGeom>
              <a:avLst/>
              <a:gdLst>
                <a:gd name="connsiteX0" fmla="*/ 8056 w 66343"/>
                <a:gd name="connsiteY0" fmla="*/ 94 h 103923"/>
                <a:gd name="connsiteX1" fmla="*/ 60562 w 66343"/>
                <a:gd name="connsiteY1" fmla="*/ 94 h 103923"/>
                <a:gd name="connsiteX2" fmla="*/ 68713 w 66343"/>
                <a:gd name="connsiteY2" fmla="*/ 8219 h 103923"/>
                <a:gd name="connsiteX3" fmla="*/ 68713 w 66343"/>
                <a:gd name="connsiteY3" fmla="*/ 96271 h 103923"/>
                <a:gd name="connsiteX4" fmla="*/ 60562 w 66343"/>
                <a:gd name="connsiteY4" fmla="*/ 104396 h 103923"/>
                <a:gd name="connsiteX5" fmla="*/ 8056 w 66343"/>
                <a:gd name="connsiteY5" fmla="*/ 104396 h 103923"/>
                <a:gd name="connsiteX6" fmla="*/ 0 w 66343"/>
                <a:gd name="connsiteY6" fmla="*/ 96365 h 103923"/>
                <a:gd name="connsiteX7" fmla="*/ 0 w 66343"/>
                <a:gd name="connsiteY7" fmla="*/ 8125 h 103923"/>
                <a:gd name="connsiteX8" fmla="*/ 8151 w 66343"/>
                <a:gd name="connsiteY8" fmla="*/ 0 h 103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343" h="103923">
                  <a:moveTo>
                    <a:pt x="8056" y="94"/>
                  </a:moveTo>
                  <a:lnTo>
                    <a:pt x="60562" y="94"/>
                  </a:lnTo>
                  <a:cubicBezTo>
                    <a:pt x="65063" y="94"/>
                    <a:pt x="68713" y="3732"/>
                    <a:pt x="68713" y="8219"/>
                  </a:cubicBezTo>
                  <a:lnTo>
                    <a:pt x="68713" y="96271"/>
                  </a:lnTo>
                  <a:cubicBezTo>
                    <a:pt x="68713" y="100758"/>
                    <a:pt x="65063" y="104396"/>
                    <a:pt x="60562" y="104396"/>
                  </a:cubicBezTo>
                  <a:lnTo>
                    <a:pt x="8056" y="104396"/>
                  </a:lnTo>
                  <a:cubicBezTo>
                    <a:pt x="3607" y="104396"/>
                    <a:pt x="0" y="100800"/>
                    <a:pt x="0" y="96365"/>
                  </a:cubicBezTo>
                  <a:lnTo>
                    <a:pt x="0" y="8125"/>
                  </a:lnTo>
                  <a:cubicBezTo>
                    <a:pt x="0" y="3638"/>
                    <a:pt x="3649" y="0"/>
                    <a:pt x="8151" y="0"/>
                  </a:cubicBezTo>
                  <a:close/>
                </a:path>
              </a:pathLst>
            </a:custGeom>
            <a:solidFill>
              <a:schemeClr val="accent1"/>
            </a:solidFill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16" name="Forma Livre 215">
              <a:extLst>
                <a:ext uri="{FF2B5EF4-FFF2-40B4-BE49-F238E27FC236}">
                  <a16:creationId xmlns:a16="http://schemas.microsoft.com/office/drawing/2014/main" id="{181676D8-4539-9849-9BD3-4FAA9B00329D}"/>
                </a:ext>
              </a:extLst>
            </p:cNvPr>
            <p:cNvSpPr/>
            <p:nvPr/>
          </p:nvSpPr>
          <p:spPr>
            <a:xfrm>
              <a:off x="4409700" y="1346420"/>
              <a:ext cx="123209" cy="160609"/>
            </a:xfrm>
            <a:custGeom>
              <a:avLst/>
              <a:gdLst>
                <a:gd name="connsiteX0" fmla="*/ 36489 w 123208"/>
                <a:gd name="connsiteY0" fmla="*/ 160892 h 160608"/>
                <a:gd name="connsiteX1" fmla="*/ 88995 w 123208"/>
                <a:gd name="connsiteY1" fmla="*/ 160892 h 160608"/>
                <a:gd name="connsiteX2" fmla="*/ 125578 w 123208"/>
                <a:gd name="connsiteY2" fmla="*/ 124424 h 160608"/>
                <a:gd name="connsiteX3" fmla="*/ 125578 w 123208"/>
                <a:gd name="connsiteY3" fmla="*/ 36468 h 160608"/>
                <a:gd name="connsiteX4" fmla="*/ 88995 w 123208"/>
                <a:gd name="connsiteY4" fmla="*/ 0 h 160608"/>
                <a:gd name="connsiteX5" fmla="*/ 36489 w 123208"/>
                <a:gd name="connsiteY5" fmla="*/ 0 h 160608"/>
                <a:gd name="connsiteX6" fmla="*/ 0 w 123208"/>
                <a:gd name="connsiteY6" fmla="*/ 36468 h 160608"/>
                <a:gd name="connsiteX7" fmla="*/ 0 w 123208"/>
                <a:gd name="connsiteY7" fmla="*/ 124519 h 160608"/>
                <a:gd name="connsiteX8" fmla="*/ 36489 w 123208"/>
                <a:gd name="connsiteY8" fmla="*/ 160892 h 160608"/>
                <a:gd name="connsiteX9" fmla="*/ 28433 w 123208"/>
                <a:gd name="connsiteY9" fmla="*/ 36468 h 160608"/>
                <a:gd name="connsiteX10" fmla="*/ 36489 w 123208"/>
                <a:gd name="connsiteY10" fmla="*/ 28343 h 160608"/>
                <a:gd name="connsiteX11" fmla="*/ 88995 w 123208"/>
                <a:gd name="connsiteY11" fmla="*/ 28343 h 160608"/>
                <a:gd name="connsiteX12" fmla="*/ 97146 w 123208"/>
                <a:gd name="connsiteY12" fmla="*/ 36468 h 160608"/>
                <a:gd name="connsiteX13" fmla="*/ 97146 w 123208"/>
                <a:gd name="connsiteY13" fmla="*/ 124519 h 160608"/>
                <a:gd name="connsiteX14" fmla="*/ 88995 w 123208"/>
                <a:gd name="connsiteY14" fmla="*/ 132644 h 160608"/>
                <a:gd name="connsiteX15" fmla="*/ 36489 w 123208"/>
                <a:gd name="connsiteY15" fmla="*/ 132644 h 160608"/>
                <a:gd name="connsiteX16" fmla="*/ 28433 w 123208"/>
                <a:gd name="connsiteY16" fmla="*/ 124519 h 1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3208" h="160608">
                  <a:moveTo>
                    <a:pt x="36489" y="160892"/>
                  </a:moveTo>
                  <a:lnTo>
                    <a:pt x="88995" y="160892"/>
                  </a:lnTo>
                  <a:cubicBezTo>
                    <a:pt x="109199" y="160892"/>
                    <a:pt x="125578" y="144565"/>
                    <a:pt x="125578" y="124424"/>
                  </a:cubicBezTo>
                  <a:lnTo>
                    <a:pt x="125578" y="36468"/>
                  </a:lnTo>
                  <a:cubicBezTo>
                    <a:pt x="125578" y="16327"/>
                    <a:pt x="109199" y="0"/>
                    <a:pt x="88995" y="0"/>
                  </a:cubicBezTo>
                  <a:lnTo>
                    <a:pt x="36489" y="0"/>
                  </a:lnTo>
                  <a:cubicBezTo>
                    <a:pt x="16321" y="52"/>
                    <a:pt x="0" y="16364"/>
                    <a:pt x="0" y="36468"/>
                  </a:cubicBezTo>
                  <a:lnTo>
                    <a:pt x="0" y="124519"/>
                  </a:lnTo>
                  <a:cubicBezTo>
                    <a:pt x="52" y="144586"/>
                    <a:pt x="16358" y="160840"/>
                    <a:pt x="36489" y="160892"/>
                  </a:cubicBezTo>
                  <a:close/>
                  <a:moveTo>
                    <a:pt x="28433" y="36468"/>
                  </a:moveTo>
                  <a:cubicBezTo>
                    <a:pt x="28483" y="32038"/>
                    <a:pt x="32046" y="28444"/>
                    <a:pt x="36489" y="28343"/>
                  </a:cubicBezTo>
                  <a:lnTo>
                    <a:pt x="88995" y="28343"/>
                  </a:lnTo>
                  <a:cubicBezTo>
                    <a:pt x="93475" y="28394"/>
                    <a:pt x="97094" y="32002"/>
                    <a:pt x="97146" y="36468"/>
                  </a:cubicBezTo>
                  <a:lnTo>
                    <a:pt x="97146" y="124519"/>
                  </a:lnTo>
                  <a:cubicBezTo>
                    <a:pt x="97094" y="128985"/>
                    <a:pt x="93475" y="132593"/>
                    <a:pt x="88995" y="132644"/>
                  </a:cubicBezTo>
                  <a:lnTo>
                    <a:pt x="36489" y="132644"/>
                  </a:lnTo>
                  <a:cubicBezTo>
                    <a:pt x="32046" y="132542"/>
                    <a:pt x="28483" y="128949"/>
                    <a:pt x="28433" y="124519"/>
                  </a:cubicBezTo>
                  <a:close/>
                </a:path>
              </a:pathLst>
            </a:custGeom>
            <a:solidFill>
              <a:srgbClr val="000000"/>
            </a:solidFill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17" name="Forma Livre 216">
              <a:extLst>
                <a:ext uri="{FF2B5EF4-FFF2-40B4-BE49-F238E27FC236}">
                  <a16:creationId xmlns:a16="http://schemas.microsoft.com/office/drawing/2014/main" id="{479F5AC5-306C-A743-ACEA-03C2B45EBE12}"/>
                </a:ext>
              </a:extLst>
            </p:cNvPr>
            <p:cNvSpPr/>
            <p:nvPr/>
          </p:nvSpPr>
          <p:spPr>
            <a:xfrm>
              <a:off x="4582950" y="1374857"/>
              <a:ext cx="66343" cy="103923"/>
            </a:xfrm>
            <a:custGeom>
              <a:avLst/>
              <a:gdLst>
                <a:gd name="connsiteX0" fmla="*/ 60562 w 66343"/>
                <a:gd name="connsiteY0" fmla="*/ 0 h 103923"/>
                <a:gd name="connsiteX1" fmla="*/ 68713 w 66343"/>
                <a:gd name="connsiteY1" fmla="*/ 8125 h 103923"/>
                <a:gd name="connsiteX2" fmla="*/ 68713 w 66343"/>
                <a:gd name="connsiteY2" fmla="*/ 96082 h 103923"/>
                <a:gd name="connsiteX3" fmla="*/ 60562 w 66343"/>
                <a:gd name="connsiteY3" fmla="*/ 104207 h 103923"/>
                <a:gd name="connsiteX4" fmla="*/ 8151 w 66343"/>
                <a:gd name="connsiteY4" fmla="*/ 104207 h 103923"/>
                <a:gd name="connsiteX5" fmla="*/ 0 w 66343"/>
                <a:gd name="connsiteY5" fmla="*/ 96082 h 103923"/>
                <a:gd name="connsiteX6" fmla="*/ 0 w 66343"/>
                <a:gd name="connsiteY6" fmla="*/ 8125 h 103923"/>
                <a:gd name="connsiteX7" fmla="*/ 8151 w 66343"/>
                <a:gd name="connsiteY7" fmla="*/ 0 h 103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343" h="103923">
                  <a:moveTo>
                    <a:pt x="60562" y="0"/>
                  </a:moveTo>
                  <a:cubicBezTo>
                    <a:pt x="65064" y="0"/>
                    <a:pt x="68713" y="3638"/>
                    <a:pt x="68713" y="8125"/>
                  </a:cubicBezTo>
                  <a:lnTo>
                    <a:pt x="68713" y="96082"/>
                  </a:lnTo>
                  <a:cubicBezTo>
                    <a:pt x="68713" y="100569"/>
                    <a:pt x="65064" y="104207"/>
                    <a:pt x="60562" y="104207"/>
                  </a:cubicBezTo>
                  <a:lnTo>
                    <a:pt x="8151" y="104207"/>
                  </a:lnTo>
                  <a:cubicBezTo>
                    <a:pt x="3649" y="104207"/>
                    <a:pt x="0" y="100569"/>
                    <a:pt x="0" y="96082"/>
                  </a:cubicBezTo>
                  <a:lnTo>
                    <a:pt x="0" y="8125"/>
                  </a:lnTo>
                  <a:cubicBezTo>
                    <a:pt x="0" y="3638"/>
                    <a:pt x="3649" y="0"/>
                    <a:pt x="8151" y="0"/>
                  </a:cubicBezTo>
                  <a:close/>
                </a:path>
              </a:pathLst>
            </a:custGeom>
            <a:solidFill>
              <a:schemeClr val="accent1"/>
            </a:solidFill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18" name="Forma Livre 217">
              <a:extLst>
                <a:ext uri="{FF2B5EF4-FFF2-40B4-BE49-F238E27FC236}">
                  <a16:creationId xmlns:a16="http://schemas.microsoft.com/office/drawing/2014/main" id="{4DF09093-243A-4A4E-8F60-F75CAABBDF63}"/>
                </a:ext>
              </a:extLst>
            </p:cNvPr>
            <p:cNvSpPr/>
            <p:nvPr/>
          </p:nvSpPr>
          <p:spPr>
            <a:xfrm>
              <a:off x="4554423" y="1346420"/>
              <a:ext cx="123209" cy="160609"/>
            </a:xfrm>
            <a:custGeom>
              <a:avLst/>
              <a:gdLst>
                <a:gd name="connsiteX0" fmla="*/ 36584 w 123208"/>
                <a:gd name="connsiteY0" fmla="*/ 160892 h 160608"/>
                <a:gd name="connsiteX1" fmla="*/ 89090 w 123208"/>
                <a:gd name="connsiteY1" fmla="*/ 160892 h 160608"/>
                <a:gd name="connsiteX2" fmla="*/ 125673 w 123208"/>
                <a:gd name="connsiteY2" fmla="*/ 124424 h 160608"/>
                <a:gd name="connsiteX3" fmla="*/ 125673 w 123208"/>
                <a:gd name="connsiteY3" fmla="*/ 36468 h 160608"/>
                <a:gd name="connsiteX4" fmla="*/ 89090 w 123208"/>
                <a:gd name="connsiteY4" fmla="*/ 0 h 160608"/>
                <a:gd name="connsiteX5" fmla="*/ 36584 w 123208"/>
                <a:gd name="connsiteY5" fmla="*/ 0 h 160608"/>
                <a:gd name="connsiteX6" fmla="*/ 0 w 123208"/>
                <a:gd name="connsiteY6" fmla="*/ 36468 h 160608"/>
                <a:gd name="connsiteX7" fmla="*/ 0 w 123208"/>
                <a:gd name="connsiteY7" fmla="*/ 124519 h 160608"/>
                <a:gd name="connsiteX8" fmla="*/ 36584 w 123208"/>
                <a:gd name="connsiteY8" fmla="*/ 160892 h 160608"/>
                <a:gd name="connsiteX9" fmla="*/ 28433 w 123208"/>
                <a:gd name="connsiteY9" fmla="*/ 36468 h 160608"/>
                <a:gd name="connsiteX10" fmla="*/ 36584 w 123208"/>
                <a:gd name="connsiteY10" fmla="*/ 28343 h 160608"/>
                <a:gd name="connsiteX11" fmla="*/ 89090 w 123208"/>
                <a:gd name="connsiteY11" fmla="*/ 28343 h 160608"/>
                <a:gd name="connsiteX12" fmla="*/ 97240 w 123208"/>
                <a:gd name="connsiteY12" fmla="*/ 36468 h 160608"/>
                <a:gd name="connsiteX13" fmla="*/ 97240 w 123208"/>
                <a:gd name="connsiteY13" fmla="*/ 124519 h 160608"/>
                <a:gd name="connsiteX14" fmla="*/ 89090 w 123208"/>
                <a:gd name="connsiteY14" fmla="*/ 132644 h 160608"/>
                <a:gd name="connsiteX15" fmla="*/ 36584 w 123208"/>
                <a:gd name="connsiteY15" fmla="*/ 132644 h 160608"/>
                <a:gd name="connsiteX16" fmla="*/ 28433 w 123208"/>
                <a:gd name="connsiteY16" fmla="*/ 124519 h 1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3208" h="160608">
                  <a:moveTo>
                    <a:pt x="36584" y="160892"/>
                  </a:moveTo>
                  <a:lnTo>
                    <a:pt x="89090" y="160892"/>
                  </a:lnTo>
                  <a:cubicBezTo>
                    <a:pt x="109294" y="160892"/>
                    <a:pt x="125673" y="144565"/>
                    <a:pt x="125673" y="124424"/>
                  </a:cubicBezTo>
                  <a:lnTo>
                    <a:pt x="125673" y="36468"/>
                  </a:lnTo>
                  <a:cubicBezTo>
                    <a:pt x="125673" y="16327"/>
                    <a:pt x="109294" y="0"/>
                    <a:pt x="89090" y="0"/>
                  </a:cubicBezTo>
                  <a:lnTo>
                    <a:pt x="36584" y="0"/>
                  </a:lnTo>
                  <a:cubicBezTo>
                    <a:pt x="16379" y="0"/>
                    <a:pt x="0" y="16327"/>
                    <a:pt x="0" y="36468"/>
                  </a:cubicBezTo>
                  <a:lnTo>
                    <a:pt x="0" y="124519"/>
                  </a:lnTo>
                  <a:cubicBezTo>
                    <a:pt x="52" y="144622"/>
                    <a:pt x="16416" y="160892"/>
                    <a:pt x="36584" y="160892"/>
                  </a:cubicBezTo>
                  <a:close/>
                  <a:moveTo>
                    <a:pt x="28433" y="36468"/>
                  </a:moveTo>
                  <a:cubicBezTo>
                    <a:pt x="28484" y="32002"/>
                    <a:pt x="32103" y="28394"/>
                    <a:pt x="36584" y="28343"/>
                  </a:cubicBezTo>
                  <a:lnTo>
                    <a:pt x="89090" y="28343"/>
                  </a:lnTo>
                  <a:cubicBezTo>
                    <a:pt x="93570" y="28394"/>
                    <a:pt x="97189" y="32002"/>
                    <a:pt x="97240" y="36468"/>
                  </a:cubicBezTo>
                  <a:lnTo>
                    <a:pt x="97240" y="124519"/>
                  </a:lnTo>
                  <a:cubicBezTo>
                    <a:pt x="97189" y="128985"/>
                    <a:pt x="93570" y="132593"/>
                    <a:pt x="89090" y="132644"/>
                  </a:cubicBezTo>
                  <a:lnTo>
                    <a:pt x="36584" y="132644"/>
                  </a:lnTo>
                  <a:cubicBezTo>
                    <a:pt x="32103" y="132593"/>
                    <a:pt x="28484" y="128985"/>
                    <a:pt x="28433" y="124519"/>
                  </a:cubicBezTo>
                  <a:close/>
                </a:path>
              </a:pathLst>
            </a:custGeom>
            <a:solidFill>
              <a:srgbClr val="000000"/>
            </a:solidFill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19" name="Forma Livre 218">
              <a:extLst>
                <a:ext uri="{FF2B5EF4-FFF2-40B4-BE49-F238E27FC236}">
                  <a16:creationId xmlns:a16="http://schemas.microsoft.com/office/drawing/2014/main" id="{6F50126F-5869-2346-862B-9FCE913999AC}"/>
                </a:ext>
              </a:extLst>
            </p:cNvPr>
            <p:cNvSpPr/>
            <p:nvPr/>
          </p:nvSpPr>
          <p:spPr>
            <a:xfrm>
              <a:off x="4373211" y="1567398"/>
              <a:ext cx="360149" cy="28343"/>
            </a:xfrm>
            <a:custGeom>
              <a:avLst/>
              <a:gdLst>
                <a:gd name="connsiteX0" fmla="*/ 362898 w 360149"/>
                <a:gd name="connsiteY0" fmla="*/ 14171 h 28342"/>
                <a:gd name="connsiteX1" fmla="*/ 348681 w 360149"/>
                <a:gd name="connsiteY1" fmla="*/ 0 h 28342"/>
                <a:gd name="connsiteX2" fmla="*/ 14216 w 360149"/>
                <a:gd name="connsiteY2" fmla="*/ 0 h 28342"/>
                <a:gd name="connsiteX3" fmla="*/ 0 w 360149"/>
                <a:gd name="connsiteY3" fmla="*/ 14171 h 28342"/>
                <a:gd name="connsiteX4" fmla="*/ 14216 w 360149"/>
                <a:gd name="connsiteY4" fmla="*/ 28343 h 28342"/>
                <a:gd name="connsiteX5" fmla="*/ 348681 w 360149"/>
                <a:gd name="connsiteY5" fmla="*/ 28343 h 28342"/>
                <a:gd name="connsiteX6" fmla="*/ 362898 w 360149"/>
                <a:gd name="connsiteY6" fmla="*/ 14171 h 28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0149" h="28342">
                  <a:moveTo>
                    <a:pt x="362898" y="14171"/>
                  </a:moveTo>
                  <a:cubicBezTo>
                    <a:pt x="362898" y="6345"/>
                    <a:pt x="356533" y="0"/>
                    <a:pt x="348681" y="0"/>
                  </a:cubicBezTo>
                  <a:lnTo>
                    <a:pt x="14216" y="0"/>
                  </a:lnTo>
                  <a:cubicBezTo>
                    <a:pt x="6365" y="0"/>
                    <a:pt x="0" y="6345"/>
                    <a:pt x="0" y="14171"/>
                  </a:cubicBezTo>
                  <a:cubicBezTo>
                    <a:pt x="0" y="21998"/>
                    <a:pt x="6365" y="28343"/>
                    <a:pt x="14216" y="28343"/>
                  </a:cubicBezTo>
                  <a:lnTo>
                    <a:pt x="348681" y="28343"/>
                  </a:lnTo>
                  <a:cubicBezTo>
                    <a:pt x="356533" y="28343"/>
                    <a:pt x="362898" y="21998"/>
                    <a:pt x="362898" y="14171"/>
                  </a:cubicBezTo>
                  <a:close/>
                </a:path>
              </a:pathLst>
            </a:custGeom>
            <a:solidFill>
              <a:schemeClr val="accent1"/>
            </a:solidFill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20" name="Forma Livre 219">
              <a:extLst>
                <a:ext uri="{FF2B5EF4-FFF2-40B4-BE49-F238E27FC236}">
                  <a16:creationId xmlns:a16="http://schemas.microsoft.com/office/drawing/2014/main" id="{05192867-5D3C-4E41-BCF5-EB090E5A85DD}"/>
                </a:ext>
              </a:extLst>
            </p:cNvPr>
            <p:cNvSpPr/>
            <p:nvPr/>
          </p:nvSpPr>
          <p:spPr>
            <a:xfrm>
              <a:off x="4139493" y="1567398"/>
              <a:ext cx="189552" cy="28343"/>
            </a:xfrm>
            <a:custGeom>
              <a:avLst/>
              <a:gdLst>
                <a:gd name="connsiteX0" fmla="*/ 191922 w 189552"/>
                <a:gd name="connsiteY0" fmla="*/ 14171 h 28342"/>
                <a:gd name="connsiteX1" fmla="*/ 177705 w 189552"/>
                <a:gd name="connsiteY1" fmla="*/ 0 h 28342"/>
                <a:gd name="connsiteX2" fmla="*/ 14216 w 189552"/>
                <a:gd name="connsiteY2" fmla="*/ 0 h 28342"/>
                <a:gd name="connsiteX3" fmla="*/ 0 w 189552"/>
                <a:gd name="connsiteY3" fmla="*/ 14171 h 28342"/>
                <a:gd name="connsiteX4" fmla="*/ 14216 w 189552"/>
                <a:gd name="connsiteY4" fmla="*/ 28343 h 28342"/>
                <a:gd name="connsiteX5" fmla="*/ 177705 w 189552"/>
                <a:gd name="connsiteY5" fmla="*/ 28343 h 28342"/>
                <a:gd name="connsiteX6" fmla="*/ 191922 w 189552"/>
                <a:gd name="connsiteY6" fmla="*/ 14171 h 28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9552" h="28342">
                  <a:moveTo>
                    <a:pt x="191922" y="14171"/>
                  </a:moveTo>
                  <a:cubicBezTo>
                    <a:pt x="191922" y="6345"/>
                    <a:pt x="185557" y="0"/>
                    <a:pt x="177705" y="0"/>
                  </a:cubicBezTo>
                  <a:lnTo>
                    <a:pt x="14216" y="0"/>
                  </a:lnTo>
                  <a:cubicBezTo>
                    <a:pt x="6365" y="0"/>
                    <a:pt x="0" y="6345"/>
                    <a:pt x="0" y="14171"/>
                  </a:cubicBezTo>
                  <a:cubicBezTo>
                    <a:pt x="0" y="21998"/>
                    <a:pt x="6365" y="28343"/>
                    <a:pt x="14216" y="28343"/>
                  </a:cubicBezTo>
                  <a:lnTo>
                    <a:pt x="177705" y="28343"/>
                  </a:lnTo>
                  <a:cubicBezTo>
                    <a:pt x="185557" y="28343"/>
                    <a:pt x="191922" y="21998"/>
                    <a:pt x="191922" y="14171"/>
                  </a:cubicBezTo>
                  <a:close/>
                </a:path>
              </a:pathLst>
            </a:custGeom>
            <a:solidFill>
              <a:schemeClr val="accent1"/>
            </a:solidFill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21" name="Forma Livre 220">
              <a:extLst>
                <a:ext uri="{FF2B5EF4-FFF2-40B4-BE49-F238E27FC236}">
                  <a16:creationId xmlns:a16="http://schemas.microsoft.com/office/drawing/2014/main" id="{D489AA71-E65F-FD46-992E-26337175854F}"/>
                </a:ext>
              </a:extLst>
            </p:cNvPr>
            <p:cNvSpPr/>
            <p:nvPr/>
          </p:nvSpPr>
          <p:spPr>
            <a:xfrm>
              <a:off x="3650069" y="1106419"/>
              <a:ext cx="1260522" cy="765252"/>
            </a:xfrm>
            <a:custGeom>
              <a:avLst/>
              <a:gdLst>
                <a:gd name="connsiteX0" fmla="*/ 1267062 w 1260522"/>
                <a:gd name="connsiteY0" fmla="*/ 164609 h 765252"/>
                <a:gd name="connsiteX1" fmla="*/ 1267062 w 1260522"/>
                <a:gd name="connsiteY1" fmla="*/ 164609 h 765252"/>
                <a:gd name="connsiteX2" fmla="*/ 1267062 w 1260522"/>
                <a:gd name="connsiteY2" fmla="*/ 164609 h 765252"/>
                <a:gd name="connsiteX3" fmla="*/ 1082553 w 1260522"/>
                <a:gd name="connsiteY3" fmla="*/ 280 h 765252"/>
                <a:gd name="connsiteX4" fmla="*/ 917622 w 1260522"/>
                <a:gd name="connsiteY4" fmla="*/ 166121 h 765252"/>
                <a:gd name="connsiteX5" fmla="*/ 625522 w 1260522"/>
                <a:gd name="connsiteY5" fmla="*/ 166121 h 765252"/>
                <a:gd name="connsiteX6" fmla="*/ 608226 w 1260522"/>
                <a:gd name="connsiteY6" fmla="*/ 183363 h 765252"/>
                <a:gd name="connsiteX7" fmla="*/ 625522 w 1260522"/>
                <a:gd name="connsiteY7" fmla="*/ 200604 h 765252"/>
                <a:gd name="connsiteX8" fmla="*/ 1127836 w 1260522"/>
                <a:gd name="connsiteY8" fmla="*/ 200604 h 765252"/>
                <a:gd name="connsiteX9" fmla="*/ 1127836 w 1260522"/>
                <a:gd name="connsiteY9" fmla="*/ 526167 h 765252"/>
                <a:gd name="connsiteX10" fmla="*/ 34783 w 1260522"/>
                <a:gd name="connsiteY10" fmla="*/ 526167 h 765252"/>
                <a:gd name="connsiteX11" fmla="*/ 35825 w 1260522"/>
                <a:gd name="connsiteY11" fmla="*/ 507272 h 765252"/>
                <a:gd name="connsiteX12" fmla="*/ 82645 w 1260522"/>
                <a:gd name="connsiteY12" fmla="*/ 505761 h 765252"/>
                <a:gd name="connsiteX13" fmla="*/ 142638 w 1260522"/>
                <a:gd name="connsiteY13" fmla="*/ 486110 h 765252"/>
                <a:gd name="connsiteX14" fmla="*/ 160551 w 1260522"/>
                <a:gd name="connsiteY14" fmla="*/ 474300 h 765252"/>
                <a:gd name="connsiteX15" fmla="*/ 260634 w 1260522"/>
                <a:gd name="connsiteY15" fmla="*/ 330508 h 765252"/>
                <a:gd name="connsiteX16" fmla="*/ 420996 w 1260522"/>
                <a:gd name="connsiteY16" fmla="*/ 200321 h 765252"/>
                <a:gd name="connsiteX17" fmla="*/ 556336 w 1260522"/>
                <a:gd name="connsiteY17" fmla="*/ 200321 h 765252"/>
                <a:gd name="connsiteX18" fmla="*/ 573633 w 1260522"/>
                <a:gd name="connsiteY18" fmla="*/ 183079 h 765252"/>
                <a:gd name="connsiteX19" fmla="*/ 556336 w 1260522"/>
                <a:gd name="connsiteY19" fmla="*/ 165837 h 765252"/>
                <a:gd name="connsiteX20" fmla="*/ 371143 w 1260522"/>
                <a:gd name="connsiteY20" fmla="*/ 165837 h 765252"/>
                <a:gd name="connsiteX21" fmla="*/ 0 w 1260522"/>
                <a:gd name="connsiteY21" fmla="*/ 535804 h 765252"/>
                <a:gd name="connsiteX22" fmla="*/ 36299 w 1260522"/>
                <a:gd name="connsiteY22" fmla="*/ 609967 h 765252"/>
                <a:gd name="connsiteX23" fmla="*/ 36299 w 1260522"/>
                <a:gd name="connsiteY23" fmla="*/ 756782 h 765252"/>
                <a:gd name="connsiteX24" fmla="*/ 53549 w 1260522"/>
                <a:gd name="connsiteY24" fmla="*/ 773977 h 765252"/>
                <a:gd name="connsiteX25" fmla="*/ 495869 w 1260522"/>
                <a:gd name="connsiteY25" fmla="*/ 773977 h 765252"/>
                <a:gd name="connsiteX26" fmla="*/ 513165 w 1260522"/>
                <a:gd name="connsiteY26" fmla="*/ 756735 h 765252"/>
                <a:gd name="connsiteX27" fmla="*/ 495869 w 1260522"/>
                <a:gd name="connsiteY27" fmla="*/ 739493 h 765252"/>
                <a:gd name="connsiteX28" fmla="*/ 70608 w 1260522"/>
                <a:gd name="connsiteY28" fmla="*/ 739493 h 765252"/>
                <a:gd name="connsiteX29" fmla="*/ 70608 w 1260522"/>
                <a:gd name="connsiteY29" fmla="*/ 701703 h 765252"/>
                <a:gd name="connsiteX30" fmla="*/ 814032 w 1260522"/>
                <a:gd name="connsiteY30" fmla="*/ 701703 h 765252"/>
                <a:gd name="connsiteX31" fmla="*/ 831329 w 1260522"/>
                <a:gd name="connsiteY31" fmla="*/ 684461 h 765252"/>
                <a:gd name="connsiteX32" fmla="*/ 814032 w 1260522"/>
                <a:gd name="connsiteY32" fmla="*/ 667220 h 765252"/>
                <a:gd name="connsiteX33" fmla="*/ 70608 w 1260522"/>
                <a:gd name="connsiteY33" fmla="*/ 667219 h 765252"/>
                <a:gd name="connsiteX34" fmla="*/ 70608 w 1260522"/>
                <a:gd name="connsiteY34" fmla="*/ 629429 h 765252"/>
                <a:gd name="connsiteX35" fmla="*/ 1127836 w 1260522"/>
                <a:gd name="connsiteY35" fmla="*/ 629429 h 765252"/>
                <a:gd name="connsiteX36" fmla="*/ 1127836 w 1260522"/>
                <a:gd name="connsiteY36" fmla="*/ 667219 h 765252"/>
                <a:gd name="connsiteX37" fmla="*/ 883219 w 1260522"/>
                <a:gd name="connsiteY37" fmla="*/ 667219 h 765252"/>
                <a:gd name="connsiteX38" fmla="*/ 865922 w 1260522"/>
                <a:gd name="connsiteY38" fmla="*/ 684461 h 765252"/>
                <a:gd name="connsiteX39" fmla="*/ 883219 w 1260522"/>
                <a:gd name="connsiteY39" fmla="*/ 701703 h 765252"/>
                <a:gd name="connsiteX40" fmla="*/ 1127836 w 1260522"/>
                <a:gd name="connsiteY40" fmla="*/ 701703 h 765252"/>
                <a:gd name="connsiteX41" fmla="*/ 1127836 w 1260522"/>
                <a:gd name="connsiteY41" fmla="*/ 739493 h 765252"/>
                <a:gd name="connsiteX42" fmla="*/ 565055 w 1260522"/>
                <a:gd name="connsiteY42" fmla="*/ 739493 h 765252"/>
                <a:gd name="connsiteX43" fmla="*/ 547759 w 1260522"/>
                <a:gd name="connsiteY43" fmla="*/ 756735 h 765252"/>
                <a:gd name="connsiteX44" fmla="*/ 565055 w 1260522"/>
                <a:gd name="connsiteY44" fmla="*/ 773977 h 765252"/>
                <a:gd name="connsiteX45" fmla="*/ 1130869 w 1260522"/>
                <a:gd name="connsiteY45" fmla="*/ 773977 h 765252"/>
                <a:gd name="connsiteX46" fmla="*/ 1137124 w 1260522"/>
                <a:gd name="connsiteY46" fmla="*/ 773977 h 765252"/>
                <a:gd name="connsiteX47" fmla="*/ 1143379 w 1260522"/>
                <a:gd name="connsiteY47" fmla="*/ 773977 h 765252"/>
                <a:gd name="connsiteX48" fmla="*/ 1146222 w 1260522"/>
                <a:gd name="connsiteY48" fmla="*/ 773977 h 765252"/>
                <a:gd name="connsiteX49" fmla="*/ 1148687 w 1260522"/>
                <a:gd name="connsiteY49" fmla="*/ 773977 h 765252"/>
                <a:gd name="connsiteX50" fmla="*/ 1267062 w 1260522"/>
                <a:gd name="connsiteY50" fmla="*/ 773977 h 765252"/>
                <a:gd name="connsiteX51" fmla="*/ 1267062 w 1260522"/>
                <a:gd name="connsiteY51" fmla="*/ 185866 h 765252"/>
                <a:gd name="connsiteX52" fmla="*/ 1267631 w 1260522"/>
                <a:gd name="connsiteY52" fmla="*/ 175190 h 765252"/>
                <a:gd name="connsiteX53" fmla="*/ 1267062 w 1260522"/>
                <a:gd name="connsiteY53" fmla="*/ 164609 h 765252"/>
                <a:gd name="connsiteX54" fmla="*/ 371143 w 1260522"/>
                <a:gd name="connsiteY54" fmla="*/ 197959 h 765252"/>
                <a:gd name="connsiteX55" fmla="*/ 386402 w 1260522"/>
                <a:gd name="connsiteY55" fmla="*/ 197959 h 765252"/>
                <a:gd name="connsiteX56" fmla="*/ 249830 w 1260522"/>
                <a:gd name="connsiteY56" fmla="*/ 301882 h 765252"/>
                <a:gd name="connsiteX57" fmla="*/ 94776 w 1260522"/>
                <a:gd name="connsiteY57" fmla="*/ 473733 h 765252"/>
                <a:gd name="connsiteX58" fmla="*/ 40849 w 1260522"/>
                <a:gd name="connsiteY58" fmla="*/ 470332 h 765252"/>
                <a:gd name="connsiteX59" fmla="*/ 371143 w 1260522"/>
                <a:gd name="connsiteY59" fmla="*/ 197959 h 765252"/>
                <a:gd name="connsiteX60" fmla="*/ 927005 w 1260522"/>
                <a:gd name="connsiteY60" fmla="*/ 595701 h 765252"/>
                <a:gd name="connsiteX61" fmla="*/ 94776 w 1260522"/>
                <a:gd name="connsiteY61" fmla="*/ 595701 h 765252"/>
                <a:gd name="connsiteX62" fmla="*/ 35636 w 1260522"/>
                <a:gd name="connsiteY62" fmla="*/ 545251 h 765252"/>
                <a:gd name="connsiteX63" fmla="*/ 1127836 w 1260522"/>
                <a:gd name="connsiteY63" fmla="*/ 545251 h 765252"/>
                <a:gd name="connsiteX64" fmla="*/ 1127836 w 1260522"/>
                <a:gd name="connsiteY64" fmla="*/ 595701 h 765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260522" h="765252">
                  <a:moveTo>
                    <a:pt x="1267062" y="164609"/>
                  </a:moveTo>
                  <a:lnTo>
                    <a:pt x="1267062" y="164609"/>
                  </a:lnTo>
                  <a:lnTo>
                    <a:pt x="1267062" y="164609"/>
                  </a:lnTo>
                  <a:cubicBezTo>
                    <a:pt x="1261634" y="68442"/>
                    <a:pt x="1179026" y="-5131"/>
                    <a:pt x="1082553" y="280"/>
                  </a:cubicBezTo>
                  <a:cubicBezTo>
                    <a:pt x="993082" y="5299"/>
                    <a:pt x="921880" y="76894"/>
                    <a:pt x="917622" y="166121"/>
                  </a:cubicBezTo>
                  <a:lnTo>
                    <a:pt x="625522" y="166121"/>
                  </a:lnTo>
                  <a:cubicBezTo>
                    <a:pt x="615970" y="166121"/>
                    <a:pt x="608226" y="173840"/>
                    <a:pt x="608226" y="183363"/>
                  </a:cubicBezTo>
                  <a:cubicBezTo>
                    <a:pt x="608226" y="192885"/>
                    <a:pt x="615970" y="200604"/>
                    <a:pt x="625522" y="200604"/>
                  </a:cubicBezTo>
                  <a:lnTo>
                    <a:pt x="1127836" y="200604"/>
                  </a:lnTo>
                  <a:lnTo>
                    <a:pt x="1127836" y="526167"/>
                  </a:lnTo>
                  <a:lnTo>
                    <a:pt x="34783" y="526167"/>
                  </a:lnTo>
                  <a:cubicBezTo>
                    <a:pt x="34783" y="519649"/>
                    <a:pt x="35257" y="513224"/>
                    <a:pt x="35825" y="507272"/>
                  </a:cubicBezTo>
                  <a:cubicBezTo>
                    <a:pt x="51442" y="508387"/>
                    <a:pt x="67133" y="507880"/>
                    <a:pt x="82645" y="505761"/>
                  </a:cubicBezTo>
                  <a:cubicBezTo>
                    <a:pt x="103688" y="502957"/>
                    <a:pt x="124028" y="496294"/>
                    <a:pt x="142638" y="486110"/>
                  </a:cubicBezTo>
                  <a:cubicBezTo>
                    <a:pt x="148885" y="482606"/>
                    <a:pt x="154871" y="478660"/>
                    <a:pt x="160551" y="474300"/>
                  </a:cubicBezTo>
                  <a:cubicBezTo>
                    <a:pt x="206043" y="439439"/>
                    <a:pt x="218933" y="387855"/>
                    <a:pt x="260634" y="330508"/>
                  </a:cubicBezTo>
                  <a:cubicBezTo>
                    <a:pt x="289067" y="292151"/>
                    <a:pt x="336455" y="242268"/>
                    <a:pt x="420996" y="200321"/>
                  </a:cubicBezTo>
                  <a:lnTo>
                    <a:pt x="556336" y="200321"/>
                  </a:lnTo>
                  <a:cubicBezTo>
                    <a:pt x="565889" y="200321"/>
                    <a:pt x="573633" y="192602"/>
                    <a:pt x="573633" y="183079"/>
                  </a:cubicBezTo>
                  <a:cubicBezTo>
                    <a:pt x="573633" y="173557"/>
                    <a:pt x="565889" y="165837"/>
                    <a:pt x="556336" y="165837"/>
                  </a:cubicBezTo>
                  <a:lnTo>
                    <a:pt x="371143" y="165837"/>
                  </a:lnTo>
                  <a:cubicBezTo>
                    <a:pt x="166275" y="166098"/>
                    <a:pt x="261" y="331585"/>
                    <a:pt x="0" y="535804"/>
                  </a:cubicBezTo>
                  <a:cubicBezTo>
                    <a:pt x="57" y="564764"/>
                    <a:pt x="13436" y="592099"/>
                    <a:pt x="36299" y="609967"/>
                  </a:cubicBezTo>
                  <a:cubicBezTo>
                    <a:pt x="36299" y="612235"/>
                    <a:pt x="36299" y="602693"/>
                    <a:pt x="36299" y="756782"/>
                  </a:cubicBezTo>
                  <a:cubicBezTo>
                    <a:pt x="36299" y="766279"/>
                    <a:pt x="44022" y="773977"/>
                    <a:pt x="53549" y="773977"/>
                  </a:cubicBezTo>
                  <a:lnTo>
                    <a:pt x="495869" y="773977"/>
                  </a:lnTo>
                  <a:cubicBezTo>
                    <a:pt x="505421" y="773977"/>
                    <a:pt x="513165" y="766258"/>
                    <a:pt x="513165" y="756735"/>
                  </a:cubicBezTo>
                  <a:cubicBezTo>
                    <a:pt x="513165" y="747213"/>
                    <a:pt x="505421" y="739493"/>
                    <a:pt x="495869" y="739493"/>
                  </a:cubicBezTo>
                  <a:lnTo>
                    <a:pt x="70608" y="739493"/>
                  </a:lnTo>
                  <a:lnTo>
                    <a:pt x="70608" y="701703"/>
                  </a:lnTo>
                  <a:lnTo>
                    <a:pt x="814032" y="701703"/>
                  </a:lnTo>
                  <a:cubicBezTo>
                    <a:pt x="823585" y="701703"/>
                    <a:pt x="831329" y="693984"/>
                    <a:pt x="831329" y="684461"/>
                  </a:cubicBezTo>
                  <a:cubicBezTo>
                    <a:pt x="831329" y="674939"/>
                    <a:pt x="823585" y="667220"/>
                    <a:pt x="814032" y="667220"/>
                  </a:cubicBezTo>
                  <a:lnTo>
                    <a:pt x="70608" y="667219"/>
                  </a:lnTo>
                  <a:lnTo>
                    <a:pt x="70608" y="629429"/>
                  </a:lnTo>
                  <a:lnTo>
                    <a:pt x="1127836" y="629429"/>
                  </a:lnTo>
                  <a:lnTo>
                    <a:pt x="1127836" y="667219"/>
                  </a:lnTo>
                  <a:lnTo>
                    <a:pt x="883219" y="667219"/>
                  </a:lnTo>
                  <a:cubicBezTo>
                    <a:pt x="873666" y="667219"/>
                    <a:pt x="865922" y="674939"/>
                    <a:pt x="865922" y="684461"/>
                  </a:cubicBezTo>
                  <a:cubicBezTo>
                    <a:pt x="865922" y="693984"/>
                    <a:pt x="873666" y="701703"/>
                    <a:pt x="883219" y="701703"/>
                  </a:cubicBezTo>
                  <a:lnTo>
                    <a:pt x="1127836" y="701703"/>
                  </a:lnTo>
                  <a:lnTo>
                    <a:pt x="1127836" y="739493"/>
                  </a:lnTo>
                  <a:lnTo>
                    <a:pt x="565055" y="739493"/>
                  </a:lnTo>
                  <a:cubicBezTo>
                    <a:pt x="555503" y="739493"/>
                    <a:pt x="547759" y="747213"/>
                    <a:pt x="547759" y="756735"/>
                  </a:cubicBezTo>
                  <a:cubicBezTo>
                    <a:pt x="547759" y="766258"/>
                    <a:pt x="555503" y="773977"/>
                    <a:pt x="565055" y="773977"/>
                  </a:cubicBezTo>
                  <a:lnTo>
                    <a:pt x="1130869" y="773977"/>
                  </a:lnTo>
                  <a:lnTo>
                    <a:pt x="1137124" y="773977"/>
                  </a:lnTo>
                  <a:lnTo>
                    <a:pt x="1143379" y="773977"/>
                  </a:lnTo>
                  <a:lnTo>
                    <a:pt x="1146222" y="773977"/>
                  </a:lnTo>
                  <a:lnTo>
                    <a:pt x="1148687" y="773977"/>
                  </a:lnTo>
                  <a:lnTo>
                    <a:pt x="1267062" y="773977"/>
                  </a:lnTo>
                  <a:lnTo>
                    <a:pt x="1267062" y="185866"/>
                  </a:lnTo>
                  <a:cubicBezTo>
                    <a:pt x="1267062" y="182371"/>
                    <a:pt x="1267631" y="178781"/>
                    <a:pt x="1267631" y="175190"/>
                  </a:cubicBezTo>
                  <a:cubicBezTo>
                    <a:pt x="1267631" y="171600"/>
                    <a:pt x="1267252" y="168105"/>
                    <a:pt x="1267062" y="164609"/>
                  </a:cubicBezTo>
                  <a:close/>
                  <a:moveTo>
                    <a:pt x="371143" y="197959"/>
                  </a:moveTo>
                  <a:lnTo>
                    <a:pt x="386402" y="197959"/>
                  </a:lnTo>
                  <a:cubicBezTo>
                    <a:pt x="334525" y="223406"/>
                    <a:pt x="288132" y="258708"/>
                    <a:pt x="249830" y="301882"/>
                  </a:cubicBezTo>
                  <a:cubicBezTo>
                    <a:pt x="182065" y="379163"/>
                    <a:pt x="162731" y="459846"/>
                    <a:pt x="94776" y="473733"/>
                  </a:cubicBezTo>
                  <a:cubicBezTo>
                    <a:pt x="76797" y="477102"/>
                    <a:pt x="58258" y="475932"/>
                    <a:pt x="40849" y="470332"/>
                  </a:cubicBezTo>
                  <a:cubicBezTo>
                    <a:pt x="71409" y="312471"/>
                    <a:pt x="209858" y="198301"/>
                    <a:pt x="371143" y="197959"/>
                  </a:cubicBezTo>
                  <a:close/>
                  <a:moveTo>
                    <a:pt x="927005" y="595701"/>
                  </a:moveTo>
                  <a:lnTo>
                    <a:pt x="94776" y="595701"/>
                  </a:lnTo>
                  <a:cubicBezTo>
                    <a:pt x="65308" y="595645"/>
                    <a:pt x="40244" y="574264"/>
                    <a:pt x="35636" y="545251"/>
                  </a:cubicBezTo>
                  <a:lnTo>
                    <a:pt x="1127836" y="545251"/>
                  </a:lnTo>
                  <a:lnTo>
                    <a:pt x="1127836" y="595701"/>
                  </a:lnTo>
                  <a:close/>
                </a:path>
              </a:pathLst>
            </a:custGeom>
            <a:solidFill>
              <a:schemeClr val="tx1"/>
            </a:solidFill>
            <a:ln w="94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</p:grpSp>
      <p:grpSp>
        <p:nvGrpSpPr>
          <p:cNvPr id="152" name="Elemento gráfico 16" descr="ícone de caminhão de lixo">
            <a:extLst>
              <a:ext uri="{FF2B5EF4-FFF2-40B4-BE49-F238E27FC236}">
                <a16:creationId xmlns:a16="http://schemas.microsoft.com/office/drawing/2014/main" id="{E2AE5DC3-711C-E446-BBC5-4C10D9291488}"/>
              </a:ext>
            </a:extLst>
          </p:cNvPr>
          <p:cNvGrpSpPr/>
          <p:nvPr/>
        </p:nvGrpSpPr>
        <p:grpSpPr>
          <a:xfrm>
            <a:off x="5176412" y="1260060"/>
            <a:ext cx="1219200" cy="609600"/>
            <a:chOff x="5176412" y="1260060"/>
            <a:chExt cx="1219200" cy="609600"/>
          </a:xfrm>
        </p:grpSpPr>
        <p:sp>
          <p:nvSpPr>
            <p:cNvPr id="153" name="Forma Livre 152">
              <a:extLst>
                <a:ext uri="{FF2B5EF4-FFF2-40B4-BE49-F238E27FC236}">
                  <a16:creationId xmlns:a16="http://schemas.microsoft.com/office/drawing/2014/main" id="{FA7096BB-D0C2-934A-AC44-9BCFA21A6715}"/>
                </a:ext>
              </a:extLst>
            </p:cNvPr>
            <p:cNvSpPr/>
            <p:nvPr/>
          </p:nvSpPr>
          <p:spPr>
            <a:xfrm>
              <a:off x="5819091" y="1264187"/>
              <a:ext cx="28353" cy="75028"/>
            </a:xfrm>
            <a:custGeom>
              <a:avLst/>
              <a:gdLst>
                <a:gd name="connsiteX0" fmla="*/ 14177 w 28353"/>
                <a:gd name="connsiteY0" fmla="*/ 75028 h 75027"/>
                <a:gd name="connsiteX1" fmla="*/ 0 w 28353"/>
                <a:gd name="connsiteY1" fmla="*/ 60960 h 75027"/>
                <a:gd name="connsiteX2" fmla="*/ 0 w 28353"/>
                <a:gd name="connsiteY2" fmla="*/ 14068 h 75027"/>
                <a:gd name="connsiteX3" fmla="*/ 14177 w 28353"/>
                <a:gd name="connsiteY3" fmla="*/ 0 h 75027"/>
                <a:gd name="connsiteX4" fmla="*/ 28353 w 28353"/>
                <a:gd name="connsiteY4" fmla="*/ 14068 h 75027"/>
                <a:gd name="connsiteX5" fmla="*/ 28353 w 28353"/>
                <a:gd name="connsiteY5" fmla="*/ 60960 h 75027"/>
                <a:gd name="connsiteX6" fmla="*/ 14177 w 28353"/>
                <a:gd name="connsiteY6" fmla="*/ 75028 h 7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53" h="75027">
                  <a:moveTo>
                    <a:pt x="14177" y="75028"/>
                  </a:moveTo>
                  <a:cubicBezTo>
                    <a:pt x="6347" y="75028"/>
                    <a:pt x="0" y="68729"/>
                    <a:pt x="0" y="60960"/>
                  </a:cubicBezTo>
                  <a:lnTo>
                    <a:pt x="0" y="14068"/>
                  </a:lnTo>
                  <a:cubicBezTo>
                    <a:pt x="0" y="6298"/>
                    <a:pt x="6347" y="0"/>
                    <a:pt x="14177" y="0"/>
                  </a:cubicBezTo>
                  <a:cubicBezTo>
                    <a:pt x="22006" y="0"/>
                    <a:pt x="28353" y="6298"/>
                    <a:pt x="28353" y="14068"/>
                  </a:cubicBezTo>
                  <a:lnTo>
                    <a:pt x="28353" y="60960"/>
                  </a:lnTo>
                  <a:cubicBezTo>
                    <a:pt x="28353" y="68729"/>
                    <a:pt x="22006" y="75028"/>
                    <a:pt x="14177" y="75028"/>
                  </a:cubicBezTo>
                  <a:close/>
                </a:path>
              </a:pathLst>
            </a:custGeom>
            <a:solidFill>
              <a:srgbClr val="000000"/>
            </a:solidFill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54" name="Forma Livre 153">
              <a:extLst>
                <a:ext uri="{FF2B5EF4-FFF2-40B4-BE49-F238E27FC236}">
                  <a16:creationId xmlns:a16="http://schemas.microsoft.com/office/drawing/2014/main" id="{52FDD99D-1A4F-224D-A753-BFA7E08DB434}"/>
                </a:ext>
              </a:extLst>
            </p:cNvPr>
            <p:cNvSpPr/>
            <p:nvPr/>
          </p:nvSpPr>
          <p:spPr>
            <a:xfrm>
              <a:off x="5251265" y="1775313"/>
              <a:ext cx="9451" cy="9378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4220 h 0"/>
                <a:gd name="connsiteX2" fmla="*/ 0 w 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>
                  <a:moveTo>
                    <a:pt x="0" y="0"/>
                  </a:moveTo>
                  <a:cubicBezTo>
                    <a:pt x="0" y="1407"/>
                    <a:pt x="0" y="2814"/>
                    <a:pt x="0" y="4220"/>
                  </a:cubicBezTo>
                  <a:cubicBezTo>
                    <a:pt x="0" y="2814"/>
                    <a:pt x="0" y="1407"/>
                    <a:pt x="0" y="0"/>
                  </a:cubicBezTo>
                  <a:close/>
                </a:path>
              </a:pathLst>
            </a:custGeom>
            <a:noFill/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55" name="Forma Livre 154">
              <a:extLst>
                <a:ext uri="{FF2B5EF4-FFF2-40B4-BE49-F238E27FC236}">
                  <a16:creationId xmlns:a16="http://schemas.microsoft.com/office/drawing/2014/main" id="{8C37A4AF-FC32-BB43-AB5E-F40F2DC5EEC6}"/>
                </a:ext>
              </a:extLst>
            </p:cNvPr>
            <p:cNvSpPr/>
            <p:nvPr/>
          </p:nvSpPr>
          <p:spPr>
            <a:xfrm>
              <a:off x="5251454" y="1779439"/>
              <a:ext cx="9451" cy="9378"/>
            </a:xfrm>
            <a:custGeom>
              <a:avLst/>
              <a:gdLst>
                <a:gd name="connsiteX0" fmla="*/ 2646 w 0"/>
                <a:gd name="connsiteY0" fmla="*/ 12848 h 9378"/>
                <a:gd name="connsiteX1" fmla="*/ 0 w 0"/>
                <a:gd name="connsiteY1" fmla="*/ 0 h 9378"/>
                <a:gd name="connsiteX2" fmla="*/ 2646 w 0"/>
                <a:gd name="connsiteY2" fmla="*/ 12848 h 9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9378">
                  <a:moveTo>
                    <a:pt x="2646" y="12848"/>
                  </a:moveTo>
                  <a:cubicBezTo>
                    <a:pt x="1334" y="8664"/>
                    <a:pt x="448" y="4360"/>
                    <a:pt x="0" y="0"/>
                  </a:cubicBezTo>
                  <a:cubicBezTo>
                    <a:pt x="448" y="4360"/>
                    <a:pt x="1334" y="8664"/>
                    <a:pt x="2646" y="12848"/>
                  </a:cubicBezTo>
                  <a:close/>
                </a:path>
              </a:pathLst>
            </a:custGeom>
            <a:noFill/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56" name="Forma Livre 155">
              <a:extLst>
                <a:ext uri="{FF2B5EF4-FFF2-40B4-BE49-F238E27FC236}">
                  <a16:creationId xmlns:a16="http://schemas.microsoft.com/office/drawing/2014/main" id="{8FB01EAC-C1C9-2042-B531-96E225157482}"/>
                </a:ext>
              </a:extLst>
            </p:cNvPr>
            <p:cNvSpPr/>
            <p:nvPr/>
          </p:nvSpPr>
          <p:spPr>
            <a:xfrm>
              <a:off x="5463255" y="1798290"/>
              <a:ext cx="9451" cy="9378"/>
            </a:xfrm>
            <a:custGeom>
              <a:avLst/>
              <a:gdLst>
                <a:gd name="connsiteX0" fmla="*/ 6143 w 0"/>
                <a:gd name="connsiteY0" fmla="*/ 11160 h 9378"/>
                <a:gd name="connsiteX1" fmla="*/ 0 w 0"/>
                <a:gd name="connsiteY1" fmla="*/ 0 h 9378"/>
                <a:gd name="connsiteX2" fmla="*/ 6143 w 0"/>
                <a:gd name="connsiteY2" fmla="*/ 11160 h 9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9378">
                  <a:moveTo>
                    <a:pt x="6143" y="11160"/>
                  </a:moveTo>
                  <a:cubicBezTo>
                    <a:pt x="3736" y="7646"/>
                    <a:pt x="1679" y="3909"/>
                    <a:pt x="0" y="0"/>
                  </a:cubicBezTo>
                  <a:cubicBezTo>
                    <a:pt x="1679" y="3909"/>
                    <a:pt x="3736" y="7646"/>
                    <a:pt x="6143" y="11160"/>
                  </a:cubicBezTo>
                  <a:close/>
                </a:path>
              </a:pathLst>
            </a:custGeom>
            <a:noFill/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57" name="Forma Livre 156">
              <a:extLst>
                <a:ext uri="{FF2B5EF4-FFF2-40B4-BE49-F238E27FC236}">
                  <a16:creationId xmlns:a16="http://schemas.microsoft.com/office/drawing/2014/main" id="{6AC38C14-ECBA-DD40-9B70-AAC72F2A8265}"/>
                </a:ext>
              </a:extLst>
            </p:cNvPr>
            <p:cNvSpPr/>
            <p:nvPr/>
          </p:nvSpPr>
          <p:spPr>
            <a:xfrm>
              <a:off x="5256274" y="1798290"/>
              <a:ext cx="9451" cy="9378"/>
            </a:xfrm>
            <a:custGeom>
              <a:avLst/>
              <a:gdLst>
                <a:gd name="connsiteX0" fmla="*/ 6143 w 0"/>
                <a:gd name="connsiteY0" fmla="*/ 11160 h 9378"/>
                <a:gd name="connsiteX1" fmla="*/ 0 w 0"/>
                <a:gd name="connsiteY1" fmla="*/ 0 h 9378"/>
                <a:gd name="connsiteX2" fmla="*/ 6143 w 0"/>
                <a:gd name="connsiteY2" fmla="*/ 11160 h 9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9378">
                  <a:moveTo>
                    <a:pt x="6143" y="11160"/>
                  </a:moveTo>
                  <a:cubicBezTo>
                    <a:pt x="3736" y="7646"/>
                    <a:pt x="1679" y="3909"/>
                    <a:pt x="0" y="0"/>
                  </a:cubicBezTo>
                  <a:cubicBezTo>
                    <a:pt x="1679" y="3909"/>
                    <a:pt x="3736" y="7646"/>
                    <a:pt x="6143" y="11160"/>
                  </a:cubicBezTo>
                  <a:close/>
                </a:path>
              </a:pathLst>
            </a:custGeom>
            <a:noFill/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58" name="Forma Livre 157">
              <a:extLst>
                <a:ext uri="{FF2B5EF4-FFF2-40B4-BE49-F238E27FC236}">
                  <a16:creationId xmlns:a16="http://schemas.microsoft.com/office/drawing/2014/main" id="{31684CB2-CE53-AE4A-8CF5-491ED2C8C8BC}"/>
                </a:ext>
              </a:extLst>
            </p:cNvPr>
            <p:cNvSpPr/>
            <p:nvPr/>
          </p:nvSpPr>
          <p:spPr>
            <a:xfrm>
              <a:off x="5457962" y="1779439"/>
              <a:ext cx="9451" cy="9378"/>
            </a:xfrm>
            <a:custGeom>
              <a:avLst/>
              <a:gdLst>
                <a:gd name="connsiteX0" fmla="*/ 2646 w 0"/>
                <a:gd name="connsiteY0" fmla="*/ 12848 h 9378"/>
                <a:gd name="connsiteX1" fmla="*/ 0 w 0"/>
                <a:gd name="connsiteY1" fmla="*/ 0 h 9378"/>
                <a:gd name="connsiteX2" fmla="*/ 2646 w 0"/>
                <a:gd name="connsiteY2" fmla="*/ 12848 h 9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9378">
                  <a:moveTo>
                    <a:pt x="2646" y="12848"/>
                  </a:moveTo>
                  <a:cubicBezTo>
                    <a:pt x="1334" y="8664"/>
                    <a:pt x="448" y="4360"/>
                    <a:pt x="0" y="0"/>
                  </a:cubicBezTo>
                  <a:cubicBezTo>
                    <a:pt x="448" y="4360"/>
                    <a:pt x="1334" y="8664"/>
                    <a:pt x="2646" y="12848"/>
                  </a:cubicBezTo>
                  <a:close/>
                </a:path>
              </a:pathLst>
            </a:custGeom>
            <a:noFill/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59" name="Forma Livre 158">
              <a:extLst>
                <a:ext uri="{FF2B5EF4-FFF2-40B4-BE49-F238E27FC236}">
                  <a16:creationId xmlns:a16="http://schemas.microsoft.com/office/drawing/2014/main" id="{422D86FD-B0B1-EB42-8ADD-4BE77E35BE74}"/>
                </a:ext>
              </a:extLst>
            </p:cNvPr>
            <p:cNvSpPr/>
            <p:nvPr/>
          </p:nvSpPr>
          <p:spPr>
            <a:xfrm>
              <a:off x="5204765" y="1522094"/>
              <a:ext cx="519814" cy="150055"/>
            </a:xfrm>
            <a:custGeom>
              <a:avLst/>
              <a:gdLst>
                <a:gd name="connsiteX0" fmla="*/ 94512 w 519813"/>
                <a:gd name="connsiteY0" fmla="*/ 153525 h 150055"/>
                <a:gd name="connsiteX1" fmla="*/ 94512 w 519813"/>
                <a:gd name="connsiteY1" fmla="*/ 121920 h 150055"/>
                <a:gd name="connsiteX2" fmla="*/ 108688 w 519813"/>
                <a:gd name="connsiteY2" fmla="*/ 107852 h 150055"/>
                <a:gd name="connsiteX3" fmla="*/ 122865 w 519813"/>
                <a:gd name="connsiteY3" fmla="*/ 121920 h 150055"/>
                <a:gd name="connsiteX4" fmla="*/ 122865 w 519813"/>
                <a:gd name="connsiteY4" fmla="*/ 152400 h 150055"/>
                <a:gd name="connsiteX5" fmla="*/ 131277 w 519813"/>
                <a:gd name="connsiteY5" fmla="*/ 153713 h 150055"/>
                <a:gd name="connsiteX6" fmla="*/ 311888 w 519813"/>
                <a:gd name="connsiteY6" fmla="*/ 152212 h 150055"/>
                <a:gd name="connsiteX7" fmla="*/ 319449 w 519813"/>
                <a:gd name="connsiteY7" fmla="*/ 152212 h 150055"/>
                <a:gd name="connsiteX8" fmla="*/ 324931 w 519813"/>
                <a:gd name="connsiteY8" fmla="*/ 152212 h 150055"/>
                <a:gd name="connsiteX9" fmla="*/ 378425 w 519813"/>
                <a:gd name="connsiteY9" fmla="*/ 152212 h 150055"/>
                <a:gd name="connsiteX10" fmla="*/ 378425 w 519813"/>
                <a:gd name="connsiteY10" fmla="*/ 121920 h 150055"/>
                <a:gd name="connsiteX11" fmla="*/ 392601 w 519813"/>
                <a:gd name="connsiteY11" fmla="*/ 107852 h 150055"/>
                <a:gd name="connsiteX12" fmla="*/ 406778 w 519813"/>
                <a:gd name="connsiteY12" fmla="*/ 121920 h 150055"/>
                <a:gd name="connsiteX13" fmla="*/ 406778 w 519813"/>
                <a:gd name="connsiteY13" fmla="*/ 151462 h 150055"/>
                <a:gd name="connsiteX14" fmla="*/ 519814 w 519813"/>
                <a:gd name="connsiteY14" fmla="*/ 150618 h 150055"/>
                <a:gd name="connsiteX15" fmla="*/ 519814 w 519813"/>
                <a:gd name="connsiteY15" fmla="*/ 0 h 150055"/>
                <a:gd name="connsiteX16" fmla="*/ 452616 w 519813"/>
                <a:gd name="connsiteY16" fmla="*/ 0 h 150055"/>
                <a:gd name="connsiteX17" fmla="*/ 453656 w 519813"/>
                <a:gd name="connsiteY17" fmla="*/ 5252 h 150055"/>
                <a:gd name="connsiteX18" fmla="*/ 453656 w 519813"/>
                <a:gd name="connsiteY18" fmla="*/ 107852 h 150055"/>
                <a:gd name="connsiteX19" fmla="*/ 439479 w 519813"/>
                <a:gd name="connsiteY19" fmla="*/ 121920 h 150055"/>
                <a:gd name="connsiteX20" fmla="*/ 425302 w 519813"/>
                <a:gd name="connsiteY20" fmla="*/ 107852 h 150055"/>
                <a:gd name="connsiteX21" fmla="*/ 425302 w 519813"/>
                <a:gd name="connsiteY21" fmla="*/ 5252 h 150055"/>
                <a:gd name="connsiteX22" fmla="*/ 426342 w 519813"/>
                <a:gd name="connsiteY22" fmla="*/ 0 h 150055"/>
                <a:gd name="connsiteX23" fmla="*/ 359144 w 519813"/>
                <a:gd name="connsiteY23" fmla="*/ 0 h 150055"/>
                <a:gd name="connsiteX24" fmla="*/ 359144 w 519813"/>
                <a:gd name="connsiteY24" fmla="*/ 107852 h 150055"/>
                <a:gd name="connsiteX25" fmla="*/ 344967 w 519813"/>
                <a:gd name="connsiteY25" fmla="*/ 121920 h 150055"/>
                <a:gd name="connsiteX26" fmla="*/ 330791 w 519813"/>
                <a:gd name="connsiteY26" fmla="*/ 107852 h 150055"/>
                <a:gd name="connsiteX27" fmla="*/ 330791 w 519813"/>
                <a:gd name="connsiteY27" fmla="*/ 0 h 150055"/>
                <a:gd name="connsiteX28" fmla="*/ 169081 w 519813"/>
                <a:gd name="connsiteY28" fmla="*/ 0 h 150055"/>
                <a:gd name="connsiteX29" fmla="*/ 170121 w 519813"/>
                <a:gd name="connsiteY29" fmla="*/ 5252 h 150055"/>
                <a:gd name="connsiteX30" fmla="*/ 170121 w 519813"/>
                <a:gd name="connsiteY30" fmla="*/ 107852 h 150055"/>
                <a:gd name="connsiteX31" fmla="*/ 155944 w 519813"/>
                <a:gd name="connsiteY31" fmla="*/ 121920 h 150055"/>
                <a:gd name="connsiteX32" fmla="*/ 141767 w 519813"/>
                <a:gd name="connsiteY32" fmla="*/ 107852 h 150055"/>
                <a:gd name="connsiteX33" fmla="*/ 141767 w 519813"/>
                <a:gd name="connsiteY33" fmla="*/ 5252 h 150055"/>
                <a:gd name="connsiteX34" fmla="*/ 142807 w 519813"/>
                <a:gd name="connsiteY34" fmla="*/ 0 h 150055"/>
                <a:gd name="connsiteX35" fmla="*/ 75609 w 519813"/>
                <a:gd name="connsiteY35" fmla="*/ 0 h 150055"/>
                <a:gd name="connsiteX36" fmla="*/ 75609 w 519813"/>
                <a:gd name="connsiteY36" fmla="*/ 107852 h 150055"/>
                <a:gd name="connsiteX37" fmla="*/ 61433 w 519813"/>
                <a:gd name="connsiteY37" fmla="*/ 121920 h 150055"/>
                <a:gd name="connsiteX38" fmla="*/ 47256 w 519813"/>
                <a:gd name="connsiteY38" fmla="*/ 107852 h 150055"/>
                <a:gd name="connsiteX39" fmla="*/ 47256 w 519813"/>
                <a:gd name="connsiteY39" fmla="*/ 0 h 150055"/>
                <a:gd name="connsiteX40" fmla="*/ 0 w 519813"/>
                <a:gd name="connsiteY40" fmla="*/ 0 h 150055"/>
                <a:gd name="connsiteX41" fmla="*/ 0 w 519813"/>
                <a:gd name="connsiteY41" fmla="*/ 154745 h 150055"/>
                <a:gd name="connsiteX42" fmla="*/ 92054 w 519813"/>
                <a:gd name="connsiteY42" fmla="*/ 153994 h 150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19813" h="150055">
                  <a:moveTo>
                    <a:pt x="94512" y="153525"/>
                  </a:moveTo>
                  <a:lnTo>
                    <a:pt x="94512" y="121920"/>
                  </a:lnTo>
                  <a:cubicBezTo>
                    <a:pt x="94512" y="114151"/>
                    <a:pt x="100859" y="107852"/>
                    <a:pt x="108688" y="107852"/>
                  </a:cubicBezTo>
                  <a:cubicBezTo>
                    <a:pt x="116518" y="107852"/>
                    <a:pt x="122865" y="114151"/>
                    <a:pt x="122865" y="121920"/>
                  </a:cubicBezTo>
                  <a:lnTo>
                    <a:pt x="122865" y="152400"/>
                  </a:lnTo>
                  <a:cubicBezTo>
                    <a:pt x="125700" y="152400"/>
                    <a:pt x="128536" y="153150"/>
                    <a:pt x="131277" y="153713"/>
                  </a:cubicBezTo>
                  <a:lnTo>
                    <a:pt x="311888" y="152212"/>
                  </a:lnTo>
                  <a:cubicBezTo>
                    <a:pt x="314346" y="152212"/>
                    <a:pt x="316897" y="152212"/>
                    <a:pt x="319449" y="152212"/>
                  </a:cubicBezTo>
                  <a:lnTo>
                    <a:pt x="324931" y="152212"/>
                  </a:lnTo>
                  <a:lnTo>
                    <a:pt x="378425" y="152212"/>
                  </a:lnTo>
                  <a:lnTo>
                    <a:pt x="378425" y="121920"/>
                  </a:lnTo>
                  <a:cubicBezTo>
                    <a:pt x="378425" y="114151"/>
                    <a:pt x="384772" y="107852"/>
                    <a:pt x="392601" y="107852"/>
                  </a:cubicBezTo>
                  <a:cubicBezTo>
                    <a:pt x="400431" y="107852"/>
                    <a:pt x="406778" y="114151"/>
                    <a:pt x="406778" y="121920"/>
                  </a:cubicBezTo>
                  <a:lnTo>
                    <a:pt x="406778" y="151462"/>
                  </a:lnTo>
                  <a:lnTo>
                    <a:pt x="519814" y="150618"/>
                  </a:lnTo>
                  <a:lnTo>
                    <a:pt x="519814" y="0"/>
                  </a:lnTo>
                  <a:lnTo>
                    <a:pt x="452616" y="0"/>
                  </a:lnTo>
                  <a:cubicBezTo>
                    <a:pt x="453301" y="1668"/>
                    <a:pt x="453654" y="3451"/>
                    <a:pt x="453656" y="5252"/>
                  </a:cubicBezTo>
                  <a:lnTo>
                    <a:pt x="453656" y="107852"/>
                  </a:lnTo>
                  <a:cubicBezTo>
                    <a:pt x="453656" y="115622"/>
                    <a:pt x="447309" y="121920"/>
                    <a:pt x="439479" y="121920"/>
                  </a:cubicBezTo>
                  <a:cubicBezTo>
                    <a:pt x="431649" y="121920"/>
                    <a:pt x="425302" y="115622"/>
                    <a:pt x="425302" y="107852"/>
                  </a:cubicBezTo>
                  <a:lnTo>
                    <a:pt x="425302" y="5252"/>
                  </a:lnTo>
                  <a:cubicBezTo>
                    <a:pt x="425305" y="3451"/>
                    <a:pt x="425658" y="1668"/>
                    <a:pt x="426342" y="0"/>
                  </a:cubicBezTo>
                  <a:lnTo>
                    <a:pt x="359144" y="0"/>
                  </a:lnTo>
                  <a:lnTo>
                    <a:pt x="359144" y="107852"/>
                  </a:lnTo>
                  <a:cubicBezTo>
                    <a:pt x="359144" y="115622"/>
                    <a:pt x="352797" y="121920"/>
                    <a:pt x="344967" y="121920"/>
                  </a:cubicBezTo>
                  <a:cubicBezTo>
                    <a:pt x="337138" y="121920"/>
                    <a:pt x="330791" y="115622"/>
                    <a:pt x="330791" y="107852"/>
                  </a:cubicBezTo>
                  <a:lnTo>
                    <a:pt x="330791" y="0"/>
                  </a:lnTo>
                  <a:lnTo>
                    <a:pt x="169081" y="0"/>
                  </a:lnTo>
                  <a:cubicBezTo>
                    <a:pt x="169766" y="1668"/>
                    <a:pt x="170119" y="3451"/>
                    <a:pt x="170121" y="5252"/>
                  </a:cubicBezTo>
                  <a:lnTo>
                    <a:pt x="170121" y="107852"/>
                  </a:lnTo>
                  <a:cubicBezTo>
                    <a:pt x="170121" y="115622"/>
                    <a:pt x="163774" y="121920"/>
                    <a:pt x="155944" y="121920"/>
                  </a:cubicBezTo>
                  <a:cubicBezTo>
                    <a:pt x="148115" y="121920"/>
                    <a:pt x="141767" y="115622"/>
                    <a:pt x="141767" y="107852"/>
                  </a:cubicBezTo>
                  <a:lnTo>
                    <a:pt x="141767" y="5252"/>
                  </a:lnTo>
                  <a:cubicBezTo>
                    <a:pt x="141770" y="3451"/>
                    <a:pt x="142123" y="1668"/>
                    <a:pt x="142807" y="0"/>
                  </a:cubicBezTo>
                  <a:lnTo>
                    <a:pt x="75609" y="0"/>
                  </a:lnTo>
                  <a:lnTo>
                    <a:pt x="75609" y="107852"/>
                  </a:lnTo>
                  <a:cubicBezTo>
                    <a:pt x="75609" y="115622"/>
                    <a:pt x="69262" y="121920"/>
                    <a:pt x="61433" y="121920"/>
                  </a:cubicBezTo>
                  <a:cubicBezTo>
                    <a:pt x="53603" y="121920"/>
                    <a:pt x="47256" y="115622"/>
                    <a:pt x="47256" y="107852"/>
                  </a:cubicBezTo>
                  <a:lnTo>
                    <a:pt x="47256" y="0"/>
                  </a:lnTo>
                  <a:lnTo>
                    <a:pt x="0" y="0"/>
                  </a:lnTo>
                  <a:lnTo>
                    <a:pt x="0" y="154745"/>
                  </a:lnTo>
                  <a:lnTo>
                    <a:pt x="92054" y="153994"/>
                  </a:lnTo>
                  <a:close/>
                </a:path>
              </a:pathLst>
            </a:custGeom>
            <a:noFill/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60" name="Forma Livre 159">
              <a:extLst>
                <a:ext uri="{FF2B5EF4-FFF2-40B4-BE49-F238E27FC236}">
                  <a16:creationId xmlns:a16="http://schemas.microsoft.com/office/drawing/2014/main" id="{F98A4ABC-9EA7-184B-9454-E99A1071224E}"/>
                </a:ext>
              </a:extLst>
            </p:cNvPr>
            <p:cNvSpPr/>
            <p:nvPr/>
          </p:nvSpPr>
          <p:spPr>
            <a:xfrm>
              <a:off x="5457773" y="1775313"/>
              <a:ext cx="9451" cy="9378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4220 h 0"/>
                <a:gd name="connsiteX2" fmla="*/ 0 w 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>
                  <a:moveTo>
                    <a:pt x="0" y="0"/>
                  </a:moveTo>
                  <a:cubicBezTo>
                    <a:pt x="0" y="1407"/>
                    <a:pt x="0" y="2814"/>
                    <a:pt x="0" y="4220"/>
                  </a:cubicBezTo>
                  <a:cubicBezTo>
                    <a:pt x="0" y="2814"/>
                    <a:pt x="0" y="1407"/>
                    <a:pt x="0" y="0"/>
                  </a:cubicBezTo>
                  <a:close/>
                </a:path>
              </a:pathLst>
            </a:custGeom>
            <a:noFill/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61" name="Forma Livre 160">
              <a:extLst>
                <a:ext uri="{FF2B5EF4-FFF2-40B4-BE49-F238E27FC236}">
                  <a16:creationId xmlns:a16="http://schemas.microsoft.com/office/drawing/2014/main" id="{C35A8ACD-B55C-DC4A-BFEC-22007E0E17B9}"/>
                </a:ext>
              </a:extLst>
            </p:cNvPr>
            <p:cNvSpPr/>
            <p:nvPr/>
          </p:nvSpPr>
          <p:spPr>
            <a:xfrm>
              <a:off x="5752933" y="1644014"/>
              <a:ext cx="415851" cy="28135"/>
            </a:xfrm>
            <a:custGeom>
              <a:avLst/>
              <a:gdLst>
                <a:gd name="connsiteX0" fmla="*/ 424263 w 415851"/>
                <a:gd name="connsiteY0" fmla="*/ 0 h 28135"/>
                <a:gd name="connsiteX1" fmla="*/ 0 w 415851"/>
                <a:gd name="connsiteY1" fmla="*/ 0 h 28135"/>
                <a:gd name="connsiteX2" fmla="*/ 0 w 415851"/>
                <a:gd name="connsiteY2" fmla="*/ 28135 h 28135"/>
                <a:gd name="connsiteX3" fmla="*/ 330791 w 415851"/>
                <a:gd name="connsiteY3" fmla="*/ 26166 h 28135"/>
                <a:gd name="connsiteX4" fmla="*/ 424263 w 415851"/>
                <a:gd name="connsiteY4" fmla="*/ 0 h 28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851" h="28135">
                  <a:moveTo>
                    <a:pt x="424263" y="0"/>
                  </a:moveTo>
                  <a:lnTo>
                    <a:pt x="0" y="0"/>
                  </a:lnTo>
                  <a:lnTo>
                    <a:pt x="0" y="28135"/>
                  </a:lnTo>
                  <a:lnTo>
                    <a:pt x="330791" y="26166"/>
                  </a:lnTo>
                  <a:cubicBezTo>
                    <a:pt x="363779" y="26129"/>
                    <a:pt x="396119" y="17076"/>
                    <a:pt x="424263" y="0"/>
                  </a:cubicBezTo>
                  <a:close/>
                </a:path>
              </a:pathLst>
            </a:custGeom>
            <a:noFill/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62" name="Forma Livre 161">
              <a:extLst>
                <a:ext uri="{FF2B5EF4-FFF2-40B4-BE49-F238E27FC236}">
                  <a16:creationId xmlns:a16="http://schemas.microsoft.com/office/drawing/2014/main" id="{F26ADB03-C358-624C-8476-9BF8677075E2}"/>
                </a:ext>
              </a:extLst>
            </p:cNvPr>
            <p:cNvSpPr/>
            <p:nvPr/>
          </p:nvSpPr>
          <p:spPr>
            <a:xfrm>
              <a:off x="5752933" y="1404863"/>
              <a:ext cx="491460" cy="215705"/>
            </a:xfrm>
            <a:custGeom>
              <a:avLst/>
              <a:gdLst>
                <a:gd name="connsiteX0" fmla="*/ 0 w 491460"/>
                <a:gd name="connsiteY0" fmla="*/ 0 h 215704"/>
                <a:gd name="connsiteX1" fmla="*/ 0 w 491460"/>
                <a:gd name="connsiteY1" fmla="*/ 220394 h 215704"/>
                <a:gd name="connsiteX2" fmla="*/ 448647 w 491460"/>
                <a:gd name="connsiteY2" fmla="*/ 220394 h 215704"/>
                <a:gd name="connsiteX3" fmla="*/ 452522 w 491460"/>
                <a:gd name="connsiteY3" fmla="*/ 216830 h 215704"/>
                <a:gd name="connsiteX4" fmla="*/ 461973 w 491460"/>
                <a:gd name="connsiteY4" fmla="*/ 206232 h 215704"/>
                <a:gd name="connsiteX5" fmla="*/ 307163 w 491460"/>
                <a:gd name="connsiteY5" fmla="*/ 206232 h 215704"/>
                <a:gd name="connsiteX6" fmla="*/ 292986 w 491460"/>
                <a:gd name="connsiteY6" fmla="*/ 192165 h 215704"/>
                <a:gd name="connsiteX7" fmla="*/ 307163 w 491460"/>
                <a:gd name="connsiteY7" fmla="*/ 178097 h 215704"/>
                <a:gd name="connsiteX8" fmla="*/ 482009 w 491460"/>
                <a:gd name="connsiteY8" fmla="*/ 178097 h 215704"/>
                <a:gd name="connsiteX9" fmla="*/ 494957 w 491460"/>
                <a:gd name="connsiteY9" fmla="*/ 147429 h 215704"/>
                <a:gd name="connsiteX10" fmla="*/ 398367 w 491460"/>
                <a:gd name="connsiteY10" fmla="*/ 121264 h 215704"/>
                <a:gd name="connsiteX11" fmla="*/ 390900 w 491460"/>
                <a:gd name="connsiteY11" fmla="*/ 116293 h 215704"/>
                <a:gd name="connsiteX12" fmla="*/ 300169 w 491460"/>
                <a:gd name="connsiteY12" fmla="*/ 0 h 215704"/>
                <a:gd name="connsiteX13" fmla="*/ 14177 w 491460"/>
                <a:gd name="connsiteY13" fmla="*/ 120232 h 215704"/>
                <a:gd name="connsiteX14" fmla="*/ 14177 w 491460"/>
                <a:gd name="connsiteY14" fmla="*/ 39202 h 215704"/>
                <a:gd name="connsiteX15" fmla="*/ 48957 w 491460"/>
                <a:gd name="connsiteY15" fmla="*/ 4689 h 215704"/>
                <a:gd name="connsiteX16" fmla="*/ 97441 w 491460"/>
                <a:gd name="connsiteY16" fmla="*/ 4689 h 215704"/>
                <a:gd name="connsiteX17" fmla="*/ 132316 w 491460"/>
                <a:gd name="connsiteY17" fmla="*/ 39202 h 215704"/>
                <a:gd name="connsiteX18" fmla="*/ 132316 w 491460"/>
                <a:gd name="connsiteY18" fmla="*/ 120138 h 215704"/>
                <a:gd name="connsiteX19" fmla="*/ 97536 w 491460"/>
                <a:gd name="connsiteY19" fmla="*/ 154651 h 215704"/>
                <a:gd name="connsiteX20" fmla="*/ 48957 w 491460"/>
                <a:gd name="connsiteY20" fmla="*/ 154651 h 215704"/>
                <a:gd name="connsiteX21" fmla="*/ 14177 w 491460"/>
                <a:gd name="connsiteY21" fmla="*/ 120138 h 215704"/>
                <a:gd name="connsiteX22" fmla="*/ 241005 w 491460"/>
                <a:gd name="connsiteY22" fmla="*/ 206326 h 215704"/>
                <a:gd name="connsiteX23" fmla="*/ 42530 w 491460"/>
                <a:gd name="connsiteY23" fmla="*/ 206326 h 215704"/>
                <a:gd name="connsiteX24" fmla="*/ 28353 w 491460"/>
                <a:gd name="connsiteY24" fmla="*/ 192258 h 215704"/>
                <a:gd name="connsiteX25" fmla="*/ 42530 w 491460"/>
                <a:gd name="connsiteY25" fmla="*/ 178191 h 215704"/>
                <a:gd name="connsiteX26" fmla="*/ 241005 w 491460"/>
                <a:gd name="connsiteY26" fmla="*/ 178191 h 215704"/>
                <a:gd name="connsiteX27" fmla="*/ 255181 w 491460"/>
                <a:gd name="connsiteY27" fmla="*/ 192258 h 215704"/>
                <a:gd name="connsiteX28" fmla="*/ 241005 w 491460"/>
                <a:gd name="connsiteY28" fmla="*/ 206326 h 215704"/>
                <a:gd name="connsiteX29" fmla="*/ 347425 w 491460"/>
                <a:gd name="connsiteY29" fmla="*/ 137394 h 215704"/>
                <a:gd name="connsiteX30" fmla="*/ 319071 w 491460"/>
                <a:gd name="connsiteY30" fmla="*/ 154463 h 215704"/>
                <a:gd name="connsiteX31" fmla="*/ 178154 w 491460"/>
                <a:gd name="connsiteY31" fmla="*/ 154463 h 215704"/>
                <a:gd name="connsiteX32" fmla="*/ 146493 w 491460"/>
                <a:gd name="connsiteY32" fmla="*/ 123045 h 215704"/>
                <a:gd name="connsiteX33" fmla="*/ 146493 w 491460"/>
                <a:gd name="connsiteY33" fmla="*/ 36107 h 215704"/>
                <a:gd name="connsiteX34" fmla="*/ 178154 w 491460"/>
                <a:gd name="connsiteY34" fmla="*/ 4689 h 215704"/>
                <a:gd name="connsiteX35" fmla="*/ 256694 w 491460"/>
                <a:gd name="connsiteY35" fmla="*/ 4689 h 215704"/>
                <a:gd name="connsiteX36" fmla="*/ 282495 w 491460"/>
                <a:gd name="connsiteY36" fmla="*/ 17913 h 215704"/>
                <a:gd name="connsiteX37" fmla="*/ 345062 w 491460"/>
                <a:gd name="connsiteY37" fmla="*/ 104757 h 215704"/>
                <a:gd name="connsiteX38" fmla="*/ 347425 w 491460"/>
                <a:gd name="connsiteY38" fmla="*/ 137394 h 215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91460" h="215704">
                  <a:moveTo>
                    <a:pt x="0" y="0"/>
                  </a:moveTo>
                  <a:lnTo>
                    <a:pt x="0" y="220394"/>
                  </a:lnTo>
                  <a:lnTo>
                    <a:pt x="448647" y="220394"/>
                  </a:lnTo>
                  <a:lnTo>
                    <a:pt x="452522" y="216830"/>
                  </a:lnTo>
                  <a:cubicBezTo>
                    <a:pt x="456019" y="213360"/>
                    <a:pt x="459232" y="209796"/>
                    <a:pt x="461973" y="206232"/>
                  </a:cubicBezTo>
                  <a:lnTo>
                    <a:pt x="307163" y="206232"/>
                  </a:lnTo>
                  <a:cubicBezTo>
                    <a:pt x="299333" y="206232"/>
                    <a:pt x="292986" y="199934"/>
                    <a:pt x="292986" y="192165"/>
                  </a:cubicBezTo>
                  <a:cubicBezTo>
                    <a:pt x="292986" y="184395"/>
                    <a:pt x="299333" y="178097"/>
                    <a:pt x="307163" y="178097"/>
                  </a:cubicBezTo>
                  <a:lnTo>
                    <a:pt x="482009" y="178097"/>
                  </a:lnTo>
                  <a:cubicBezTo>
                    <a:pt x="487307" y="168310"/>
                    <a:pt x="491643" y="158041"/>
                    <a:pt x="494957" y="147429"/>
                  </a:cubicBezTo>
                  <a:lnTo>
                    <a:pt x="398367" y="121264"/>
                  </a:lnTo>
                  <a:cubicBezTo>
                    <a:pt x="395400" y="120454"/>
                    <a:pt x="392780" y="118710"/>
                    <a:pt x="390900" y="116293"/>
                  </a:cubicBezTo>
                  <a:lnTo>
                    <a:pt x="300169" y="0"/>
                  </a:lnTo>
                  <a:close/>
                  <a:moveTo>
                    <a:pt x="14177" y="120232"/>
                  </a:moveTo>
                  <a:lnTo>
                    <a:pt x="14177" y="39202"/>
                  </a:lnTo>
                  <a:cubicBezTo>
                    <a:pt x="14229" y="20163"/>
                    <a:pt x="29770" y="4741"/>
                    <a:pt x="48957" y="4689"/>
                  </a:cubicBezTo>
                  <a:lnTo>
                    <a:pt x="97441" y="4689"/>
                  </a:lnTo>
                  <a:cubicBezTo>
                    <a:pt x="116665" y="4689"/>
                    <a:pt x="132264" y="20126"/>
                    <a:pt x="132316" y="39202"/>
                  </a:cubicBezTo>
                  <a:lnTo>
                    <a:pt x="132316" y="120138"/>
                  </a:lnTo>
                  <a:cubicBezTo>
                    <a:pt x="132264" y="139178"/>
                    <a:pt x="116723" y="154599"/>
                    <a:pt x="97536" y="154651"/>
                  </a:cubicBezTo>
                  <a:lnTo>
                    <a:pt x="48957" y="154651"/>
                  </a:lnTo>
                  <a:cubicBezTo>
                    <a:pt x="29770" y="154599"/>
                    <a:pt x="14229" y="139178"/>
                    <a:pt x="14177" y="120138"/>
                  </a:cubicBezTo>
                  <a:close/>
                  <a:moveTo>
                    <a:pt x="241005" y="206326"/>
                  </a:moveTo>
                  <a:lnTo>
                    <a:pt x="42530" y="206326"/>
                  </a:lnTo>
                  <a:cubicBezTo>
                    <a:pt x="34701" y="206326"/>
                    <a:pt x="28353" y="200028"/>
                    <a:pt x="28353" y="192258"/>
                  </a:cubicBezTo>
                  <a:cubicBezTo>
                    <a:pt x="28353" y="184489"/>
                    <a:pt x="34701" y="178191"/>
                    <a:pt x="42530" y="178191"/>
                  </a:cubicBezTo>
                  <a:lnTo>
                    <a:pt x="241005" y="178191"/>
                  </a:lnTo>
                  <a:cubicBezTo>
                    <a:pt x="248834" y="178191"/>
                    <a:pt x="255181" y="184489"/>
                    <a:pt x="255181" y="192258"/>
                  </a:cubicBezTo>
                  <a:cubicBezTo>
                    <a:pt x="255181" y="200028"/>
                    <a:pt x="248834" y="206326"/>
                    <a:pt x="241005" y="206326"/>
                  </a:cubicBezTo>
                  <a:close/>
                  <a:moveTo>
                    <a:pt x="347425" y="137394"/>
                  </a:moveTo>
                  <a:cubicBezTo>
                    <a:pt x="341989" y="147949"/>
                    <a:pt x="331016" y="154555"/>
                    <a:pt x="319071" y="154463"/>
                  </a:cubicBezTo>
                  <a:lnTo>
                    <a:pt x="178154" y="154463"/>
                  </a:lnTo>
                  <a:cubicBezTo>
                    <a:pt x="160690" y="154412"/>
                    <a:pt x="146545" y="140376"/>
                    <a:pt x="146493" y="123045"/>
                  </a:cubicBezTo>
                  <a:lnTo>
                    <a:pt x="146493" y="36107"/>
                  </a:lnTo>
                  <a:cubicBezTo>
                    <a:pt x="146545" y="18777"/>
                    <a:pt x="160690" y="4741"/>
                    <a:pt x="178154" y="4689"/>
                  </a:cubicBezTo>
                  <a:lnTo>
                    <a:pt x="256694" y="4689"/>
                  </a:lnTo>
                  <a:cubicBezTo>
                    <a:pt x="266940" y="4708"/>
                    <a:pt x="276548" y="9632"/>
                    <a:pt x="282495" y="17913"/>
                  </a:cubicBezTo>
                  <a:lnTo>
                    <a:pt x="345062" y="104757"/>
                  </a:lnTo>
                  <a:cubicBezTo>
                    <a:pt x="351968" y="114331"/>
                    <a:pt x="352881" y="126939"/>
                    <a:pt x="347425" y="137394"/>
                  </a:cubicBezTo>
                  <a:close/>
                </a:path>
              </a:pathLst>
            </a:custGeom>
            <a:noFill/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63" name="Forma Livre 162">
              <a:extLst>
                <a:ext uri="{FF2B5EF4-FFF2-40B4-BE49-F238E27FC236}">
                  <a16:creationId xmlns:a16="http://schemas.microsoft.com/office/drawing/2014/main" id="{93DD007E-3D13-A145-AF6D-EC270D26AD1C}"/>
                </a:ext>
              </a:extLst>
            </p:cNvPr>
            <p:cNvSpPr/>
            <p:nvPr/>
          </p:nvSpPr>
          <p:spPr>
            <a:xfrm>
              <a:off x="6351948" y="1628352"/>
              <a:ext cx="18902" cy="56271"/>
            </a:xfrm>
            <a:custGeom>
              <a:avLst/>
              <a:gdLst>
                <a:gd name="connsiteX0" fmla="*/ 0 w 18902"/>
                <a:gd name="connsiteY0" fmla="*/ 29730 h 56270"/>
                <a:gd name="connsiteX1" fmla="*/ 18902 w 18902"/>
                <a:gd name="connsiteY1" fmla="*/ 59366 h 56270"/>
                <a:gd name="connsiteX2" fmla="*/ 18902 w 18902"/>
                <a:gd name="connsiteY2" fmla="*/ 0 h 56270"/>
                <a:gd name="connsiteX3" fmla="*/ 0 w 18902"/>
                <a:gd name="connsiteY3" fmla="*/ 29730 h 5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02" h="56270">
                  <a:moveTo>
                    <a:pt x="0" y="29730"/>
                  </a:moveTo>
                  <a:cubicBezTo>
                    <a:pt x="8" y="42401"/>
                    <a:pt x="7365" y="53935"/>
                    <a:pt x="18902" y="59366"/>
                  </a:cubicBezTo>
                  <a:lnTo>
                    <a:pt x="18902" y="0"/>
                  </a:lnTo>
                  <a:cubicBezTo>
                    <a:pt x="7350" y="5463"/>
                    <a:pt x="-5" y="17032"/>
                    <a:pt x="0" y="29730"/>
                  </a:cubicBezTo>
                  <a:close/>
                </a:path>
              </a:pathLst>
            </a:custGeom>
            <a:noFill/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64" name="Forma Livre 163">
              <a:extLst>
                <a:ext uri="{FF2B5EF4-FFF2-40B4-BE49-F238E27FC236}">
                  <a16:creationId xmlns:a16="http://schemas.microsoft.com/office/drawing/2014/main" id="{0BC350B0-8F5C-614E-A897-F4FEB78FA44E}"/>
                </a:ext>
              </a:extLst>
            </p:cNvPr>
            <p:cNvSpPr/>
            <p:nvPr/>
          </p:nvSpPr>
          <p:spPr>
            <a:xfrm>
              <a:off x="6058678" y="1798290"/>
              <a:ext cx="9451" cy="9378"/>
            </a:xfrm>
            <a:custGeom>
              <a:avLst/>
              <a:gdLst>
                <a:gd name="connsiteX0" fmla="*/ 6143 w 0"/>
                <a:gd name="connsiteY0" fmla="*/ 11160 h 9378"/>
                <a:gd name="connsiteX1" fmla="*/ 0 w 0"/>
                <a:gd name="connsiteY1" fmla="*/ 0 h 9378"/>
                <a:gd name="connsiteX2" fmla="*/ 6143 w 0"/>
                <a:gd name="connsiteY2" fmla="*/ 11160 h 9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9378">
                  <a:moveTo>
                    <a:pt x="6143" y="11160"/>
                  </a:moveTo>
                  <a:cubicBezTo>
                    <a:pt x="3736" y="7646"/>
                    <a:pt x="1679" y="3909"/>
                    <a:pt x="0" y="0"/>
                  </a:cubicBezTo>
                  <a:cubicBezTo>
                    <a:pt x="1679" y="3909"/>
                    <a:pt x="3736" y="7646"/>
                    <a:pt x="6143" y="11160"/>
                  </a:cubicBezTo>
                  <a:close/>
                </a:path>
              </a:pathLst>
            </a:custGeom>
            <a:noFill/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65" name="Forma Livre 164">
              <a:extLst>
                <a:ext uri="{FF2B5EF4-FFF2-40B4-BE49-F238E27FC236}">
                  <a16:creationId xmlns:a16="http://schemas.microsoft.com/office/drawing/2014/main" id="{49016D5C-9802-FD4C-A1D7-48D4885B000D}"/>
                </a:ext>
              </a:extLst>
            </p:cNvPr>
            <p:cNvSpPr/>
            <p:nvPr/>
          </p:nvSpPr>
          <p:spPr>
            <a:xfrm>
              <a:off x="6053196" y="1775313"/>
              <a:ext cx="9451" cy="9378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4220 h 0"/>
                <a:gd name="connsiteX2" fmla="*/ 0 w 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>
                  <a:moveTo>
                    <a:pt x="0" y="0"/>
                  </a:moveTo>
                  <a:cubicBezTo>
                    <a:pt x="0" y="1407"/>
                    <a:pt x="0" y="2814"/>
                    <a:pt x="0" y="4220"/>
                  </a:cubicBezTo>
                  <a:cubicBezTo>
                    <a:pt x="0" y="2814"/>
                    <a:pt x="0" y="1407"/>
                    <a:pt x="0" y="0"/>
                  </a:cubicBezTo>
                  <a:close/>
                </a:path>
              </a:pathLst>
            </a:custGeom>
            <a:noFill/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66" name="Forma Livre 165">
              <a:extLst>
                <a:ext uri="{FF2B5EF4-FFF2-40B4-BE49-F238E27FC236}">
                  <a16:creationId xmlns:a16="http://schemas.microsoft.com/office/drawing/2014/main" id="{AB642043-EEA0-E24F-9542-CB50F846CA68}"/>
                </a:ext>
              </a:extLst>
            </p:cNvPr>
            <p:cNvSpPr/>
            <p:nvPr/>
          </p:nvSpPr>
          <p:spPr>
            <a:xfrm>
              <a:off x="5846878" y="1779439"/>
              <a:ext cx="9451" cy="9378"/>
            </a:xfrm>
            <a:custGeom>
              <a:avLst/>
              <a:gdLst>
                <a:gd name="connsiteX0" fmla="*/ 2646 w 0"/>
                <a:gd name="connsiteY0" fmla="*/ 12848 h 9378"/>
                <a:gd name="connsiteX1" fmla="*/ 0 w 0"/>
                <a:gd name="connsiteY1" fmla="*/ 0 h 9378"/>
                <a:gd name="connsiteX2" fmla="*/ 2646 w 0"/>
                <a:gd name="connsiteY2" fmla="*/ 12848 h 9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9378">
                  <a:moveTo>
                    <a:pt x="2646" y="12848"/>
                  </a:moveTo>
                  <a:cubicBezTo>
                    <a:pt x="1334" y="8664"/>
                    <a:pt x="448" y="4360"/>
                    <a:pt x="0" y="0"/>
                  </a:cubicBezTo>
                  <a:cubicBezTo>
                    <a:pt x="448" y="4360"/>
                    <a:pt x="1334" y="8664"/>
                    <a:pt x="2646" y="12848"/>
                  </a:cubicBezTo>
                  <a:close/>
                </a:path>
              </a:pathLst>
            </a:custGeom>
            <a:noFill/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67" name="Forma Livre 166">
              <a:extLst>
                <a:ext uri="{FF2B5EF4-FFF2-40B4-BE49-F238E27FC236}">
                  <a16:creationId xmlns:a16="http://schemas.microsoft.com/office/drawing/2014/main" id="{76137CFB-857E-0B48-8CCC-7DFEABAFE472}"/>
                </a:ext>
              </a:extLst>
            </p:cNvPr>
            <p:cNvSpPr/>
            <p:nvPr/>
          </p:nvSpPr>
          <p:spPr>
            <a:xfrm>
              <a:off x="5851698" y="1798290"/>
              <a:ext cx="9451" cy="9378"/>
            </a:xfrm>
            <a:custGeom>
              <a:avLst/>
              <a:gdLst>
                <a:gd name="connsiteX0" fmla="*/ 6143 w 0"/>
                <a:gd name="connsiteY0" fmla="*/ 11160 h 9378"/>
                <a:gd name="connsiteX1" fmla="*/ 0 w 0"/>
                <a:gd name="connsiteY1" fmla="*/ 0 h 9378"/>
                <a:gd name="connsiteX2" fmla="*/ 6143 w 0"/>
                <a:gd name="connsiteY2" fmla="*/ 11160 h 9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9378">
                  <a:moveTo>
                    <a:pt x="6143" y="11160"/>
                  </a:moveTo>
                  <a:cubicBezTo>
                    <a:pt x="3736" y="7646"/>
                    <a:pt x="1679" y="3909"/>
                    <a:pt x="0" y="0"/>
                  </a:cubicBezTo>
                  <a:cubicBezTo>
                    <a:pt x="1679" y="3909"/>
                    <a:pt x="3736" y="7646"/>
                    <a:pt x="6143" y="11160"/>
                  </a:cubicBezTo>
                  <a:close/>
                </a:path>
              </a:pathLst>
            </a:custGeom>
            <a:noFill/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68" name="Forma Livre 167">
              <a:extLst>
                <a:ext uri="{FF2B5EF4-FFF2-40B4-BE49-F238E27FC236}">
                  <a16:creationId xmlns:a16="http://schemas.microsoft.com/office/drawing/2014/main" id="{7F5E13DD-4CE1-0F4F-87AA-85EC76E2C310}"/>
                </a:ext>
              </a:extLst>
            </p:cNvPr>
            <p:cNvSpPr/>
            <p:nvPr/>
          </p:nvSpPr>
          <p:spPr>
            <a:xfrm>
              <a:off x="5846688" y="1775313"/>
              <a:ext cx="9451" cy="9378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4220 h 0"/>
                <a:gd name="connsiteX2" fmla="*/ 0 w 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>
                  <a:moveTo>
                    <a:pt x="0" y="0"/>
                  </a:moveTo>
                  <a:cubicBezTo>
                    <a:pt x="0" y="1407"/>
                    <a:pt x="0" y="2814"/>
                    <a:pt x="0" y="4220"/>
                  </a:cubicBezTo>
                  <a:cubicBezTo>
                    <a:pt x="0" y="2814"/>
                    <a:pt x="0" y="1407"/>
                    <a:pt x="0" y="0"/>
                  </a:cubicBezTo>
                  <a:close/>
                </a:path>
              </a:pathLst>
            </a:custGeom>
            <a:noFill/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69" name="Forma Livre 168">
              <a:extLst>
                <a:ext uri="{FF2B5EF4-FFF2-40B4-BE49-F238E27FC236}">
                  <a16:creationId xmlns:a16="http://schemas.microsoft.com/office/drawing/2014/main" id="{55E85A1D-A5B9-7347-BF70-109EA828C032}"/>
                </a:ext>
              </a:extLst>
            </p:cNvPr>
            <p:cNvSpPr/>
            <p:nvPr/>
          </p:nvSpPr>
          <p:spPr>
            <a:xfrm>
              <a:off x="6053385" y="1779439"/>
              <a:ext cx="9451" cy="9378"/>
            </a:xfrm>
            <a:custGeom>
              <a:avLst/>
              <a:gdLst>
                <a:gd name="connsiteX0" fmla="*/ 2646 w 0"/>
                <a:gd name="connsiteY0" fmla="*/ 12848 h 9378"/>
                <a:gd name="connsiteX1" fmla="*/ 0 w 0"/>
                <a:gd name="connsiteY1" fmla="*/ 0 h 9378"/>
                <a:gd name="connsiteX2" fmla="*/ 2646 w 0"/>
                <a:gd name="connsiteY2" fmla="*/ 12848 h 9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9378">
                  <a:moveTo>
                    <a:pt x="2646" y="12848"/>
                  </a:moveTo>
                  <a:cubicBezTo>
                    <a:pt x="1334" y="8664"/>
                    <a:pt x="448" y="4360"/>
                    <a:pt x="0" y="0"/>
                  </a:cubicBezTo>
                  <a:cubicBezTo>
                    <a:pt x="448" y="4360"/>
                    <a:pt x="1334" y="8664"/>
                    <a:pt x="2646" y="12848"/>
                  </a:cubicBezTo>
                  <a:close/>
                </a:path>
              </a:pathLst>
            </a:custGeom>
            <a:noFill/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70" name="Forma Livre 169">
              <a:extLst>
                <a:ext uri="{FF2B5EF4-FFF2-40B4-BE49-F238E27FC236}">
                  <a16:creationId xmlns:a16="http://schemas.microsoft.com/office/drawing/2014/main" id="{9F94A1B6-4AD0-8A4F-B20E-092A268C9B60}"/>
                </a:ext>
              </a:extLst>
            </p:cNvPr>
            <p:cNvSpPr/>
            <p:nvPr/>
          </p:nvSpPr>
          <p:spPr>
            <a:xfrm>
              <a:off x="5251265" y="1775313"/>
              <a:ext cx="122865" cy="56271"/>
            </a:xfrm>
            <a:custGeom>
              <a:avLst/>
              <a:gdLst>
                <a:gd name="connsiteX0" fmla="*/ 132127 w 122865"/>
                <a:gd name="connsiteY0" fmla="*/ 0 h 56270"/>
                <a:gd name="connsiteX1" fmla="*/ 89408 w 122865"/>
                <a:gd name="connsiteY1" fmla="*/ 0 h 56270"/>
                <a:gd name="connsiteX2" fmla="*/ 63437 w 122865"/>
                <a:gd name="connsiteY2" fmla="*/ 20652 h 56270"/>
                <a:gd name="connsiteX3" fmla="*/ 42625 w 122865"/>
                <a:gd name="connsiteY3" fmla="*/ 0 h 56270"/>
                <a:gd name="connsiteX4" fmla="*/ 0 w 122865"/>
                <a:gd name="connsiteY4" fmla="*/ 0 h 56270"/>
                <a:gd name="connsiteX5" fmla="*/ 0 w 122865"/>
                <a:gd name="connsiteY5" fmla="*/ 4220 h 56270"/>
                <a:gd name="connsiteX6" fmla="*/ 2646 w 122865"/>
                <a:gd name="connsiteY6" fmla="*/ 17069 h 56270"/>
                <a:gd name="connsiteX7" fmla="*/ 4915 w 122865"/>
                <a:gd name="connsiteY7" fmla="*/ 23071 h 56270"/>
                <a:gd name="connsiteX8" fmla="*/ 11058 w 122865"/>
                <a:gd name="connsiteY8" fmla="*/ 34231 h 56270"/>
                <a:gd name="connsiteX9" fmla="*/ 14838 w 122865"/>
                <a:gd name="connsiteY9" fmla="*/ 39296 h 56270"/>
                <a:gd name="connsiteX10" fmla="*/ 107962 w 122865"/>
                <a:gd name="connsiteY10" fmla="*/ 48265 h 56270"/>
                <a:gd name="connsiteX11" fmla="*/ 132033 w 122865"/>
                <a:gd name="connsiteY11" fmla="*/ 0 h 5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2865" h="56270">
                  <a:moveTo>
                    <a:pt x="132127" y="0"/>
                  </a:moveTo>
                  <a:lnTo>
                    <a:pt x="89408" y="0"/>
                  </a:lnTo>
                  <a:cubicBezTo>
                    <a:pt x="87984" y="12819"/>
                    <a:pt x="76356" y="22066"/>
                    <a:pt x="63437" y="20652"/>
                  </a:cubicBezTo>
                  <a:cubicBezTo>
                    <a:pt x="52482" y="19454"/>
                    <a:pt x="43833" y="10871"/>
                    <a:pt x="42625" y="0"/>
                  </a:cubicBezTo>
                  <a:lnTo>
                    <a:pt x="0" y="0"/>
                  </a:lnTo>
                  <a:cubicBezTo>
                    <a:pt x="0" y="1407"/>
                    <a:pt x="0" y="2814"/>
                    <a:pt x="0" y="4220"/>
                  </a:cubicBezTo>
                  <a:cubicBezTo>
                    <a:pt x="448" y="8580"/>
                    <a:pt x="1334" y="12884"/>
                    <a:pt x="2646" y="17069"/>
                  </a:cubicBezTo>
                  <a:cubicBezTo>
                    <a:pt x="3276" y="19132"/>
                    <a:pt x="4032" y="21133"/>
                    <a:pt x="4915" y="23071"/>
                  </a:cubicBezTo>
                  <a:cubicBezTo>
                    <a:pt x="6594" y="26980"/>
                    <a:pt x="8651" y="30717"/>
                    <a:pt x="11058" y="34231"/>
                  </a:cubicBezTo>
                  <a:cubicBezTo>
                    <a:pt x="12255" y="35982"/>
                    <a:pt x="13515" y="37670"/>
                    <a:pt x="14838" y="39296"/>
                  </a:cubicBezTo>
                  <a:cubicBezTo>
                    <a:pt x="38058" y="67290"/>
                    <a:pt x="79751" y="71306"/>
                    <a:pt x="107962" y="48265"/>
                  </a:cubicBezTo>
                  <a:cubicBezTo>
                    <a:pt x="122572" y="36333"/>
                    <a:pt x="131334" y="18764"/>
                    <a:pt x="132033" y="0"/>
                  </a:cubicBezTo>
                  <a:close/>
                </a:path>
              </a:pathLst>
            </a:custGeom>
            <a:solidFill>
              <a:srgbClr val="FFFFFF"/>
            </a:solidFill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71" name="Forma Livre 170">
              <a:extLst>
                <a:ext uri="{FF2B5EF4-FFF2-40B4-BE49-F238E27FC236}">
                  <a16:creationId xmlns:a16="http://schemas.microsoft.com/office/drawing/2014/main" id="{E8325126-307F-EF4A-AFEC-182763D6A893}"/>
                </a:ext>
              </a:extLst>
            </p:cNvPr>
            <p:cNvSpPr/>
            <p:nvPr/>
          </p:nvSpPr>
          <p:spPr>
            <a:xfrm>
              <a:off x="5457773" y="1775219"/>
              <a:ext cx="132316" cy="56271"/>
            </a:xfrm>
            <a:custGeom>
              <a:avLst/>
              <a:gdLst>
                <a:gd name="connsiteX0" fmla="*/ 132222 w 132316"/>
                <a:gd name="connsiteY0" fmla="*/ 94 h 56270"/>
                <a:gd name="connsiteX1" fmla="*/ 89503 w 132316"/>
                <a:gd name="connsiteY1" fmla="*/ 94 h 56270"/>
                <a:gd name="connsiteX2" fmla="*/ 63532 w 132316"/>
                <a:gd name="connsiteY2" fmla="*/ 20746 h 56270"/>
                <a:gd name="connsiteX3" fmla="*/ 42719 w 132316"/>
                <a:gd name="connsiteY3" fmla="*/ 94 h 56270"/>
                <a:gd name="connsiteX4" fmla="*/ 0 w 132316"/>
                <a:gd name="connsiteY4" fmla="*/ 94 h 56270"/>
                <a:gd name="connsiteX5" fmla="*/ 0 w 132316"/>
                <a:gd name="connsiteY5" fmla="*/ 4314 h 56270"/>
                <a:gd name="connsiteX6" fmla="*/ 2646 w 132316"/>
                <a:gd name="connsiteY6" fmla="*/ 17163 h 56270"/>
                <a:gd name="connsiteX7" fmla="*/ 4915 w 132316"/>
                <a:gd name="connsiteY7" fmla="*/ 23165 h 56270"/>
                <a:gd name="connsiteX8" fmla="*/ 11625 w 132316"/>
                <a:gd name="connsiteY8" fmla="*/ 34231 h 56270"/>
                <a:gd name="connsiteX9" fmla="*/ 15405 w 132316"/>
                <a:gd name="connsiteY9" fmla="*/ 39296 h 56270"/>
                <a:gd name="connsiteX10" fmla="*/ 108530 w 132316"/>
                <a:gd name="connsiteY10" fmla="*/ 48265 h 56270"/>
                <a:gd name="connsiteX11" fmla="*/ 132600 w 132316"/>
                <a:gd name="connsiteY11" fmla="*/ 0 h 5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316" h="56270">
                  <a:moveTo>
                    <a:pt x="132222" y="94"/>
                  </a:moveTo>
                  <a:lnTo>
                    <a:pt x="89503" y="94"/>
                  </a:lnTo>
                  <a:cubicBezTo>
                    <a:pt x="88078" y="12913"/>
                    <a:pt x="76451" y="22160"/>
                    <a:pt x="63532" y="20746"/>
                  </a:cubicBezTo>
                  <a:cubicBezTo>
                    <a:pt x="52577" y="19547"/>
                    <a:pt x="43927" y="10965"/>
                    <a:pt x="42719" y="94"/>
                  </a:cubicBezTo>
                  <a:lnTo>
                    <a:pt x="0" y="94"/>
                  </a:lnTo>
                  <a:cubicBezTo>
                    <a:pt x="0" y="1501"/>
                    <a:pt x="0" y="2907"/>
                    <a:pt x="0" y="4314"/>
                  </a:cubicBezTo>
                  <a:cubicBezTo>
                    <a:pt x="448" y="8674"/>
                    <a:pt x="1334" y="12978"/>
                    <a:pt x="2646" y="17163"/>
                  </a:cubicBezTo>
                  <a:cubicBezTo>
                    <a:pt x="3276" y="19226"/>
                    <a:pt x="4032" y="21227"/>
                    <a:pt x="4915" y="23165"/>
                  </a:cubicBezTo>
                  <a:cubicBezTo>
                    <a:pt x="6779" y="27064"/>
                    <a:pt x="9027" y="30770"/>
                    <a:pt x="11625" y="34231"/>
                  </a:cubicBezTo>
                  <a:cubicBezTo>
                    <a:pt x="12822" y="35982"/>
                    <a:pt x="14082" y="37670"/>
                    <a:pt x="15405" y="39296"/>
                  </a:cubicBezTo>
                  <a:cubicBezTo>
                    <a:pt x="38625" y="67290"/>
                    <a:pt x="80318" y="71306"/>
                    <a:pt x="108530" y="48265"/>
                  </a:cubicBezTo>
                  <a:cubicBezTo>
                    <a:pt x="123139" y="36333"/>
                    <a:pt x="131901" y="18764"/>
                    <a:pt x="132600" y="0"/>
                  </a:cubicBezTo>
                  <a:close/>
                </a:path>
              </a:pathLst>
            </a:custGeom>
            <a:solidFill>
              <a:srgbClr val="FFFFFF"/>
            </a:solidFill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72" name="Forma Livre 171">
              <a:extLst>
                <a:ext uri="{FF2B5EF4-FFF2-40B4-BE49-F238E27FC236}">
                  <a16:creationId xmlns:a16="http://schemas.microsoft.com/office/drawing/2014/main" id="{5C895D74-501C-564D-A8EF-7EDE5BB0318D}"/>
                </a:ext>
              </a:extLst>
            </p:cNvPr>
            <p:cNvSpPr/>
            <p:nvPr/>
          </p:nvSpPr>
          <p:spPr>
            <a:xfrm>
              <a:off x="5516276" y="1673932"/>
              <a:ext cx="9451" cy="9378"/>
            </a:xfrm>
            <a:custGeom>
              <a:avLst/>
              <a:gdLst>
                <a:gd name="connsiteX0" fmla="*/ 7561 w 9451"/>
                <a:gd name="connsiteY0" fmla="*/ 0 h 0"/>
                <a:gd name="connsiteX1" fmla="*/ 0 w 9451"/>
                <a:gd name="connsiteY1" fmla="*/ 0 h 0"/>
                <a:gd name="connsiteX2" fmla="*/ 13043 w 9451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51">
                  <a:moveTo>
                    <a:pt x="7561" y="0"/>
                  </a:moveTo>
                  <a:cubicBezTo>
                    <a:pt x="5009" y="0"/>
                    <a:pt x="2552" y="0"/>
                    <a:pt x="0" y="0"/>
                  </a:cubicBezTo>
                  <a:lnTo>
                    <a:pt x="13043" y="0"/>
                  </a:lnTo>
                  <a:close/>
                </a:path>
              </a:pathLst>
            </a:custGeom>
            <a:solidFill>
              <a:srgbClr val="000000"/>
            </a:solidFill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73" name="Forma Livre 172">
              <a:extLst>
                <a:ext uri="{FF2B5EF4-FFF2-40B4-BE49-F238E27FC236}">
                  <a16:creationId xmlns:a16="http://schemas.microsoft.com/office/drawing/2014/main" id="{884A93B9-30F2-6849-8378-86FC755CAFBB}"/>
                </a:ext>
              </a:extLst>
            </p:cNvPr>
            <p:cNvSpPr/>
            <p:nvPr/>
          </p:nvSpPr>
          <p:spPr>
            <a:xfrm>
              <a:off x="5846688" y="1775313"/>
              <a:ext cx="122865" cy="56271"/>
            </a:xfrm>
            <a:custGeom>
              <a:avLst/>
              <a:gdLst>
                <a:gd name="connsiteX0" fmla="*/ 132127 w 122865"/>
                <a:gd name="connsiteY0" fmla="*/ 0 h 56270"/>
                <a:gd name="connsiteX1" fmla="*/ 89408 w 122865"/>
                <a:gd name="connsiteY1" fmla="*/ 0 h 56270"/>
                <a:gd name="connsiteX2" fmla="*/ 63437 w 122865"/>
                <a:gd name="connsiteY2" fmla="*/ 20652 h 56270"/>
                <a:gd name="connsiteX3" fmla="*/ 42625 w 122865"/>
                <a:gd name="connsiteY3" fmla="*/ 0 h 56270"/>
                <a:gd name="connsiteX4" fmla="*/ 0 w 122865"/>
                <a:gd name="connsiteY4" fmla="*/ 0 h 56270"/>
                <a:gd name="connsiteX5" fmla="*/ 0 w 122865"/>
                <a:gd name="connsiteY5" fmla="*/ 4220 h 56270"/>
                <a:gd name="connsiteX6" fmla="*/ 2646 w 122865"/>
                <a:gd name="connsiteY6" fmla="*/ 17069 h 56270"/>
                <a:gd name="connsiteX7" fmla="*/ 4915 w 122865"/>
                <a:gd name="connsiteY7" fmla="*/ 23071 h 56270"/>
                <a:gd name="connsiteX8" fmla="*/ 11058 w 122865"/>
                <a:gd name="connsiteY8" fmla="*/ 34231 h 56270"/>
                <a:gd name="connsiteX9" fmla="*/ 14838 w 122865"/>
                <a:gd name="connsiteY9" fmla="*/ 39296 h 56270"/>
                <a:gd name="connsiteX10" fmla="*/ 107962 w 122865"/>
                <a:gd name="connsiteY10" fmla="*/ 48265 h 56270"/>
                <a:gd name="connsiteX11" fmla="*/ 132033 w 122865"/>
                <a:gd name="connsiteY11" fmla="*/ 0 h 5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2865" h="56270">
                  <a:moveTo>
                    <a:pt x="132127" y="0"/>
                  </a:moveTo>
                  <a:lnTo>
                    <a:pt x="89408" y="0"/>
                  </a:lnTo>
                  <a:cubicBezTo>
                    <a:pt x="87984" y="12819"/>
                    <a:pt x="76356" y="22066"/>
                    <a:pt x="63437" y="20652"/>
                  </a:cubicBezTo>
                  <a:cubicBezTo>
                    <a:pt x="52482" y="19454"/>
                    <a:pt x="43833" y="10871"/>
                    <a:pt x="42625" y="0"/>
                  </a:cubicBezTo>
                  <a:lnTo>
                    <a:pt x="0" y="0"/>
                  </a:lnTo>
                  <a:cubicBezTo>
                    <a:pt x="0" y="1407"/>
                    <a:pt x="0" y="2814"/>
                    <a:pt x="0" y="4220"/>
                  </a:cubicBezTo>
                  <a:cubicBezTo>
                    <a:pt x="448" y="8580"/>
                    <a:pt x="1334" y="12884"/>
                    <a:pt x="2646" y="17069"/>
                  </a:cubicBezTo>
                  <a:cubicBezTo>
                    <a:pt x="3276" y="19132"/>
                    <a:pt x="4032" y="21133"/>
                    <a:pt x="4915" y="23071"/>
                  </a:cubicBezTo>
                  <a:cubicBezTo>
                    <a:pt x="6594" y="26980"/>
                    <a:pt x="8651" y="30717"/>
                    <a:pt x="11058" y="34231"/>
                  </a:cubicBezTo>
                  <a:cubicBezTo>
                    <a:pt x="12255" y="35982"/>
                    <a:pt x="13515" y="37670"/>
                    <a:pt x="14838" y="39296"/>
                  </a:cubicBezTo>
                  <a:cubicBezTo>
                    <a:pt x="38058" y="67290"/>
                    <a:pt x="79751" y="71306"/>
                    <a:pt x="107962" y="48265"/>
                  </a:cubicBezTo>
                  <a:cubicBezTo>
                    <a:pt x="122572" y="36333"/>
                    <a:pt x="131334" y="18764"/>
                    <a:pt x="132033" y="0"/>
                  </a:cubicBezTo>
                  <a:close/>
                </a:path>
              </a:pathLst>
            </a:custGeom>
            <a:solidFill>
              <a:srgbClr val="FFFFFF"/>
            </a:solidFill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74" name="Forma Livre 173">
              <a:extLst>
                <a:ext uri="{FF2B5EF4-FFF2-40B4-BE49-F238E27FC236}">
                  <a16:creationId xmlns:a16="http://schemas.microsoft.com/office/drawing/2014/main" id="{4C7911F1-F9F5-2B40-A145-28F68BE86B9C}"/>
                </a:ext>
              </a:extLst>
            </p:cNvPr>
            <p:cNvSpPr/>
            <p:nvPr/>
          </p:nvSpPr>
          <p:spPr>
            <a:xfrm>
              <a:off x="6053196" y="1775219"/>
              <a:ext cx="132316" cy="56271"/>
            </a:xfrm>
            <a:custGeom>
              <a:avLst/>
              <a:gdLst>
                <a:gd name="connsiteX0" fmla="*/ 132222 w 132316"/>
                <a:gd name="connsiteY0" fmla="*/ 94 h 56270"/>
                <a:gd name="connsiteX1" fmla="*/ 89503 w 132316"/>
                <a:gd name="connsiteY1" fmla="*/ 94 h 56270"/>
                <a:gd name="connsiteX2" fmla="*/ 63532 w 132316"/>
                <a:gd name="connsiteY2" fmla="*/ 20746 h 56270"/>
                <a:gd name="connsiteX3" fmla="*/ 42719 w 132316"/>
                <a:gd name="connsiteY3" fmla="*/ 94 h 56270"/>
                <a:gd name="connsiteX4" fmla="*/ 0 w 132316"/>
                <a:gd name="connsiteY4" fmla="*/ 94 h 56270"/>
                <a:gd name="connsiteX5" fmla="*/ 0 w 132316"/>
                <a:gd name="connsiteY5" fmla="*/ 4314 h 56270"/>
                <a:gd name="connsiteX6" fmla="*/ 2646 w 132316"/>
                <a:gd name="connsiteY6" fmla="*/ 17163 h 56270"/>
                <a:gd name="connsiteX7" fmla="*/ 4915 w 132316"/>
                <a:gd name="connsiteY7" fmla="*/ 23165 h 56270"/>
                <a:gd name="connsiteX8" fmla="*/ 11625 w 132316"/>
                <a:gd name="connsiteY8" fmla="*/ 34231 h 56270"/>
                <a:gd name="connsiteX9" fmla="*/ 15405 w 132316"/>
                <a:gd name="connsiteY9" fmla="*/ 39296 h 56270"/>
                <a:gd name="connsiteX10" fmla="*/ 108530 w 132316"/>
                <a:gd name="connsiteY10" fmla="*/ 48265 h 56270"/>
                <a:gd name="connsiteX11" fmla="*/ 132600 w 132316"/>
                <a:gd name="connsiteY11" fmla="*/ 0 h 5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316" h="56270">
                  <a:moveTo>
                    <a:pt x="132222" y="94"/>
                  </a:moveTo>
                  <a:lnTo>
                    <a:pt x="89503" y="94"/>
                  </a:lnTo>
                  <a:cubicBezTo>
                    <a:pt x="88078" y="12913"/>
                    <a:pt x="76451" y="22160"/>
                    <a:pt x="63532" y="20746"/>
                  </a:cubicBezTo>
                  <a:cubicBezTo>
                    <a:pt x="52576" y="19547"/>
                    <a:pt x="43927" y="10965"/>
                    <a:pt x="42719" y="94"/>
                  </a:cubicBezTo>
                  <a:lnTo>
                    <a:pt x="0" y="94"/>
                  </a:lnTo>
                  <a:cubicBezTo>
                    <a:pt x="0" y="1501"/>
                    <a:pt x="0" y="2907"/>
                    <a:pt x="0" y="4314"/>
                  </a:cubicBezTo>
                  <a:cubicBezTo>
                    <a:pt x="448" y="8674"/>
                    <a:pt x="1334" y="12978"/>
                    <a:pt x="2646" y="17163"/>
                  </a:cubicBezTo>
                  <a:cubicBezTo>
                    <a:pt x="3276" y="19226"/>
                    <a:pt x="4032" y="21227"/>
                    <a:pt x="4915" y="23165"/>
                  </a:cubicBezTo>
                  <a:cubicBezTo>
                    <a:pt x="6779" y="27064"/>
                    <a:pt x="9027" y="30770"/>
                    <a:pt x="11625" y="34231"/>
                  </a:cubicBezTo>
                  <a:cubicBezTo>
                    <a:pt x="12822" y="35982"/>
                    <a:pt x="14082" y="37670"/>
                    <a:pt x="15405" y="39296"/>
                  </a:cubicBezTo>
                  <a:cubicBezTo>
                    <a:pt x="38625" y="67290"/>
                    <a:pt x="80318" y="71306"/>
                    <a:pt x="108530" y="48265"/>
                  </a:cubicBezTo>
                  <a:cubicBezTo>
                    <a:pt x="123140" y="36333"/>
                    <a:pt x="131901" y="18764"/>
                    <a:pt x="132600" y="0"/>
                  </a:cubicBezTo>
                  <a:close/>
                </a:path>
              </a:pathLst>
            </a:custGeom>
            <a:solidFill>
              <a:srgbClr val="FFFFFF"/>
            </a:solidFill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75" name="Forma Livre 174">
              <a:extLst>
                <a:ext uri="{FF2B5EF4-FFF2-40B4-BE49-F238E27FC236}">
                  <a16:creationId xmlns:a16="http://schemas.microsoft.com/office/drawing/2014/main" id="{9654BFAB-D2FA-F341-9337-C0610E2BE544}"/>
                </a:ext>
              </a:extLst>
            </p:cNvPr>
            <p:cNvSpPr/>
            <p:nvPr/>
          </p:nvSpPr>
          <p:spPr>
            <a:xfrm>
              <a:off x="5611165" y="1672712"/>
              <a:ext cx="113414" cy="65649"/>
            </a:xfrm>
            <a:custGeom>
              <a:avLst/>
              <a:gdLst>
                <a:gd name="connsiteX0" fmla="*/ 0 w 113413"/>
                <a:gd name="connsiteY0" fmla="*/ 74465 h 65649"/>
                <a:gd name="connsiteX1" fmla="*/ 113414 w 113413"/>
                <a:gd name="connsiteY1" fmla="*/ 74465 h 65649"/>
                <a:gd name="connsiteX2" fmla="*/ 113414 w 113413"/>
                <a:gd name="connsiteY2" fmla="*/ 0 h 65649"/>
                <a:gd name="connsiteX3" fmla="*/ 0 w 113413"/>
                <a:gd name="connsiteY3" fmla="*/ 938 h 65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413" h="65649">
                  <a:moveTo>
                    <a:pt x="0" y="74465"/>
                  </a:moveTo>
                  <a:lnTo>
                    <a:pt x="113414" y="74465"/>
                  </a:lnTo>
                  <a:lnTo>
                    <a:pt x="113414" y="0"/>
                  </a:lnTo>
                  <a:lnTo>
                    <a:pt x="0" y="938"/>
                  </a:lnTo>
                  <a:close/>
                </a:path>
              </a:pathLst>
            </a:custGeom>
            <a:solidFill>
              <a:schemeClr val="accent4"/>
            </a:solidFill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76" name="Forma Livre 175">
              <a:extLst>
                <a:ext uri="{FF2B5EF4-FFF2-40B4-BE49-F238E27FC236}">
                  <a16:creationId xmlns:a16="http://schemas.microsoft.com/office/drawing/2014/main" id="{A028A3C2-A129-2444-BCB3-7D37CB9233A6}"/>
                </a:ext>
              </a:extLst>
            </p:cNvPr>
            <p:cNvSpPr/>
            <p:nvPr/>
          </p:nvSpPr>
          <p:spPr>
            <a:xfrm>
              <a:off x="6201580" y="1611096"/>
              <a:ext cx="113414" cy="9378"/>
            </a:xfrm>
            <a:custGeom>
              <a:avLst/>
              <a:gdLst>
                <a:gd name="connsiteX0" fmla="*/ 3875 w 113413"/>
                <a:gd name="connsiteY0" fmla="*/ 10598 h 9378"/>
                <a:gd name="connsiteX1" fmla="*/ 0 w 113413"/>
                <a:gd name="connsiteY1" fmla="*/ 14161 h 9378"/>
                <a:gd name="connsiteX2" fmla="*/ 114926 w 113413"/>
                <a:gd name="connsiteY2" fmla="*/ 14161 h 9378"/>
                <a:gd name="connsiteX3" fmla="*/ 110106 w 113413"/>
                <a:gd name="connsiteY3" fmla="*/ 0 h 9378"/>
                <a:gd name="connsiteX4" fmla="*/ 13610 w 113413"/>
                <a:gd name="connsiteY4" fmla="*/ 0 h 9378"/>
                <a:gd name="connsiteX5" fmla="*/ 3875 w 113413"/>
                <a:gd name="connsiteY5" fmla="*/ 10598 h 9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413" h="9378">
                  <a:moveTo>
                    <a:pt x="3875" y="10598"/>
                  </a:moveTo>
                  <a:lnTo>
                    <a:pt x="0" y="14161"/>
                  </a:lnTo>
                  <a:lnTo>
                    <a:pt x="114926" y="14161"/>
                  </a:lnTo>
                  <a:cubicBezTo>
                    <a:pt x="113655" y="9335"/>
                    <a:pt x="112044" y="4603"/>
                    <a:pt x="110106" y="0"/>
                  </a:cubicBezTo>
                  <a:lnTo>
                    <a:pt x="13610" y="0"/>
                  </a:lnTo>
                  <a:cubicBezTo>
                    <a:pt x="10585" y="3564"/>
                    <a:pt x="7372" y="7128"/>
                    <a:pt x="3875" y="10598"/>
                  </a:cubicBezTo>
                  <a:close/>
                </a:path>
              </a:pathLst>
            </a:custGeom>
            <a:solidFill>
              <a:schemeClr val="accent4"/>
            </a:solidFill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77" name="Forma Livre 176">
              <a:extLst>
                <a:ext uri="{FF2B5EF4-FFF2-40B4-BE49-F238E27FC236}">
                  <a16:creationId xmlns:a16="http://schemas.microsoft.com/office/drawing/2014/main" id="{71066630-C568-5245-8EE3-3B858039D02A}"/>
                </a:ext>
              </a:extLst>
            </p:cNvPr>
            <p:cNvSpPr/>
            <p:nvPr/>
          </p:nvSpPr>
          <p:spPr>
            <a:xfrm>
              <a:off x="6234942" y="1552387"/>
              <a:ext cx="56707" cy="28135"/>
            </a:xfrm>
            <a:custGeom>
              <a:avLst/>
              <a:gdLst>
                <a:gd name="connsiteX0" fmla="*/ 59070 w 56706"/>
                <a:gd name="connsiteY0" fmla="*/ 30668 h 28135"/>
                <a:gd name="connsiteX1" fmla="*/ 18902 w 56706"/>
                <a:gd name="connsiteY1" fmla="*/ 1782 h 28135"/>
                <a:gd name="connsiteX2" fmla="*/ 12381 w 56706"/>
                <a:gd name="connsiteY2" fmla="*/ 0 h 28135"/>
                <a:gd name="connsiteX3" fmla="*/ 0 w 56706"/>
                <a:gd name="connsiteY3" fmla="*/ 30668 h 28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706" h="28135">
                  <a:moveTo>
                    <a:pt x="59070" y="30668"/>
                  </a:moveTo>
                  <a:cubicBezTo>
                    <a:pt x="48049" y="18154"/>
                    <a:pt x="34317" y="8279"/>
                    <a:pt x="18902" y="1782"/>
                  </a:cubicBezTo>
                  <a:lnTo>
                    <a:pt x="12381" y="0"/>
                  </a:lnTo>
                  <a:cubicBezTo>
                    <a:pt x="9249" y="10591"/>
                    <a:pt x="5103" y="20860"/>
                    <a:pt x="0" y="30668"/>
                  </a:cubicBezTo>
                  <a:close/>
                </a:path>
              </a:pathLst>
            </a:custGeom>
            <a:solidFill>
              <a:schemeClr val="accent4"/>
            </a:solidFill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78" name="Forma Livre 177">
              <a:extLst>
                <a:ext uri="{FF2B5EF4-FFF2-40B4-BE49-F238E27FC236}">
                  <a16:creationId xmlns:a16="http://schemas.microsoft.com/office/drawing/2014/main" id="{14DFEF28-C5B2-674E-8D17-8207C775C9F6}"/>
                </a:ext>
              </a:extLst>
            </p:cNvPr>
            <p:cNvSpPr/>
            <p:nvPr/>
          </p:nvSpPr>
          <p:spPr>
            <a:xfrm>
              <a:off x="5204765" y="1676089"/>
              <a:ext cx="94512" cy="65649"/>
            </a:xfrm>
            <a:custGeom>
              <a:avLst/>
              <a:gdLst>
                <a:gd name="connsiteX0" fmla="*/ 94512 w 94511"/>
                <a:gd name="connsiteY0" fmla="*/ 71089 h 65649"/>
                <a:gd name="connsiteX1" fmla="*/ 94512 w 94511"/>
                <a:gd name="connsiteY1" fmla="*/ 0 h 65649"/>
                <a:gd name="connsiteX2" fmla="*/ 92054 w 94511"/>
                <a:gd name="connsiteY2" fmla="*/ 0 h 65649"/>
                <a:gd name="connsiteX3" fmla="*/ 0 w 94511"/>
                <a:gd name="connsiteY3" fmla="*/ 750 h 65649"/>
                <a:gd name="connsiteX4" fmla="*/ 0 w 94511"/>
                <a:gd name="connsiteY4" fmla="*/ 71089 h 65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511" h="65649">
                  <a:moveTo>
                    <a:pt x="94512" y="71089"/>
                  </a:moveTo>
                  <a:lnTo>
                    <a:pt x="94512" y="0"/>
                  </a:lnTo>
                  <a:lnTo>
                    <a:pt x="92054" y="0"/>
                  </a:lnTo>
                  <a:lnTo>
                    <a:pt x="0" y="750"/>
                  </a:lnTo>
                  <a:lnTo>
                    <a:pt x="0" y="71089"/>
                  </a:lnTo>
                  <a:close/>
                </a:path>
              </a:pathLst>
            </a:custGeom>
            <a:solidFill>
              <a:schemeClr val="accent4"/>
            </a:solidFill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79" name="Forma Livre 178">
              <a:extLst>
                <a:ext uri="{FF2B5EF4-FFF2-40B4-BE49-F238E27FC236}">
                  <a16:creationId xmlns:a16="http://schemas.microsoft.com/office/drawing/2014/main" id="{08743D11-329B-CC4A-998D-BB675C01396F}"/>
                </a:ext>
              </a:extLst>
            </p:cNvPr>
            <p:cNvSpPr/>
            <p:nvPr/>
          </p:nvSpPr>
          <p:spPr>
            <a:xfrm>
              <a:off x="5327631" y="1673744"/>
              <a:ext cx="255181" cy="65649"/>
            </a:xfrm>
            <a:custGeom>
              <a:avLst/>
              <a:gdLst>
                <a:gd name="connsiteX0" fmla="*/ 189023 w 255181"/>
                <a:gd name="connsiteY0" fmla="*/ 563 h 65649"/>
                <a:gd name="connsiteX1" fmla="*/ 8790 w 255181"/>
                <a:gd name="connsiteY1" fmla="*/ 1969 h 65649"/>
                <a:gd name="connsiteX2" fmla="*/ 0 w 255181"/>
                <a:gd name="connsiteY2" fmla="*/ 1969 h 65649"/>
                <a:gd name="connsiteX3" fmla="*/ 0 w 255181"/>
                <a:gd name="connsiteY3" fmla="*/ 73246 h 65649"/>
                <a:gd name="connsiteX4" fmla="*/ 255181 w 255181"/>
                <a:gd name="connsiteY4" fmla="*/ 73246 h 65649"/>
                <a:gd name="connsiteX5" fmla="*/ 255181 w 255181"/>
                <a:gd name="connsiteY5" fmla="*/ 0 h 65649"/>
                <a:gd name="connsiteX6" fmla="*/ 201688 w 255181"/>
                <a:gd name="connsiteY6" fmla="*/ 0 h 65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5181" h="65649">
                  <a:moveTo>
                    <a:pt x="189023" y="563"/>
                  </a:moveTo>
                  <a:lnTo>
                    <a:pt x="8790" y="1969"/>
                  </a:lnTo>
                  <a:lnTo>
                    <a:pt x="0" y="1969"/>
                  </a:lnTo>
                  <a:lnTo>
                    <a:pt x="0" y="73246"/>
                  </a:lnTo>
                  <a:lnTo>
                    <a:pt x="255181" y="73246"/>
                  </a:lnTo>
                  <a:lnTo>
                    <a:pt x="255181" y="0"/>
                  </a:lnTo>
                  <a:lnTo>
                    <a:pt x="201688" y="0"/>
                  </a:lnTo>
                  <a:close/>
                </a:path>
              </a:pathLst>
            </a:custGeom>
            <a:solidFill>
              <a:schemeClr val="accent4"/>
            </a:solidFill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80" name="Forma Livre 179">
              <a:extLst>
                <a:ext uri="{FF2B5EF4-FFF2-40B4-BE49-F238E27FC236}">
                  <a16:creationId xmlns:a16="http://schemas.microsoft.com/office/drawing/2014/main" id="{D224D387-FD34-BD42-92A8-0B248EB1D97C}"/>
                </a:ext>
              </a:extLst>
            </p:cNvPr>
            <p:cNvSpPr/>
            <p:nvPr/>
          </p:nvSpPr>
          <p:spPr>
            <a:xfrm>
              <a:off x="5752933" y="1644108"/>
              <a:ext cx="567070" cy="103163"/>
            </a:xfrm>
            <a:custGeom>
              <a:avLst/>
              <a:gdLst>
                <a:gd name="connsiteX0" fmla="*/ 567070 w 567069"/>
                <a:gd name="connsiteY0" fmla="*/ 103069 h 103163"/>
                <a:gd name="connsiteX1" fmla="*/ 567070 w 567069"/>
                <a:gd name="connsiteY1" fmla="*/ 4595 h 103163"/>
                <a:gd name="connsiteX2" fmla="*/ 567070 w 567069"/>
                <a:gd name="connsiteY2" fmla="*/ 0 h 103163"/>
                <a:gd name="connsiteX3" fmla="*/ 424263 w 567069"/>
                <a:gd name="connsiteY3" fmla="*/ 0 h 103163"/>
                <a:gd name="connsiteX4" fmla="*/ 330791 w 567069"/>
                <a:gd name="connsiteY4" fmla="*/ 26447 h 103163"/>
                <a:gd name="connsiteX5" fmla="*/ 0 w 567069"/>
                <a:gd name="connsiteY5" fmla="*/ 28604 h 103163"/>
                <a:gd name="connsiteX6" fmla="*/ 0 w 567069"/>
                <a:gd name="connsiteY6" fmla="*/ 103632 h 103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7069" h="103163">
                  <a:moveTo>
                    <a:pt x="567070" y="103069"/>
                  </a:moveTo>
                  <a:lnTo>
                    <a:pt x="567070" y="4595"/>
                  </a:lnTo>
                  <a:cubicBezTo>
                    <a:pt x="567070" y="3189"/>
                    <a:pt x="567070" y="1594"/>
                    <a:pt x="567070" y="0"/>
                  </a:cubicBezTo>
                  <a:lnTo>
                    <a:pt x="424263" y="0"/>
                  </a:lnTo>
                  <a:cubicBezTo>
                    <a:pt x="396148" y="17175"/>
                    <a:pt x="363806" y="26326"/>
                    <a:pt x="330791" y="26447"/>
                  </a:cubicBezTo>
                  <a:lnTo>
                    <a:pt x="0" y="28604"/>
                  </a:lnTo>
                  <a:lnTo>
                    <a:pt x="0" y="103632"/>
                  </a:lnTo>
                  <a:close/>
                </a:path>
              </a:pathLst>
            </a:custGeom>
            <a:solidFill>
              <a:schemeClr val="accent4"/>
            </a:solidFill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81" name="Forma Livre 180">
              <a:extLst>
                <a:ext uri="{FF2B5EF4-FFF2-40B4-BE49-F238E27FC236}">
                  <a16:creationId xmlns:a16="http://schemas.microsoft.com/office/drawing/2014/main" id="{40F891B1-518E-4F45-A361-350F2AAB20A0}"/>
                </a:ext>
              </a:extLst>
            </p:cNvPr>
            <p:cNvSpPr/>
            <p:nvPr/>
          </p:nvSpPr>
          <p:spPr>
            <a:xfrm>
              <a:off x="6045919" y="1583054"/>
              <a:ext cx="264633" cy="28135"/>
            </a:xfrm>
            <a:custGeom>
              <a:avLst/>
              <a:gdLst>
                <a:gd name="connsiteX0" fmla="*/ 14177 w 264632"/>
                <a:gd name="connsiteY0" fmla="*/ 0 h 28135"/>
                <a:gd name="connsiteX1" fmla="*/ 0 w 264632"/>
                <a:gd name="connsiteY1" fmla="*/ 14068 h 28135"/>
                <a:gd name="connsiteX2" fmla="*/ 14177 w 264632"/>
                <a:gd name="connsiteY2" fmla="*/ 28135 h 28135"/>
                <a:gd name="connsiteX3" fmla="*/ 265767 w 264632"/>
                <a:gd name="connsiteY3" fmla="*/ 28135 h 28135"/>
                <a:gd name="connsiteX4" fmla="*/ 257450 w 264632"/>
                <a:gd name="connsiteY4" fmla="*/ 12286 h 28135"/>
                <a:gd name="connsiteX5" fmla="*/ 247999 w 264632"/>
                <a:gd name="connsiteY5" fmla="*/ 0 h 28135"/>
                <a:gd name="connsiteX6" fmla="*/ 14177 w 264632"/>
                <a:gd name="connsiteY6" fmla="*/ 0 h 28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632" h="28135">
                  <a:moveTo>
                    <a:pt x="14177" y="0"/>
                  </a:moveTo>
                  <a:cubicBezTo>
                    <a:pt x="6347" y="0"/>
                    <a:pt x="0" y="6298"/>
                    <a:pt x="0" y="14068"/>
                  </a:cubicBezTo>
                  <a:cubicBezTo>
                    <a:pt x="0" y="21837"/>
                    <a:pt x="6347" y="28135"/>
                    <a:pt x="14177" y="28135"/>
                  </a:cubicBezTo>
                  <a:lnTo>
                    <a:pt x="265767" y="28135"/>
                  </a:lnTo>
                  <a:cubicBezTo>
                    <a:pt x="263453" y="22628"/>
                    <a:pt x="260670" y="17325"/>
                    <a:pt x="257450" y="12286"/>
                  </a:cubicBezTo>
                  <a:cubicBezTo>
                    <a:pt x="254613" y="7962"/>
                    <a:pt x="251454" y="3855"/>
                    <a:pt x="247999" y="0"/>
                  </a:cubicBezTo>
                  <a:lnTo>
                    <a:pt x="14177" y="0"/>
                  </a:lnTo>
                  <a:close/>
                </a:path>
              </a:pathLst>
            </a:custGeom>
            <a:solidFill>
              <a:schemeClr val="accent1"/>
            </a:solidFill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82" name="Forma Livre 181">
              <a:extLst>
                <a:ext uri="{FF2B5EF4-FFF2-40B4-BE49-F238E27FC236}">
                  <a16:creationId xmlns:a16="http://schemas.microsoft.com/office/drawing/2014/main" id="{CB3B68F6-3C01-C944-8ECD-6447044EB669}"/>
                </a:ext>
              </a:extLst>
            </p:cNvPr>
            <p:cNvSpPr/>
            <p:nvPr/>
          </p:nvSpPr>
          <p:spPr>
            <a:xfrm>
              <a:off x="5781286" y="1583054"/>
              <a:ext cx="226828" cy="28135"/>
            </a:xfrm>
            <a:custGeom>
              <a:avLst/>
              <a:gdLst>
                <a:gd name="connsiteX0" fmla="*/ 212651 w 226827"/>
                <a:gd name="connsiteY0" fmla="*/ 0 h 28135"/>
                <a:gd name="connsiteX1" fmla="*/ 14177 w 226827"/>
                <a:gd name="connsiteY1" fmla="*/ 0 h 28135"/>
                <a:gd name="connsiteX2" fmla="*/ 0 w 226827"/>
                <a:gd name="connsiteY2" fmla="*/ 14068 h 28135"/>
                <a:gd name="connsiteX3" fmla="*/ 14177 w 226827"/>
                <a:gd name="connsiteY3" fmla="*/ 28135 h 28135"/>
                <a:gd name="connsiteX4" fmla="*/ 212651 w 226827"/>
                <a:gd name="connsiteY4" fmla="*/ 28135 h 28135"/>
                <a:gd name="connsiteX5" fmla="*/ 226828 w 226827"/>
                <a:gd name="connsiteY5" fmla="*/ 14068 h 28135"/>
                <a:gd name="connsiteX6" fmla="*/ 212651 w 226827"/>
                <a:gd name="connsiteY6" fmla="*/ 0 h 28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6827" h="28135">
                  <a:moveTo>
                    <a:pt x="212651" y="0"/>
                  </a:moveTo>
                  <a:lnTo>
                    <a:pt x="14177" y="0"/>
                  </a:lnTo>
                  <a:cubicBezTo>
                    <a:pt x="6347" y="0"/>
                    <a:pt x="0" y="6298"/>
                    <a:pt x="0" y="14068"/>
                  </a:cubicBezTo>
                  <a:cubicBezTo>
                    <a:pt x="0" y="21837"/>
                    <a:pt x="6347" y="28135"/>
                    <a:pt x="14177" y="28135"/>
                  </a:cubicBezTo>
                  <a:lnTo>
                    <a:pt x="212651" y="28135"/>
                  </a:lnTo>
                  <a:cubicBezTo>
                    <a:pt x="220481" y="28135"/>
                    <a:pt x="226828" y="21837"/>
                    <a:pt x="226828" y="14068"/>
                  </a:cubicBezTo>
                  <a:cubicBezTo>
                    <a:pt x="226828" y="6298"/>
                    <a:pt x="220481" y="0"/>
                    <a:pt x="212651" y="0"/>
                  </a:cubicBezTo>
                  <a:close/>
                </a:path>
              </a:pathLst>
            </a:custGeom>
            <a:solidFill>
              <a:schemeClr val="accent1"/>
            </a:solidFill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83" name="Forma Livre 182">
              <a:extLst>
                <a:ext uri="{FF2B5EF4-FFF2-40B4-BE49-F238E27FC236}">
                  <a16:creationId xmlns:a16="http://schemas.microsoft.com/office/drawing/2014/main" id="{0A945F5A-B930-334E-8FDE-1051EA0A61BC}"/>
                </a:ext>
              </a:extLst>
            </p:cNvPr>
            <p:cNvSpPr/>
            <p:nvPr/>
          </p:nvSpPr>
          <p:spPr>
            <a:xfrm>
              <a:off x="5755390" y="1348593"/>
              <a:ext cx="321340" cy="28135"/>
            </a:xfrm>
            <a:custGeom>
              <a:avLst/>
              <a:gdLst>
                <a:gd name="connsiteX0" fmla="*/ 304706 w 321339"/>
                <a:gd name="connsiteY0" fmla="*/ 28135 h 28135"/>
                <a:gd name="connsiteX1" fmla="*/ 314157 w 321339"/>
                <a:gd name="connsiteY1" fmla="*/ 28135 h 28135"/>
                <a:gd name="connsiteX2" fmla="*/ 328333 w 321339"/>
                <a:gd name="connsiteY2" fmla="*/ 14068 h 28135"/>
                <a:gd name="connsiteX3" fmla="*/ 314157 w 321339"/>
                <a:gd name="connsiteY3" fmla="*/ 0 h 28135"/>
                <a:gd name="connsiteX4" fmla="*/ 40073 w 321339"/>
                <a:gd name="connsiteY4" fmla="*/ 0 h 28135"/>
                <a:gd name="connsiteX5" fmla="*/ 0 w 321339"/>
                <a:gd name="connsiteY5" fmla="*/ 28135 h 28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339" h="28135">
                  <a:moveTo>
                    <a:pt x="304706" y="28135"/>
                  </a:moveTo>
                  <a:lnTo>
                    <a:pt x="314157" y="28135"/>
                  </a:lnTo>
                  <a:cubicBezTo>
                    <a:pt x="321986" y="28135"/>
                    <a:pt x="328333" y="21837"/>
                    <a:pt x="328333" y="14068"/>
                  </a:cubicBezTo>
                  <a:cubicBezTo>
                    <a:pt x="328333" y="6298"/>
                    <a:pt x="321986" y="0"/>
                    <a:pt x="314157" y="0"/>
                  </a:cubicBezTo>
                  <a:lnTo>
                    <a:pt x="40073" y="0"/>
                  </a:lnTo>
                  <a:cubicBezTo>
                    <a:pt x="22068" y="38"/>
                    <a:pt x="6028" y="11300"/>
                    <a:pt x="0" y="28135"/>
                  </a:cubicBezTo>
                  <a:close/>
                </a:path>
              </a:pathLst>
            </a:custGeom>
            <a:solidFill>
              <a:schemeClr val="accent1"/>
            </a:solidFill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84" name="Forma Livre 183">
              <a:extLst>
                <a:ext uri="{FF2B5EF4-FFF2-40B4-BE49-F238E27FC236}">
                  <a16:creationId xmlns:a16="http://schemas.microsoft.com/office/drawing/2014/main" id="{2746C85A-9A8F-0048-851F-D8C9DE1A9E0B}"/>
                </a:ext>
              </a:extLst>
            </p:cNvPr>
            <p:cNvSpPr/>
            <p:nvPr/>
          </p:nvSpPr>
          <p:spPr>
            <a:xfrm>
              <a:off x="5176412" y="1292273"/>
              <a:ext cx="1219200" cy="572086"/>
            </a:xfrm>
            <a:custGeom>
              <a:avLst/>
              <a:gdLst>
                <a:gd name="connsiteX0" fmla="*/ 1208615 w 1219200"/>
                <a:gd name="connsiteY0" fmla="*/ 304849 h 572086"/>
                <a:gd name="connsiteX1" fmla="*/ 1166273 w 1219200"/>
                <a:gd name="connsiteY1" fmla="*/ 321730 h 572086"/>
                <a:gd name="connsiteX2" fmla="*/ 1150868 w 1219200"/>
                <a:gd name="connsiteY2" fmla="*/ 287968 h 572086"/>
                <a:gd name="connsiteX3" fmla="*/ 1087545 w 1219200"/>
                <a:gd name="connsiteY3" fmla="*/ 235636 h 572086"/>
                <a:gd name="connsiteX4" fmla="*/ 1085939 w 1219200"/>
                <a:gd name="connsiteY4" fmla="*/ 235073 h 572086"/>
                <a:gd name="connsiteX5" fmla="*/ 986607 w 1219200"/>
                <a:gd name="connsiteY5" fmla="*/ 208157 h 572086"/>
                <a:gd name="connsiteX6" fmla="*/ 909863 w 1219200"/>
                <a:gd name="connsiteY6" fmla="*/ 109120 h 572086"/>
                <a:gd name="connsiteX7" fmla="*/ 932009 w 1219200"/>
                <a:gd name="connsiteY7" fmla="*/ 53629 h 572086"/>
                <a:gd name="connsiteX8" fmla="*/ 893135 w 1219200"/>
                <a:gd name="connsiteY8" fmla="*/ 28184 h 572086"/>
                <a:gd name="connsiteX9" fmla="*/ 619051 w 1219200"/>
                <a:gd name="connsiteY9" fmla="*/ 28184 h 572086"/>
                <a:gd name="connsiteX10" fmla="*/ 549680 w 1219200"/>
                <a:gd name="connsiteY10" fmla="*/ 84455 h 572086"/>
                <a:gd name="connsiteX11" fmla="*/ 390050 w 1219200"/>
                <a:gd name="connsiteY11" fmla="*/ 56789 h 572086"/>
                <a:gd name="connsiteX12" fmla="*/ 199261 w 1219200"/>
                <a:gd name="connsiteY12" fmla="*/ 25324 h 572086"/>
                <a:gd name="connsiteX13" fmla="*/ 149706 w 1219200"/>
                <a:gd name="connsiteY13" fmla="*/ 90926 h 572086"/>
                <a:gd name="connsiteX14" fmla="*/ 16242 w 1219200"/>
                <a:gd name="connsiteY14" fmla="*/ 149879 h 572086"/>
                <a:gd name="connsiteX15" fmla="*/ 10585 w 1219200"/>
                <a:gd name="connsiteY15" fmla="*/ 202249 h 572086"/>
                <a:gd name="connsiteX16" fmla="*/ 0 w 1219200"/>
                <a:gd name="connsiteY16" fmla="*/ 215754 h 572086"/>
                <a:gd name="connsiteX17" fmla="*/ 0 w 1219200"/>
                <a:gd name="connsiteY17" fmla="*/ 468972 h 572086"/>
                <a:gd name="connsiteX18" fmla="*/ 14177 w 1219200"/>
                <a:gd name="connsiteY18" fmla="*/ 483040 h 572086"/>
                <a:gd name="connsiteX19" fmla="*/ 41491 w 1219200"/>
                <a:gd name="connsiteY19" fmla="*/ 483040 h 572086"/>
                <a:gd name="connsiteX20" fmla="*/ 146856 w 1219200"/>
                <a:gd name="connsiteY20" fmla="*/ 575433 h 572086"/>
                <a:gd name="connsiteX21" fmla="*/ 239965 w 1219200"/>
                <a:gd name="connsiteY21" fmla="*/ 483040 h 572086"/>
                <a:gd name="connsiteX22" fmla="*/ 247620 w 1219200"/>
                <a:gd name="connsiteY22" fmla="*/ 483040 h 572086"/>
                <a:gd name="connsiteX23" fmla="*/ 352986 w 1219200"/>
                <a:gd name="connsiteY23" fmla="*/ 575433 h 572086"/>
                <a:gd name="connsiteX24" fmla="*/ 446095 w 1219200"/>
                <a:gd name="connsiteY24" fmla="*/ 483040 h 572086"/>
                <a:gd name="connsiteX25" fmla="*/ 636914 w 1219200"/>
                <a:gd name="connsiteY25" fmla="*/ 483040 h 572086"/>
                <a:gd name="connsiteX26" fmla="*/ 742279 w 1219200"/>
                <a:gd name="connsiteY26" fmla="*/ 575433 h 572086"/>
                <a:gd name="connsiteX27" fmla="*/ 835388 w 1219200"/>
                <a:gd name="connsiteY27" fmla="*/ 483040 h 572086"/>
                <a:gd name="connsiteX28" fmla="*/ 843044 w 1219200"/>
                <a:gd name="connsiteY28" fmla="*/ 483040 h 572086"/>
                <a:gd name="connsiteX29" fmla="*/ 948409 w 1219200"/>
                <a:gd name="connsiteY29" fmla="*/ 575433 h 572086"/>
                <a:gd name="connsiteX30" fmla="*/ 1041518 w 1219200"/>
                <a:gd name="connsiteY30" fmla="*/ 483040 h 572086"/>
                <a:gd name="connsiteX31" fmla="*/ 1157768 w 1219200"/>
                <a:gd name="connsiteY31" fmla="*/ 483040 h 572086"/>
                <a:gd name="connsiteX32" fmla="*/ 1171944 w 1219200"/>
                <a:gd name="connsiteY32" fmla="*/ 468972 h 572086"/>
                <a:gd name="connsiteX33" fmla="*/ 1171944 w 1219200"/>
                <a:gd name="connsiteY33" fmla="*/ 414577 h 572086"/>
                <a:gd name="connsiteX34" fmla="*/ 1208615 w 1219200"/>
                <a:gd name="connsiteY34" fmla="*/ 426675 h 572086"/>
                <a:gd name="connsiteX35" fmla="*/ 1222792 w 1219200"/>
                <a:gd name="connsiteY35" fmla="*/ 412607 h 572086"/>
                <a:gd name="connsiteX36" fmla="*/ 1222792 w 1219200"/>
                <a:gd name="connsiteY36" fmla="*/ 318823 h 572086"/>
                <a:gd name="connsiteX37" fmla="*/ 1208615 w 1219200"/>
                <a:gd name="connsiteY37" fmla="*/ 304849 h 572086"/>
                <a:gd name="connsiteX38" fmla="*/ 619051 w 1219200"/>
                <a:gd name="connsiteY38" fmla="*/ 56320 h 572086"/>
                <a:gd name="connsiteX39" fmla="*/ 893135 w 1219200"/>
                <a:gd name="connsiteY39" fmla="*/ 56320 h 572086"/>
                <a:gd name="connsiteX40" fmla="*/ 907312 w 1219200"/>
                <a:gd name="connsiteY40" fmla="*/ 70387 h 572086"/>
                <a:gd name="connsiteX41" fmla="*/ 893135 w 1219200"/>
                <a:gd name="connsiteY41" fmla="*/ 84455 h 572086"/>
                <a:gd name="connsiteX42" fmla="*/ 578978 w 1219200"/>
                <a:gd name="connsiteY42" fmla="*/ 84455 h 572086"/>
                <a:gd name="connsiteX43" fmla="*/ 619051 w 1219200"/>
                <a:gd name="connsiteY43" fmla="*/ 56320 h 572086"/>
                <a:gd name="connsiteX44" fmla="*/ 576521 w 1219200"/>
                <a:gd name="connsiteY44" fmla="*/ 380439 h 572086"/>
                <a:gd name="connsiteX45" fmla="*/ 576521 w 1219200"/>
                <a:gd name="connsiteY45" fmla="*/ 352304 h 572086"/>
                <a:gd name="connsiteX46" fmla="*/ 1143591 w 1219200"/>
                <a:gd name="connsiteY46" fmla="*/ 352304 h 572086"/>
                <a:gd name="connsiteX47" fmla="*/ 1143591 w 1219200"/>
                <a:gd name="connsiteY47" fmla="*/ 356899 h 572086"/>
                <a:gd name="connsiteX48" fmla="*/ 1143591 w 1219200"/>
                <a:gd name="connsiteY48" fmla="*/ 455373 h 572086"/>
                <a:gd name="connsiteX49" fmla="*/ 576521 w 1219200"/>
                <a:gd name="connsiteY49" fmla="*/ 455373 h 572086"/>
                <a:gd name="connsiteX50" fmla="*/ 966948 w 1219200"/>
                <a:gd name="connsiteY50" fmla="*/ 229259 h 572086"/>
                <a:gd name="connsiteX51" fmla="*/ 974415 w 1219200"/>
                <a:gd name="connsiteY51" fmla="*/ 234229 h 572086"/>
                <a:gd name="connsiteX52" fmla="*/ 1071006 w 1219200"/>
                <a:gd name="connsiteY52" fmla="*/ 260395 h 572086"/>
                <a:gd name="connsiteX53" fmla="*/ 1077527 w 1219200"/>
                <a:gd name="connsiteY53" fmla="*/ 262177 h 572086"/>
                <a:gd name="connsiteX54" fmla="*/ 1117506 w 1219200"/>
                <a:gd name="connsiteY54" fmla="*/ 291063 h 572086"/>
                <a:gd name="connsiteX55" fmla="*/ 1126957 w 1219200"/>
                <a:gd name="connsiteY55" fmla="*/ 303348 h 572086"/>
                <a:gd name="connsiteX56" fmla="*/ 1135274 w 1219200"/>
                <a:gd name="connsiteY56" fmla="*/ 319198 h 572086"/>
                <a:gd name="connsiteX57" fmla="*/ 1140094 w 1219200"/>
                <a:gd name="connsiteY57" fmla="*/ 333359 h 572086"/>
                <a:gd name="connsiteX58" fmla="*/ 576521 w 1219200"/>
                <a:gd name="connsiteY58" fmla="*/ 333359 h 572086"/>
                <a:gd name="connsiteX59" fmla="*/ 576521 w 1219200"/>
                <a:gd name="connsiteY59" fmla="*/ 112590 h 572086"/>
                <a:gd name="connsiteX60" fmla="*/ 876690 w 1219200"/>
                <a:gd name="connsiteY60" fmla="*/ 112590 h 572086"/>
                <a:gd name="connsiteX61" fmla="*/ 28353 w 1219200"/>
                <a:gd name="connsiteY61" fmla="*/ 384566 h 572086"/>
                <a:gd name="connsiteX62" fmla="*/ 28353 w 1219200"/>
                <a:gd name="connsiteY62" fmla="*/ 229821 h 572086"/>
                <a:gd name="connsiteX63" fmla="*/ 75609 w 1219200"/>
                <a:gd name="connsiteY63" fmla="*/ 229821 h 572086"/>
                <a:gd name="connsiteX64" fmla="*/ 75609 w 1219200"/>
                <a:gd name="connsiteY64" fmla="*/ 337674 h 572086"/>
                <a:gd name="connsiteX65" fmla="*/ 89786 w 1219200"/>
                <a:gd name="connsiteY65" fmla="*/ 351741 h 572086"/>
                <a:gd name="connsiteX66" fmla="*/ 103963 w 1219200"/>
                <a:gd name="connsiteY66" fmla="*/ 337674 h 572086"/>
                <a:gd name="connsiteX67" fmla="*/ 103963 w 1219200"/>
                <a:gd name="connsiteY67" fmla="*/ 229821 h 572086"/>
                <a:gd name="connsiteX68" fmla="*/ 171161 w 1219200"/>
                <a:gd name="connsiteY68" fmla="*/ 229821 h 572086"/>
                <a:gd name="connsiteX69" fmla="*/ 170121 w 1219200"/>
                <a:gd name="connsiteY69" fmla="*/ 235073 h 572086"/>
                <a:gd name="connsiteX70" fmla="*/ 170121 w 1219200"/>
                <a:gd name="connsiteY70" fmla="*/ 337674 h 572086"/>
                <a:gd name="connsiteX71" fmla="*/ 184298 w 1219200"/>
                <a:gd name="connsiteY71" fmla="*/ 351741 h 572086"/>
                <a:gd name="connsiteX72" fmla="*/ 198474 w 1219200"/>
                <a:gd name="connsiteY72" fmla="*/ 337674 h 572086"/>
                <a:gd name="connsiteX73" fmla="*/ 198474 w 1219200"/>
                <a:gd name="connsiteY73" fmla="*/ 235073 h 572086"/>
                <a:gd name="connsiteX74" fmla="*/ 197435 w 1219200"/>
                <a:gd name="connsiteY74" fmla="*/ 229821 h 572086"/>
                <a:gd name="connsiteX75" fmla="*/ 359144 w 1219200"/>
                <a:gd name="connsiteY75" fmla="*/ 229821 h 572086"/>
                <a:gd name="connsiteX76" fmla="*/ 359144 w 1219200"/>
                <a:gd name="connsiteY76" fmla="*/ 337674 h 572086"/>
                <a:gd name="connsiteX77" fmla="*/ 373321 w 1219200"/>
                <a:gd name="connsiteY77" fmla="*/ 351741 h 572086"/>
                <a:gd name="connsiteX78" fmla="*/ 387498 w 1219200"/>
                <a:gd name="connsiteY78" fmla="*/ 337674 h 572086"/>
                <a:gd name="connsiteX79" fmla="*/ 387498 w 1219200"/>
                <a:gd name="connsiteY79" fmla="*/ 229821 h 572086"/>
                <a:gd name="connsiteX80" fmla="*/ 454695 w 1219200"/>
                <a:gd name="connsiteY80" fmla="*/ 229821 h 572086"/>
                <a:gd name="connsiteX81" fmla="*/ 453656 w 1219200"/>
                <a:gd name="connsiteY81" fmla="*/ 235073 h 572086"/>
                <a:gd name="connsiteX82" fmla="*/ 453656 w 1219200"/>
                <a:gd name="connsiteY82" fmla="*/ 337674 h 572086"/>
                <a:gd name="connsiteX83" fmla="*/ 467833 w 1219200"/>
                <a:gd name="connsiteY83" fmla="*/ 351741 h 572086"/>
                <a:gd name="connsiteX84" fmla="*/ 482009 w 1219200"/>
                <a:gd name="connsiteY84" fmla="*/ 337674 h 572086"/>
                <a:gd name="connsiteX85" fmla="*/ 482009 w 1219200"/>
                <a:gd name="connsiteY85" fmla="*/ 235073 h 572086"/>
                <a:gd name="connsiteX86" fmla="*/ 480970 w 1219200"/>
                <a:gd name="connsiteY86" fmla="*/ 229821 h 572086"/>
                <a:gd name="connsiteX87" fmla="*/ 548167 w 1219200"/>
                <a:gd name="connsiteY87" fmla="*/ 229821 h 572086"/>
                <a:gd name="connsiteX88" fmla="*/ 548167 w 1219200"/>
                <a:gd name="connsiteY88" fmla="*/ 454904 h 572086"/>
                <a:gd name="connsiteX89" fmla="*/ 434754 w 1219200"/>
                <a:gd name="connsiteY89" fmla="*/ 454904 h 572086"/>
                <a:gd name="connsiteX90" fmla="*/ 434754 w 1219200"/>
                <a:gd name="connsiteY90" fmla="*/ 351741 h 572086"/>
                <a:gd name="connsiteX91" fmla="*/ 420577 w 1219200"/>
                <a:gd name="connsiteY91" fmla="*/ 337674 h 572086"/>
                <a:gd name="connsiteX92" fmla="*/ 406400 w 1219200"/>
                <a:gd name="connsiteY92" fmla="*/ 351741 h 572086"/>
                <a:gd name="connsiteX93" fmla="*/ 406400 w 1219200"/>
                <a:gd name="connsiteY93" fmla="*/ 454904 h 572086"/>
                <a:gd name="connsiteX94" fmla="*/ 151219 w 1219200"/>
                <a:gd name="connsiteY94" fmla="*/ 454904 h 572086"/>
                <a:gd name="connsiteX95" fmla="*/ 151219 w 1219200"/>
                <a:gd name="connsiteY95" fmla="*/ 383628 h 572086"/>
                <a:gd name="connsiteX96" fmla="*/ 159630 w 1219200"/>
                <a:gd name="connsiteY96" fmla="*/ 383628 h 572086"/>
                <a:gd name="connsiteX97" fmla="*/ 151219 w 1219200"/>
                <a:gd name="connsiteY97" fmla="*/ 382315 h 572086"/>
                <a:gd name="connsiteX98" fmla="*/ 151219 w 1219200"/>
                <a:gd name="connsiteY98" fmla="*/ 351741 h 572086"/>
                <a:gd name="connsiteX99" fmla="*/ 137042 w 1219200"/>
                <a:gd name="connsiteY99" fmla="*/ 337674 h 572086"/>
                <a:gd name="connsiteX100" fmla="*/ 122865 w 1219200"/>
                <a:gd name="connsiteY100" fmla="*/ 351741 h 572086"/>
                <a:gd name="connsiteX101" fmla="*/ 122865 w 1219200"/>
                <a:gd name="connsiteY101" fmla="*/ 383440 h 572086"/>
                <a:gd name="connsiteX102" fmla="*/ 120408 w 1219200"/>
                <a:gd name="connsiteY102" fmla="*/ 383440 h 572086"/>
                <a:gd name="connsiteX103" fmla="*/ 122865 w 1219200"/>
                <a:gd name="connsiteY103" fmla="*/ 383440 h 572086"/>
                <a:gd name="connsiteX104" fmla="*/ 122865 w 1219200"/>
                <a:gd name="connsiteY104" fmla="*/ 454529 h 572086"/>
                <a:gd name="connsiteX105" fmla="*/ 28353 w 1219200"/>
                <a:gd name="connsiteY105" fmla="*/ 454529 h 572086"/>
                <a:gd name="connsiteX106" fmla="*/ 140917 w 1219200"/>
                <a:gd name="connsiteY106" fmla="*/ 546157 h 572086"/>
                <a:gd name="connsiteX107" fmla="*/ 89786 w 1219200"/>
                <a:gd name="connsiteY107" fmla="*/ 522242 h 572086"/>
                <a:gd name="connsiteX108" fmla="*/ 86006 w 1219200"/>
                <a:gd name="connsiteY108" fmla="*/ 517177 h 572086"/>
                <a:gd name="connsiteX109" fmla="*/ 79862 w 1219200"/>
                <a:gd name="connsiteY109" fmla="*/ 506017 h 572086"/>
                <a:gd name="connsiteX110" fmla="*/ 77594 w 1219200"/>
                <a:gd name="connsiteY110" fmla="*/ 500015 h 572086"/>
                <a:gd name="connsiteX111" fmla="*/ 74948 w 1219200"/>
                <a:gd name="connsiteY111" fmla="*/ 487166 h 572086"/>
                <a:gd name="connsiteX112" fmla="*/ 74948 w 1219200"/>
                <a:gd name="connsiteY112" fmla="*/ 482946 h 572086"/>
                <a:gd name="connsiteX113" fmla="*/ 117667 w 1219200"/>
                <a:gd name="connsiteY113" fmla="*/ 482946 h 572086"/>
                <a:gd name="connsiteX114" fmla="*/ 143638 w 1219200"/>
                <a:gd name="connsiteY114" fmla="*/ 503598 h 572086"/>
                <a:gd name="connsiteX115" fmla="*/ 164450 w 1219200"/>
                <a:gd name="connsiteY115" fmla="*/ 482946 h 572086"/>
                <a:gd name="connsiteX116" fmla="*/ 206980 w 1219200"/>
                <a:gd name="connsiteY116" fmla="*/ 482946 h 572086"/>
                <a:gd name="connsiteX117" fmla="*/ 140822 w 1219200"/>
                <a:gd name="connsiteY117" fmla="*/ 546157 h 572086"/>
                <a:gd name="connsiteX118" fmla="*/ 347425 w 1219200"/>
                <a:gd name="connsiteY118" fmla="*/ 546157 h 572086"/>
                <a:gd name="connsiteX119" fmla="*/ 296294 w 1219200"/>
                <a:gd name="connsiteY119" fmla="*/ 522242 h 572086"/>
                <a:gd name="connsiteX120" fmla="*/ 292514 w 1219200"/>
                <a:gd name="connsiteY120" fmla="*/ 517177 h 572086"/>
                <a:gd name="connsiteX121" fmla="*/ 286370 w 1219200"/>
                <a:gd name="connsiteY121" fmla="*/ 506017 h 572086"/>
                <a:gd name="connsiteX122" fmla="*/ 284102 w 1219200"/>
                <a:gd name="connsiteY122" fmla="*/ 500015 h 572086"/>
                <a:gd name="connsiteX123" fmla="*/ 281456 w 1219200"/>
                <a:gd name="connsiteY123" fmla="*/ 487166 h 572086"/>
                <a:gd name="connsiteX124" fmla="*/ 281456 w 1219200"/>
                <a:gd name="connsiteY124" fmla="*/ 482946 h 572086"/>
                <a:gd name="connsiteX125" fmla="*/ 324175 w 1219200"/>
                <a:gd name="connsiteY125" fmla="*/ 482946 h 572086"/>
                <a:gd name="connsiteX126" fmla="*/ 350146 w 1219200"/>
                <a:gd name="connsiteY126" fmla="*/ 503598 h 572086"/>
                <a:gd name="connsiteX127" fmla="*/ 370958 w 1219200"/>
                <a:gd name="connsiteY127" fmla="*/ 482946 h 572086"/>
                <a:gd name="connsiteX128" fmla="*/ 413677 w 1219200"/>
                <a:gd name="connsiteY128" fmla="*/ 482946 h 572086"/>
                <a:gd name="connsiteX129" fmla="*/ 347519 w 1219200"/>
                <a:gd name="connsiteY129" fmla="*/ 546157 h 572086"/>
                <a:gd name="connsiteX130" fmla="*/ 736340 w 1219200"/>
                <a:gd name="connsiteY130" fmla="*/ 546157 h 572086"/>
                <a:gd name="connsiteX131" fmla="*/ 685209 w 1219200"/>
                <a:gd name="connsiteY131" fmla="*/ 522242 h 572086"/>
                <a:gd name="connsiteX132" fmla="*/ 681429 w 1219200"/>
                <a:gd name="connsiteY132" fmla="*/ 517177 h 572086"/>
                <a:gd name="connsiteX133" fmla="*/ 675286 w 1219200"/>
                <a:gd name="connsiteY133" fmla="*/ 506017 h 572086"/>
                <a:gd name="connsiteX134" fmla="*/ 673017 w 1219200"/>
                <a:gd name="connsiteY134" fmla="*/ 500015 h 572086"/>
                <a:gd name="connsiteX135" fmla="*/ 670371 w 1219200"/>
                <a:gd name="connsiteY135" fmla="*/ 487166 h 572086"/>
                <a:gd name="connsiteX136" fmla="*/ 670371 w 1219200"/>
                <a:gd name="connsiteY136" fmla="*/ 482946 h 572086"/>
                <a:gd name="connsiteX137" fmla="*/ 713090 w 1219200"/>
                <a:gd name="connsiteY137" fmla="*/ 482946 h 572086"/>
                <a:gd name="connsiteX138" fmla="*/ 739061 w 1219200"/>
                <a:gd name="connsiteY138" fmla="*/ 503598 h 572086"/>
                <a:gd name="connsiteX139" fmla="*/ 759874 w 1219200"/>
                <a:gd name="connsiteY139" fmla="*/ 482946 h 572086"/>
                <a:gd name="connsiteX140" fmla="*/ 802404 w 1219200"/>
                <a:gd name="connsiteY140" fmla="*/ 482946 h 572086"/>
                <a:gd name="connsiteX141" fmla="*/ 736246 w 1219200"/>
                <a:gd name="connsiteY141" fmla="*/ 546157 h 572086"/>
                <a:gd name="connsiteX142" fmla="*/ 942848 w 1219200"/>
                <a:gd name="connsiteY142" fmla="*/ 546157 h 572086"/>
                <a:gd name="connsiteX143" fmla="*/ 891717 w 1219200"/>
                <a:gd name="connsiteY143" fmla="*/ 522242 h 572086"/>
                <a:gd name="connsiteX144" fmla="*/ 887937 w 1219200"/>
                <a:gd name="connsiteY144" fmla="*/ 517177 h 572086"/>
                <a:gd name="connsiteX145" fmla="*/ 881793 w 1219200"/>
                <a:gd name="connsiteY145" fmla="*/ 506017 h 572086"/>
                <a:gd name="connsiteX146" fmla="*/ 879525 w 1219200"/>
                <a:gd name="connsiteY146" fmla="*/ 500015 h 572086"/>
                <a:gd name="connsiteX147" fmla="*/ 876879 w 1219200"/>
                <a:gd name="connsiteY147" fmla="*/ 487166 h 572086"/>
                <a:gd name="connsiteX148" fmla="*/ 876879 w 1219200"/>
                <a:gd name="connsiteY148" fmla="*/ 482946 h 572086"/>
                <a:gd name="connsiteX149" fmla="*/ 919598 w 1219200"/>
                <a:gd name="connsiteY149" fmla="*/ 482946 h 572086"/>
                <a:gd name="connsiteX150" fmla="*/ 945569 w 1219200"/>
                <a:gd name="connsiteY150" fmla="*/ 503598 h 572086"/>
                <a:gd name="connsiteX151" fmla="*/ 966381 w 1219200"/>
                <a:gd name="connsiteY151" fmla="*/ 482946 h 572086"/>
                <a:gd name="connsiteX152" fmla="*/ 1009101 w 1219200"/>
                <a:gd name="connsiteY152" fmla="*/ 482946 h 572086"/>
                <a:gd name="connsiteX153" fmla="*/ 942943 w 1219200"/>
                <a:gd name="connsiteY153" fmla="*/ 546157 h 572086"/>
                <a:gd name="connsiteX154" fmla="*/ 1194438 w 1219200"/>
                <a:gd name="connsiteY154" fmla="*/ 395445 h 572086"/>
                <a:gd name="connsiteX155" fmla="*/ 1178794 w 1219200"/>
                <a:gd name="connsiteY155" fmla="*/ 351696 h 572086"/>
                <a:gd name="connsiteX156" fmla="*/ 1194438 w 1219200"/>
                <a:gd name="connsiteY156" fmla="*/ 336173 h 572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</a:cxnLst>
              <a:rect l="l" t="t" r="r" b="b"/>
              <a:pathLst>
                <a:path w="1219200" h="572086">
                  <a:moveTo>
                    <a:pt x="1208615" y="304849"/>
                  </a:moveTo>
                  <a:cubicBezTo>
                    <a:pt x="1192835" y="304844"/>
                    <a:pt x="1177664" y="310893"/>
                    <a:pt x="1166273" y="321730"/>
                  </a:cubicBezTo>
                  <a:cubicBezTo>
                    <a:pt x="1162755" y="309816"/>
                    <a:pt x="1157569" y="298451"/>
                    <a:pt x="1150868" y="287968"/>
                  </a:cubicBezTo>
                  <a:cubicBezTo>
                    <a:pt x="1135634" y="264523"/>
                    <a:pt x="1113538" y="246262"/>
                    <a:pt x="1087545" y="235636"/>
                  </a:cubicBezTo>
                  <a:lnTo>
                    <a:pt x="1085939" y="235073"/>
                  </a:lnTo>
                  <a:lnTo>
                    <a:pt x="986607" y="208157"/>
                  </a:lnTo>
                  <a:lnTo>
                    <a:pt x="909863" y="109120"/>
                  </a:lnTo>
                  <a:cubicBezTo>
                    <a:pt x="931421" y="99865"/>
                    <a:pt x="941336" y="75021"/>
                    <a:pt x="932009" y="53629"/>
                  </a:cubicBezTo>
                  <a:cubicBezTo>
                    <a:pt x="925298" y="38236"/>
                    <a:pt x="910037" y="28247"/>
                    <a:pt x="893135" y="28184"/>
                  </a:cubicBezTo>
                  <a:lnTo>
                    <a:pt x="619051" y="28184"/>
                  </a:lnTo>
                  <a:cubicBezTo>
                    <a:pt x="585411" y="28258"/>
                    <a:pt x="556443" y="51755"/>
                    <a:pt x="549680" y="84455"/>
                  </a:cubicBezTo>
                  <a:cubicBezTo>
                    <a:pt x="511284" y="36323"/>
                    <a:pt x="442614" y="24422"/>
                    <a:pt x="390050" y="56789"/>
                  </a:cubicBezTo>
                  <a:cubicBezTo>
                    <a:pt x="346121" y="-4180"/>
                    <a:pt x="260702" y="-18267"/>
                    <a:pt x="199261" y="25324"/>
                  </a:cubicBezTo>
                  <a:cubicBezTo>
                    <a:pt x="176322" y="41599"/>
                    <a:pt x="159014" y="64512"/>
                    <a:pt x="149706" y="90926"/>
                  </a:cubicBezTo>
                  <a:cubicBezTo>
                    <a:pt x="96446" y="70634"/>
                    <a:pt x="36692" y="97028"/>
                    <a:pt x="16242" y="149879"/>
                  </a:cubicBezTo>
                  <a:cubicBezTo>
                    <a:pt x="9792" y="166549"/>
                    <a:pt x="7842" y="184601"/>
                    <a:pt x="10585" y="202249"/>
                  </a:cubicBezTo>
                  <a:cubicBezTo>
                    <a:pt x="4387" y="203859"/>
                    <a:pt x="47" y="209395"/>
                    <a:pt x="0" y="215754"/>
                  </a:cubicBezTo>
                  <a:lnTo>
                    <a:pt x="0" y="468972"/>
                  </a:lnTo>
                  <a:cubicBezTo>
                    <a:pt x="0" y="476741"/>
                    <a:pt x="6347" y="483040"/>
                    <a:pt x="14177" y="483040"/>
                  </a:cubicBezTo>
                  <a:lnTo>
                    <a:pt x="41491" y="483040"/>
                  </a:lnTo>
                  <a:cubicBezTo>
                    <a:pt x="44875" y="537425"/>
                    <a:pt x="92049" y="578791"/>
                    <a:pt x="146856" y="575433"/>
                  </a:cubicBezTo>
                  <a:cubicBezTo>
                    <a:pt x="196942" y="572364"/>
                    <a:pt x="236872" y="532740"/>
                    <a:pt x="239965" y="483040"/>
                  </a:cubicBezTo>
                  <a:lnTo>
                    <a:pt x="247620" y="483040"/>
                  </a:lnTo>
                  <a:cubicBezTo>
                    <a:pt x="251005" y="537425"/>
                    <a:pt x="298178" y="578791"/>
                    <a:pt x="352986" y="575433"/>
                  </a:cubicBezTo>
                  <a:cubicBezTo>
                    <a:pt x="403072" y="572364"/>
                    <a:pt x="443002" y="532740"/>
                    <a:pt x="446095" y="483040"/>
                  </a:cubicBezTo>
                  <a:lnTo>
                    <a:pt x="636914" y="483040"/>
                  </a:lnTo>
                  <a:cubicBezTo>
                    <a:pt x="640298" y="537425"/>
                    <a:pt x="687472" y="578791"/>
                    <a:pt x="742279" y="575433"/>
                  </a:cubicBezTo>
                  <a:cubicBezTo>
                    <a:pt x="792365" y="572364"/>
                    <a:pt x="832296" y="532740"/>
                    <a:pt x="835388" y="483040"/>
                  </a:cubicBezTo>
                  <a:lnTo>
                    <a:pt x="843044" y="483040"/>
                  </a:lnTo>
                  <a:cubicBezTo>
                    <a:pt x="846428" y="537425"/>
                    <a:pt x="893602" y="578791"/>
                    <a:pt x="948409" y="575433"/>
                  </a:cubicBezTo>
                  <a:cubicBezTo>
                    <a:pt x="998495" y="572364"/>
                    <a:pt x="1038425" y="532740"/>
                    <a:pt x="1041518" y="483040"/>
                  </a:cubicBezTo>
                  <a:lnTo>
                    <a:pt x="1157768" y="483040"/>
                  </a:lnTo>
                  <a:cubicBezTo>
                    <a:pt x="1165597" y="483040"/>
                    <a:pt x="1171944" y="476741"/>
                    <a:pt x="1171944" y="468972"/>
                  </a:cubicBezTo>
                  <a:lnTo>
                    <a:pt x="1171944" y="414577"/>
                  </a:lnTo>
                  <a:cubicBezTo>
                    <a:pt x="1182525" y="422443"/>
                    <a:pt x="1195394" y="426689"/>
                    <a:pt x="1208615" y="426675"/>
                  </a:cubicBezTo>
                  <a:cubicBezTo>
                    <a:pt x="1216444" y="426675"/>
                    <a:pt x="1222792" y="420377"/>
                    <a:pt x="1222792" y="412607"/>
                  </a:cubicBezTo>
                  <a:lnTo>
                    <a:pt x="1222792" y="318823"/>
                  </a:lnTo>
                  <a:cubicBezTo>
                    <a:pt x="1222740" y="311090"/>
                    <a:pt x="1216408" y="304849"/>
                    <a:pt x="1208615" y="304849"/>
                  </a:cubicBezTo>
                  <a:close/>
                  <a:moveTo>
                    <a:pt x="619051" y="56320"/>
                  </a:moveTo>
                  <a:lnTo>
                    <a:pt x="893135" y="56320"/>
                  </a:lnTo>
                  <a:cubicBezTo>
                    <a:pt x="900965" y="56320"/>
                    <a:pt x="907312" y="62618"/>
                    <a:pt x="907312" y="70387"/>
                  </a:cubicBezTo>
                  <a:cubicBezTo>
                    <a:pt x="907312" y="78157"/>
                    <a:pt x="900965" y="84455"/>
                    <a:pt x="893135" y="84455"/>
                  </a:cubicBezTo>
                  <a:lnTo>
                    <a:pt x="578978" y="84455"/>
                  </a:lnTo>
                  <a:cubicBezTo>
                    <a:pt x="585007" y="67619"/>
                    <a:pt x="601046" y="56358"/>
                    <a:pt x="619051" y="56320"/>
                  </a:cubicBezTo>
                  <a:close/>
                  <a:moveTo>
                    <a:pt x="576521" y="380439"/>
                  </a:moveTo>
                  <a:lnTo>
                    <a:pt x="576521" y="352304"/>
                  </a:lnTo>
                  <a:lnTo>
                    <a:pt x="1143591" y="352304"/>
                  </a:lnTo>
                  <a:cubicBezTo>
                    <a:pt x="1143591" y="353898"/>
                    <a:pt x="1143591" y="355493"/>
                    <a:pt x="1143591" y="356899"/>
                  </a:cubicBezTo>
                  <a:lnTo>
                    <a:pt x="1143591" y="455373"/>
                  </a:lnTo>
                  <a:lnTo>
                    <a:pt x="576521" y="455373"/>
                  </a:lnTo>
                  <a:close/>
                  <a:moveTo>
                    <a:pt x="966948" y="229259"/>
                  </a:moveTo>
                  <a:cubicBezTo>
                    <a:pt x="968828" y="231675"/>
                    <a:pt x="971449" y="233420"/>
                    <a:pt x="974415" y="234229"/>
                  </a:cubicBezTo>
                  <a:lnTo>
                    <a:pt x="1071006" y="260395"/>
                  </a:lnTo>
                  <a:lnTo>
                    <a:pt x="1077527" y="262177"/>
                  </a:lnTo>
                  <a:cubicBezTo>
                    <a:pt x="1092873" y="268698"/>
                    <a:pt x="1106539" y="278572"/>
                    <a:pt x="1117506" y="291063"/>
                  </a:cubicBezTo>
                  <a:cubicBezTo>
                    <a:pt x="1120961" y="294918"/>
                    <a:pt x="1124120" y="299024"/>
                    <a:pt x="1126957" y="303348"/>
                  </a:cubicBezTo>
                  <a:cubicBezTo>
                    <a:pt x="1130177" y="308388"/>
                    <a:pt x="1132960" y="313690"/>
                    <a:pt x="1135274" y="319198"/>
                  </a:cubicBezTo>
                  <a:cubicBezTo>
                    <a:pt x="1137212" y="323801"/>
                    <a:pt x="1138822" y="328533"/>
                    <a:pt x="1140094" y="333359"/>
                  </a:cubicBezTo>
                  <a:lnTo>
                    <a:pt x="576521" y="333359"/>
                  </a:lnTo>
                  <a:lnTo>
                    <a:pt x="576521" y="112590"/>
                  </a:lnTo>
                  <a:lnTo>
                    <a:pt x="876690" y="112590"/>
                  </a:lnTo>
                  <a:close/>
                  <a:moveTo>
                    <a:pt x="28353" y="384566"/>
                  </a:moveTo>
                  <a:lnTo>
                    <a:pt x="28353" y="229821"/>
                  </a:lnTo>
                  <a:lnTo>
                    <a:pt x="75609" y="229821"/>
                  </a:lnTo>
                  <a:lnTo>
                    <a:pt x="75609" y="337674"/>
                  </a:lnTo>
                  <a:cubicBezTo>
                    <a:pt x="75609" y="345443"/>
                    <a:pt x="81956" y="351741"/>
                    <a:pt x="89786" y="351741"/>
                  </a:cubicBezTo>
                  <a:cubicBezTo>
                    <a:pt x="97616" y="351741"/>
                    <a:pt x="103963" y="345443"/>
                    <a:pt x="103963" y="337674"/>
                  </a:cubicBezTo>
                  <a:lnTo>
                    <a:pt x="103963" y="229821"/>
                  </a:lnTo>
                  <a:lnTo>
                    <a:pt x="171161" y="229821"/>
                  </a:lnTo>
                  <a:cubicBezTo>
                    <a:pt x="170476" y="231489"/>
                    <a:pt x="170123" y="233272"/>
                    <a:pt x="170121" y="235073"/>
                  </a:cubicBezTo>
                  <a:lnTo>
                    <a:pt x="170121" y="337674"/>
                  </a:lnTo>
                  <a:cubicBezTo>
                    <a:pt x="170121" y="345443"/>
                    <a:pt x="176468" y="351741"/>
                    <a:pt x="184298" y="351741"/>
                  </a:cubicBezTo>
                  <a:cubicBezTo>
                    <a:pt x="192127" y="351741"/>
                    <a:pt x="198474" y="345443"/>
                    <a:pt x="198474" y="337674"/>
                  </a:cubicBezTo>
                  <a:lnTo>
                    <a:pt x="198474" y="235073"/>
                  </a:lnTo>
                  <a:cubicBezTo>
                    <a:pt x="198472" y="233272"/>
                    <a:pt x="198119" y="231489"/>
                    <a:pt x="197435" y="229821"/>
                  </a:cubicBezTo>
                  <a:lnTo>
                    <a:pt x="359144" y="229821"/>
                  </a:lnTo>
                  <a:lnTo>
                    <a:pt x="359144" y="337674"/>
                  </a:lnTo>
                  <a:cubicBezTo>
                    <a:pt x="359144" y="345443"/>
                    <a:pt x="365491" y="351741"/>
                    <a:pt x="373321" y="351741"/>
                  </a:cubicBezTo>
                  <a:cubicBezTo>
                    <a:pt x="381151" y="351741"/>
                    <a:pt x="387498" y="345443"/>
                    <a:pt x="387498" y="337674"/>
                  </a:cubicBezTo>
                  <a:lnTo>
                    <a:pt x="387498" y="229821"/>
                  </a:lnTo>
                  <a:lnTo>
                    <a:pt x="454695" y="229821"/>
                  </a:lnTo>
                  <a:cubicBezTo>
                    <a:pt x="454011" y="231489"/>
                    <a:pt x="453658" y="233272"/>
                    <a:pt x="453656" y="235073"/>
                  </a:cubicBezTo>
                  <a:lnTo>
                    <a:pt x="453656" y="337674"/>
                  </a:lnTo>
                  <a:cubicBezTo>
                    <a:pt x="453656" y="345443"/>
                    <a:pt x="460003" y="351741"/>
                    <a:pt x="467833" y="351741"/>
                  </a:cubicBezTo>
                  <a:cubicBezTo>
                    <a:pt x="475662" y="351741"/>
                    <a:pt x="482009" y="345443"/>
                    <a:pt x="482009" y="337674"/>
                  </a:cubicBezTo>
                  <a:lnTo>
                    <a:pt x="482009" y="235073"/>
                  </a:lnTo>
                  <a:cubicBezTo>
                    <a:pt x="482007" y="233272"/>
                    <a:pt x="481654" y="231489"/>
                    <a:pt x="480970" y="229821"/>
                  </a:cubicBezTo>
                  <a:lnTo>
                    <a:pt x="548167" y="229821"/>
                  </a:lnTo>
                  <a:lnTo>
                    <a:pt x="548167" y="454904"/>
                  </a:lnTo>
                  <a:lnTo>
                    <a:pt x="434754" y="454904"/>
                  </a:lnTo>
                  <a:lnTo>
                    <a:pt x="434754" y="351741"/>
                  </a:lnTo>
                  <a:cubicBezTo>
                    <a:pt x="434754" y="343972"/>
                    <a:pt x="428406" y="337674"/>
                    <a:pt x="420577" y="337674"/>
                  </a:cubicBezTo>
                  <a:cubicBezTo>
                    <a:pt x="412747" y="337674"/>
                    <a:pt x="406400" y="343972"/>
                    <a:pt x="406400" y="351741"/>
                  </a:cubicBezTo>
                  <a:lnTo>
                    <a:pt x="406400" y="454904"/>
                  </a:lnTo>
                  <a:lnTo>
                    <a:pt x="151219" y="454904"/>
                  </a:lnTo>
                  <a:lnTo>
                    <a:pt x="151219" y="383628"/>
                  </a:lnTo>
                  <a:lnTo>
                    <a:pt x="159630" y="383628"/>
                  </a:lnTo>
                  <a:cubicBezTo>
                    <a:pt x="156889" y="383065"/>
                    <a:pt x="154054" y="382596"/>
                    <a:pt x="151219" y="382315"/>
                  </a:cubicBezTo>
                  <a:lnTo>
                    <a:pt x="151219" y="351741"/>
                  </a:lnTo>
                  <a:cubicBezTo>
                    <a:pt x="151219" y="343972"/>
                    <a:pt x="144871" y="337674"/>
                    <a:pt x="137042" y="337674"/>
                  </a:cubicBezTo>
                  <a:cubicBezTo>
                    <a:pt x="129212" y="337674"/>
                    <a:pt x="122865" y="343972"/>
                    <a:pt x="122865" y="351741"/>
                  </a:cubicBezTo>
                  <a:lnTo>
                    <a:pt x="122865" y="383440"/>
                  </a:lnTo>
                  <a:lnTo>
                    <a:pt x="120408" y="383440"/>
                  </a:lnTo>
                  <a:lnTo>
                    <a:pt x="122865" y="383440"/>
                  </a:lnTo>
                  <a:lnTo>
                    <a:pt x="122865" y="454529"/>
                  </a:lnTo>
                  <a:lnTo>
                    <a:pt x="28353" y="454529"/>
                  </a:lnTo>
                  <a:close/>
                  <a:moveTo>
                    <a:pt x="140917" y="546157"/>
                  </a:moveTo>
                  <a:cubicBezTo>
                    <a:pt x="121126" y="546175"/>
                    <a:pt x="102367" y="537401"/>
                    <a:pt x="89786" y="522242"/>
                  </a:cubicBezTo>
                  <a:cubicBezTo>
                    <a:pt x="88463" y="520616"/>
                    <a:pt x="87203" y="518928"/>
                    <a:pt x="86006" y="517177"/>
                  </a:cubicBezTo>
                  <a:cubicBezTo>
                    <a:pt x="83599" y="513663"/>
                    <a:pt x="81541" y="509926"/>
                    <a:pt x="79862" y="506017"/>
                  </a:cubicBezTo>
                  <a:cubicBezTo>
                    <a:pt x="79043" y="504079"/>
                    <a:pt x="78287" y="502078"/>
                    <a:pt x="77594" y="500015"/>
                  </a:cubicBezTo>
                  <a:cubicBezTo>
                    <a:pt x="76282" y="495830"/>
                    <a:pt x="75395" y="491526"/>
                    <a:pt x="74948" y="487166"/>
                  </a:cubicBezTo>
                  <a:cubicBezTo>
                    <a:pt x="74948" y="485759"/>
                    <a:pt x="74948" y="484353"/>
                    <a:pt x="74948" y="482946"/>
                  </a:cubicBezTo>
                  <a:lnTo>
                    <a:pt x="117667" y="482946"/>
                  </a:lnTo>
                  <a:cubicBezTo>
                    <a:pt x="119091" y="495765"/>
                    <a:pt x="130719" y="505012"/>
                    <a:pt x="143638" y="503598"/>
                  </a:cubicBezTo>
                  <a:cubicBezTo>
                    <a:pt x="154593" y="502400"/>
                    <a:pt x="163242" y="493817"/>
                    <a:pt x="164450" y="482946"/>
                  </a:cubicBezTo>
                  <a:lnTo>
                    <a:pt x="206980" y="482946"/>
                  </a:lnTo>
                  <a:cubicBezTo>
                    <a:pt x="205658" y="518247"/>
                    <a:pt x="176422" y="546181"/>
                    <a:pt x="140822" y="546157"/>
                  </a:cubicBezTo>
                  <a:close/>
                  <a:moveTo>
                    <a:pt x="347425" y="546157"/>
                  </a:moveTo>
                  <a:cubicBezTo>
                    <a:pt x="327634" y="546175"/>
                    <a:pt x="308875" y="537401"/>
                    <a:pt x="296294" y="522242"/>
                  </a:cubicBezTo>
                  <a:cubicBezTo>
                    <a:pt x="294971" y="520616"/>
                    <a:pt x="293711" y="518928"/>
                    <a:pt x="292514" y="517177"/>
                  </a:cubicBezTo>
                  <a:cubicBezTo>
                    <a:pt x="290107" y="513663"/>
                    <a:pt x="288049" y="509926"/>
                    <a:pt x="286370" y="506017"/>
                  </a:cubicBezTo>
                  <a:cubicBezTo>
                    <a:pt x="285551" y="504079"/>
                    <a:pt x="284795" y="502078"/>
                    <a:pt x="284102" y="500015"/>
                  </a:cubicBezTo>
                  <a:cubicBezTo>
                    <a:pt x="282790" y="495830"/>
                    <a:pt x="281903" y="491526"/>
                    <a:pt x="281456" y="487166"/>
                  </a:cubicBezTo>
                  <a:cubicBezTo>
                    <a:pt x="281456" y="485759"/>
                    <a:pt x="281456" y="484353"/>
                    <a:pt x="281456" y="482946"/>
                  </a:cubicBezTo>
                  <a:lnTo>
                    <a:pt x="324175" y="482946"/>
                  </a:lnTo>
                  <a:cubicBezTo>
                    <a:pt x="325599" y="495765"/>
                    <a:pt x="337227" y="505012"/>
                    <a:pt x="350146" y="503598"/>
                  </a:cubicBezTo>
                  <a:cubicBezTo>
                    <a:pt x="361101" y="502400"/>
                    <a:pt x="369750" y="493817"/>
                    <a:pt x="370958" y="482946"/>
                  </a:cubicBezTo>
                  <a:lnTo>
                    <a:pt x="413677" y="482946"/>
                  </a:lnTo>
                  <a:cubicBezTo>
                    <a:pt x="412355" y="518247"/>
                    <a:pt x="383119" y="546181"/>
                    <a:pt x="347519" y="546157"/>
                  </a:cubicBezTo>
                  <a:close/>
                  <a:moveTo>
                    <a:pt x="736340" y="546157"/>
                  </a:moveTo>
                  <a:cubicBezTo>
                    <a:pt x="716550" y="546175"/>
                    <a:pt x="697790" y="537401"/>
                    <a:pt x="685209" y="522242"/>
                  </a:cubicBezTo>
                  <a:cubicBezTo>
                    <a:pt x="683886" y="520616"/>
                    <a:pt x="682626" y="518928"/>
                    <a:pt x="681429" y="517177"/>
                  </a:cubicBezTo>
                  <a:cubicBezTo>
                    <a:pt x="679022" y="513663"/>
                    <a:pt x="676965" y="509926"/>
                    <a:pt x="675286" y="506017"/>
                  </a:cubicBezTo>
                  <a:cubicBezTo>
                    <a:pt x="674467" y="504079"/>
                    <a:pt x="673710" y="502078"/>
                    <a:pt x="673017" y="500015"/>
                  </a:cubicBezTo>
                  <a:cubicBezTo>
                    <a:pt x="671705" y="495830"/>
                    <a:pt x="670819" y="491526"/>
                    <a:pt x="670371" y="487166"/>
                  </a:cubicBezTo>
                  <a:cubicBezTo>
                    <a:pt x="670371" y="485759"/>
                    <a:pt x="670371" y="484353"/>
                    <a:pt x="670371" y="482946"/>
                  </a:cubicBezTo>
                  <a:lnTo>
                    <a:pt x="713090" y="482946"/>
                  </a:lnTo>
                  <a:cubicBezTo>
                    <a:pt x="714515" y="495765"/>
                    <a:pt x="726142" y="505012"/>
                    <a:pt x="739061" y="503598"/>
                  </a:cubicBezTo>
                  <a:cubicBezTo>
                    <a:pt x="750016" y="502400"/>
                    <a:pt x="758666" y="493817"/>
                    <a:pt x="759874" y="482946"/>
                  </a:cubicBezTo>
                  <a:lnTo>
                    <a:pt x="802404" y="482946"/>
                  </a:lnTo>
                  <a:cubicBezTo>
                    <a:pt x="801081" y="518247"/>
                    <a:pt x="771845" y="546181"/>
                    <a:pt x="736246" y="546157"/>
                  </a:cubicBezTo>
                  <a:close/>
                  <a:moveTo>
                    <a:pt x="942848" y="546157"/>
                  </a:moveTo>
                  <a:cubicBezTo>
                    <a:pt x="923058" y="546175"/>
                    <a:pt x="904298" y="537401"/>
                    <a:pt x="891717" y="522242"/>
                  </a:cubicBezTo>
                  <a:cubicBezTo>
                    <a:pt x="890394" y="520616"/>
                    <a:pt x="889134" y="518928"/>
                    <a:pt x="887937" y="517177"/>
                  </a:cubicBezTo>
                  <a:cubicBezTo>
                    <a:pt x="885530" y="513663"/>
                    <a:pt x="883472" y="509926"/>
                    <a:pt x="881793" y="506017"/>
                  </a:cubicBezTo>
                  <a:cubicBezTo>
                    <a:pt x="880974" y="504079"/>
                    <a:pt x="880218" y="502078"/>
                    <a:pt x="879525" y="500015"/>
                  </a:cubicBezTo>
                  <a:cubicBezTo>
                    <a:pt x="878213" y="495830"/>
                    <a:pt x="877327" y="491526"/>
                    <a:pt x="876879" y="487166"/>
                  </a:cubicBezTo>
                  <a:cubicBezTo>
                    <a:pt x="876879" y="485759"/>
                    <a:pt x="876879" y="484353"/>
                    <a:pt x="876879" y="482946"/>
                  </a:cubicBezTo>
                  <a:lnTo>
                    <a:pt x="919598" y="482946"/>
                  </a:lnTo>
                  <a:cubicBezTo>
                    <a:pt x="921023" y="495765"/>
                    <a:pt x="932650" y="505012"/>
                    <a:pt x="945569" y="503598"/>
                  </a:cubicBezTo>
                  <a:cubicBezTo>
                    <a:pt x="956524" y="502400"/>
                    <a:pt x="965173" y="493817"/>
                    <a:pt x="966381" y="482946"/>
                  </a:cubicBezTo>
                  <a:lnTo>
                    <a:pt x="1009101" y="482946"/>
                  </a:lnTo>
                  <a:cubicBezTo>
                    <a:pt x="1007778" y="518247"/>
                    <a:pt x="978542" y="546181"/>
                    <a:pt x="942943" y="546157"/>
                  </a:cubicBezTo>
                  <a:close/>
                  <a:moveTo>
                    <a:pt x="1194438" y="395445"/>
                  </a:moveTo>
                  <a:cubicBezTo>
                    <a:pt x="1177944" y="387651"/>
                    <a:pt x="1170940" y="368064"/>
                    <a:pt x="1178794" y="351696"/>
                  </a:cubicBezTo>
                  <a:cubicBezTo>
                    <a:pt x="1182059" y="344894"/>
                    <a:pt x="1187583" y="339412"/>
                    <a:pt x="1194438" y="336173"/>
                  </a:cubicBezTo>
                  <a:close/>
                </a:path>
              </a:pathLst>
            </a:custGeom>
            <a:solidFill>
              <a:schemeClr val="tx1"/>
            </a:solidFill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85" name="Forma Livre 184">
              <a:extLst>
                <a:ext uri="{FF2B5EF4-FFF2-40B4-BE49-F238E27FC236}">
                  <a16:creationId xmlns:a16="http://schemas.microsoft.com/office/drawing/2014/main" id="{402F76D2-5956-3A4F-8C28-C04CB0245F67}"/>
                </a:ext>
              </a:extLst>
            </p:cNvPr>
            <p:cNvSpPr/>
            <p:nvPr/>
          </p:nvSpPr>
          <p:spPr>
            <a:xfrm>
              <a:off x="5927779" y="1437594"/>
              <a:ext cx="141767" cy="84406"/>
            </a:xfrm>
            <a:custGeom>
              <a:avLst/>
              <a:gdLst>
                <a:gd name="connsiteX0" fmla="*/ 84588 w 141767"/>
                <a:gd name="connsiteY0" fmla="*/ 1407 h 84406"/>
                <a:gd name="connsiteX1" fmla="*/ 81847 w 141767"/>
                <a:gd name="connsiteY1" fmla="*/ 0 h 84406"/>
                <a:gd name="connsiteX2" fmla="*/ 3308 w 141767"/>
                <a:gd name="connsiteY2" fmla="*/ 0 h 84406"/>
                <a:gd name="connsiteX3" fmla="*/ 0 w 141767"/>
                <a:gd name="connsiteY3" fmla="*/ 3283 h 84406"/>
                <a:gd name="connsiteX4" fmla="*/ 0 w 141767"/>
                <a:gd name="connsiteY4" fmla="*/ 90221 h 84406"/>
                <a:gd name="connsiteX5" fmla="*/ 3308 w 141767"/>
                <a:gd name="connsiteY5" fmla="*/ 93503 h 84406"/>
                <a:gd name="connsiteX6" fmla="*/ 144414 w 141767"/>
                <a:gd name="connsiteY6" fmla="*/ 93503 h 84406"/>
                <a:gd name="connsiteX7" fmla="*/ 147816 w 141767"/>
                <a:gd name="connsiteY7" fmla="*/ 90317 h 84406"/>
                <a:gd name="connsiteX8" fmla="*/ 147155 w 141767"/>
                <a:gd name="connsiteY8" fmla="*/ 88251 h 8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1767" h="84406">
                  <a:moveTo>
                    <a:pt x="84588" y="1407"/>
                  </a:moveTo>
                  <a:cubicBezTo>
                    <a:pt x="83964" y="518"/>
                    <a:pt x="82939" y="-8"/>
                    <a:pt x="81847" y="0"/>
                  </a:cubicBezTo>
                  <a:lnTo>
                    <a:pt x="3308" y="0"/>
                  </a:lnTo>
                  <a:cubicBezTo>
                    <a:pt x="1481" y="0"/>
                    <a:pt x="0" y="1470"/>
                    <a:pt x="0" y="3283"/>
                  </a:cubicBezTo>
                  <a:lnTo>
                    <a:pt x="0" y="90221"/>
                  </a:lnTo>
                  <a:cubicBezTo>
                    <a:pt x="0" y="92034"/>
                    <a:pt x="1481" y="93503"/>
                    <a:pt x="3308" y="93503"/>
                  </a:cubicBezTo>
                  <a:lnTo>
                    <a:pt x="144414" y="93503"/>
                  </a:lnTo>
                  <a:cubicBezTo>
                    <a:pt x="146240" y="93556"/>
                    <a:pt x="147763" y="92129"/>
                    <a:pt x="147816" y="90317"/>
                  </a:cubicBezTo>
                  <a:cubicBezTo>
                    <a:pt x="147837" y="89574"/>
                    <a:pt x="147604" y="88846"/>
                    <a:pt x="147155" y="88251"/>
                  </a:cubicBezTo>
                  <a:close/>
                </a:path>
              </a:pathLst>
            </a:custGeom>
            <a:solidFill>
              <a:schemeClr val="accent1"/>
            </a:solidFill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86" name="Forma Livre 185">
              <a:extLst>
                <a:ext uri="{FF2B5EF4-FFF2-40B4-BE49-F238E27FC236}">
                  <a16:creationId xmlns:a16="http://schemas.microsoft.com/office/drawing/2014/main" id="{D1B82EBA-8935-344F-A26E-082A69B1F67E}"/>
                </a:ext>
              </a:extLst>
            </p:cNvPr>
            <p:cNvSpPr/>
            <p:nvPr/>
          </p:nvSpPr>
          <p:spPr>
            <a:xfrm>
              <a:off x="5899426" y="1409553"/>
              <a:ext cx="198474" cy="140677"/>
            </a:xfrm>
            <a:custGeom>
              <a:avLst/>
              <a:gdLst>
                <a:gd name="connsiteX0" fmla="*/ 110295 w 198474"/>
                <a:gd name="connsiteY0" fmla="*/ 0 h 140676"/>
                <a:gd name="connsiteX1" fmla="*/ 31661 w 198474"/>
                <a:gd name="connsiteY1" fmla="*/ 0 h 140676"/>
                <a:gd name="connsiteX2" fmla="*/ 0 w 198474"/>
                <a:gd name="connsiteY2" fmla="*/ 31418 h 140676"/>
                <a:gd name="connsiteX3" fmla="*/ 0 w 198474"/>
                <a:gd name="connsiteY3" fmla="*/ 118356 h 140676"/>
                <a:gd name="connsiteX4" fmla="*/ 31661 w 198474"/>
                <a:gd name="connsiteY4" fmla="*/ 149774 h 140676"/>
                <a:gd name="connsiteX5" fmla="*/ 172767 w 198474"/>
                <a:gd name="connsiteY5" fmla="*/ 149774 h 140676"/>
                <a:gd name="connsiteX6" fmla="*/ 204486 w 198474"/>
                <a:gd name="connsiteY6" fmla="*/ 118413 h 140676"/>
                <a:gd name="connsiteX7" fmla="*/ 198569 w 198474"/>
                <a:gd name="connsiteY7" fmla="*/ 100068 h 140676"/>
                <a:gd name="connsiteX8" fmla="*/ 136002 w 198474"/>
                <a:gd name="connsiteY8" fmla="*/ 13224 h 140676"/>
                <a:gd name="connsiteX9" fmla="*/ 110295 w 198474"/>
                <a:gd name="connsiteY9" fmla="*/ 0 h 140676"/>
                <a:gd name="connsiteX10" fmla="*/ 175792 w 198474"/>
                <a:gd name="connsiteY10" fmla="*/ 119857 h 140676"/>
                <a:gd name="connsiteX11" fmla="*/ 172862 w 198474"/>
                <a:gd name="connsiteY11" fmla="*/ 121639 h 140676"/>
                <a:gd name="connsiteX12" fmla="*/ 31661 w 198474"/>
                <a:gd name="connsiteY12" fmla="*/ 121639 h 140676"/>
                <a:gd name="connsiteX13" fmla="*/ 28353 w 198474"/>
                <a:gd name="connsiteY13" fmla="*/ 118356 h 140676"/>
                <a:gd name="connsiteX14" fmla="*/ 28353 w 198474"/>
                <a:gd name="connsiteY14" fmla="*/ 31418 h 140676"/>
                <a:gd name="connsiteX15" fmla="*/ 31661 w 198474"/>
                <a:gd name="connsiteY15" fmla="*/ 28135 h 140676"/>
                <a:gd name="connsiteX16" fmla="*/ 110201 w 198474"/>
                <a:gd name="connsiteY16" fmla="*/ 28135 h 140676"/>
                <a:gd name="connsiteX17" fmla="*/ 112941 w 198474"/>
                <a:gd name="connsiteY17" fmla="*/ 29542 h 140676"/>
                <a:gd name="connsiteX18" fmla="*/ 175508 w 198474"/>
                <a:gd name="connsiteY18" fmla="*/ 116387 h 140676"/>
                <a:gd name="connsiteX19" fmla="*/ 175792 w 198474"/>
                <a:gd name="connsiteY19" fmla="*/ 119857 h 140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8474" h="140676">
                  <a:moveTo>
                    <a:pt x="110295" y="0"/>
                  </a:moveTo>
                  <a:lnTo>
                    <a:pt x="31661" y="0"/>
                  </a:lnTo>
                  <a:cubicBezTo>
                    <a:pt x="14197" y="51"/>
                    <a:pt x="52" y="14088"/>
                    <a:pt x="0" y="31418"/>
                  </a:cubicBezTo>
                  <a:lnTo>
                    <a:pt x="0" y="118356"/>
                  </a:lnTo>
                  <a:cubicBezTo>
                    <a:pt x="52" y="135686"/>
                    <a:pt x="14197" y="149723"/>
                    <a:pt x="31661" y="149774"/>
                  </a:cubicBezTo>
                  <a:lnTo>
                    <a:pt x="172767" y="149774"/>
                  </a:lnTo>
                  <a:cubicBezTo>
                    <a:pt x="190253" y="149805"/>
                    <a:pt x="204454" y="135764"/>
                    <a:pt x="204486" y="118413"/>
                  </a:cubicBezTo>
                  <a:cubicBezTo>
                    <a:pt x="204498" y="111834"/>
                    <a:pt x="202428" y="105418"/>
                    <a:pt x="198569" y="100068"/>
                  </a:cubicBezTo>
                  <a:lnTo>
                    <a:pt x="136002" y="13224"/>
                  </a:lnTo>
                  <a:cubicBezTo>
                    <a:pt x="130075" y="4970"/>
                    <a:pt x="120509" y="49"/>
                    <a:pt x="110295" y="0"/>
                  </a:cubicBezTo>
                  <a:close/>
                  <a:moveTo>
                    <a:pt x="175792" y="119857"/>
                  </a:moveTo>
                  <a:cubicBezTo>
                    <a:pt x="175244" y="120963"/>
                    <a:pt x="174103" y="121656"/>
                    <a:pt x="172862" y="121639"/>
                  </a:cubicBezTo>
                  <a:lnTo>
                    <a:pt x="31661" y="121639"/>
                  </a:lnTo>
                  <a:cubicBezTo>
                    <a:pt x="29834" y="121639"/>
                    <a:pt x="28353" y="120169"/>
                    <a:pt x="28353" y="118356"/>
                  </a:cubicBezTo>
                  <a:lnTo>
                    <a:pt x="28353" y="31418"/>
                  </a:lnTo>
                  <a:cubicBezTo>
                    <a:pt x="28353" y="29605"/>
                    <a:pt x="29834" y="28135"/>
                    <a:pt x="31661" y="28135"/>
                  </a:cubicBezTo>
                  <a:lnTo>
                    <a:pt x="110201" y="28135"/>
                  </a:lnTo>
                  <a:cubicBezTo>
                    <a:pt x="111292" y="28127"/>
                    <a:pt x="112318" y="28653"/>
                    <a:pt x="112941" y="29542"/>
                  </a:cubicBezTo>
                  <a:lnTo>
                    <a:pt x="175508" y="116387"/>
                  </a:lnTo>
                  <a:cubicBezTo>
                    <a:pt x="176287" y="117386"/>
                    <a:pt x="176398" y="118746"/>
                    <a:pt x="175792" y="119857"/>
                  </a:cubicBezTo>
                  <a:close/>
                </a:path>
              </a:pathLst>
            </a:custGeom>
            <a:solidFill>
              <a:srgbClr val="000000"/>
            </a:solidFill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87" name="Forma Livre 186">
              <a:extLst>
                <a:ext uri="{FF2B5EF4-FFF2-40B4-BE49-F238E27FC236}">
                  <a16:creationId xmlns:a16="http://schemas.microsoft.com/office/drawing/2014/main" id="{F37C3DD7-BEF4-F047-97E3-FE573E1AFF01}"/>
                </a:ext>
              </a:extLst>
            </p:cNvPr>
            <p:cNvSpPr/>
            <p:nvPr/>
          </p:nvSpPr>
          <p:spPr>
            <a:xfrm>
              <a:off x="5795463" y="1437688"/>
              <a:ext cx="56707" cy="93785"/>
            </a:xfrm>
            <a:custGeom>
              <a:avLst/>
              <a:gdLst>
                <a:gd name="connsiteX0" fmla="*/ 55006 w 56706"/>
                <a:gd name="connsiteY0" fmla="*/ 0 h 93784"/>
                <a:gd name="connsiteX1" fmla="*/ 61433 w 56706"/>
                <a:gd name="connsiteY1" fmla="*/ 6377 h 93784"/>
                <a:gd name="connsiteX2" fmla="*/ 61433 w 56706"/>
                <a:gd name="connsiteY2" fmla="*/ 87407 h 93784"/>
                <a:gd name="connsiteX3" fmla="*/ 55006 w 56706"/>
                <a:gd name="connsiteY3" fmla="*/ 93785 h 93784"/>
                <a:gd name="connsiteX4" fmla="*/ 6427 w 56706"/>
                <a:gd name="connsiteY4" fmla="*/ 93785 h 93784"/>
                <a:gd name="connsiteX5" fmla="*/ 0 w 56706"/>
                <a:gd name="connsiteY5" fmla="*/ 87407 h 93784"/>
                <a:gd name="connsiteX6" fmla="*/ 0 w 56706"/>
                <a:gd name="connsiteY6" fmla="*/ 6377 h 93784"/>
                <a:gd name="connsiteX7" fmla="*/ 6427 w 56706"/>
                <a:gd name="connsiteY7" fmla="*/ 0 h 93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706" h="93784">
                  <a:moveTo>
                    <a:pt x="55006" y="0"/>
                  </a:moveTo>
                  <a:cubicBezTo>
                    <a:pt x="58555" y="0"/>
                    <a:pt x="61433" y="2855"/>
                    <a:pt x="61433" y="6377"/>
                  </a:cubicBezTo>
                  <a:lnTo>
                    <a:pt x="61433" y="87407"/>
                  </a:lnTo>
                  <a:cubicBezTo>
                    <a:pt x="61433" y="90929"/>
                    <a:pt x="58555" y="93785"/>
                    <a:pt x="55006" y="93785"/>
                  </a:cubicBezTo>
                  <a:lnTo>
                    <a:pt x="6427" y="93785"/>
                  </a:lnTo>
                  <a:cubicBezTo>
                    <a:pt x="2877" y="93785"/>
                    <a:pt x="0" y="90929"/>
                    <a:pt x="0" y="87407"/>
                  </a:cubicBezTo>
                  <a:lnTo>
                    <a:pt x="0" y="6377"/>
                  </a:lnTo>
                  <a:cubicBezTo>
                    <a:pt x="0" y="2855"/>
                    <a:pt x="2877" y="0"/>
                    <a:pt x="6427" y="0"/>
                  </a:cubicBezTo>
                  <a:close/>
                </a:path>
              </a:pathLst>
            </a:custGeom>
            <a:solidFill>
              <a:schemeClr val="accent1"/>
            </a:solidFill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88" name="Forma Livre 187">
              <a:extLst>
                <a:ext uri="{FF2B5EF4-FFF2-40B4-BE49-F238E27FC236}">
                  <a16:creationId xmlns:a16="http://schemas.microsoft.com/office/drawing/2014/main" id="{154E1372-B4E0-BE47-B3D3-BD563DF29EFA}"/>
                </a:ext>
              </a:extLst>
            </p:cNvPr>
            <p:cNvSpPr/>
            <p:nvPr/>
          </p:nvSpPr>
          <p:spPr>
            <a:xfrm>
              <a:off x="5767110" y="1409553"/>
              <a:ext cx="113414" cy="150055"/>
            </a:xfrm>
            <a:custGeom>
              <a:avLst/>
              <a:gdLst>
                <a:gd name="connsiteX0" fmla="*/ 83359 w 113413"/>
                <a:gd name="connsiteY0" fmla="*/ 150055 h 150055"/>
                <a:gd name="connsiteX1" fmla="*/ 118140 w 113413"/>
                <a:gd name="connsiteY1" fmla="*/ 115449 h 150055"/>
                <a:gd name="connsiteX2" fmla="*/ 118140 w 113413"/>
                <a:gd name="connsiteY2" fmla="*/ 34513 h 150055"/>
                <a:gd name="connsiteX3" fmla="*/ 83359 w 113413"/>
                <a:gd name="connsiteY3" fmla="*/ 0 h 150055"/>
                <a:gd name="connsiteX4" fmla="*/ 34780 w 113413"/>
                <a:gd name="connsiteY4" fmla="*/ 0 h 150055"/>
                <a:gd name="connsiteX5" fmla="*/ 0 w 113413"/>
                <a:gd name="connsiteY5" fmla="*/ 34513 h 150055"/>
                <a:gd name="connsiteX6" fmla="*/ 0 w 113413"/>
                <a:gd name="connsiteY6" fmla="*/ 115449 h 150055"/>
                <a:gd name="connsiteX7" fmla="*/ 34780 w 113413"/>
                <a:gd name="connsiteY7" fmla="*/ 149962 h 150055"/>
                <a:gd name="connsiteX8" fmla="*/ 28353 w 113413"/>
                <a:gd name="connsiteY8" fmla="*/ 115449 h 150055"/>
                <a:gd name="connsiteX9" fmla="*/ 28353 w 113413"/>
                <a:gd name="connsiteY9" fmla="*/ 34513 h 150055"/>
                <a:gd name="connsiteX10" fmla="*/ 34780 w 113413"/>
                <a:gd name="connsiteY10" fmla="*/ 28135 h 150055"/>
                <a:gd name="connsiteX11" fmla="*/ 83265 w 113413"/>
                <a:gd name="connsiteY11" fmla="*/ 28135 h 150055"/>
                <a:gd name="connsiteX12" fmla="*/ 89692 w 113413"/>
                <a:gd name="connsiteY12" fmla="*/ 34513 h 150055"/>
                <a:gd name="connsiteX13" fmla="*/ 89692 w 113413"/>
                <a:gd name="connsiteY13" fmla="*/ 115449 h 150055"/>
                <a:gd name="connsiteX14" fmla="*/ 83265 w 113413"/>
                <a:gd name="connsiteY14" fmla="*/ 121826 h 150055"/>
                <a:gd name="connsiteX15" fmla="*/ 34780 w 113413"/>
                <a:gd name="connsiteY15" fmla="*/ 121826 h 150055"/>
                <a:gd name="connsiteX16" fmla="*/ 28353 w 113413"/>
                <a:gd name="connsiteY16" fmla="*/ 115449 h 150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3413" h="150055">
                  <a:moveTo>
                    <a:pt x="83359" y="150055"/>
                  </a:moveTo>
                  <a:cubicBezTo>
                    <a:pt x="102583" y="150004"/>
                    <a:pt x="118140" y="134525"/>
                    <a:pt x="118140" y="115449"/>
                  </a:cubicBezTo>
                  <a:lnTo>
                    <a:pt x="118140" y="34513"/>
                  </a:lnTo>
                  <a:cubicBezTo>
                    <a:pt x="118088" y="15473"/>
                    <a:pt x="102546" y="52"/>
                    <a:pt x="83359" y="0"/>
                  </a:cubicBezTo>
                  <a:lnTo>
                    <a:pt x="34780" y="0"/>
                  </a:lnTo>
                  <a:cubicBezTo>
                    <a:pt x="15593" y="52"/>
                    <a:pt x="52" y="15473"/>
                    <a:pt x="0" y="34513"/>
                  </a:cubicBezTo>
                  <a:lnTo>
                    <a:pt x="0" y="115449"/>
                  </a:lnTo>
                  <a:cubicBezTo>
                    <a:pt x="52" y="134488"/>
                    <a:pt x="15593" y="149910"/>
                    <a:pt x="34780" y="149962"/>
                  </a:cubicBezTo>
                  <a:close/>
                  <a:moveTo>
                    <a:pt x="28353" y="115449"/>
                  </a:moveTo>
                  <a:lnTo>
                    <a:pt x="28353" y="34513"/>
                  </a:lnTo>
                  <a:cubicBezTo>
                    <a:pt x="28404" y="31012"/>
                    <a:pt x="31252" y="28186"/>
                    <a:pt x="34780" y="28135"/>
                  </a:cubicBezTo>
                  <a:lnTo>
                    <a:pt x="83265" y="28135"/>
                  </a:lnTo>
                  <a:cubicBezTo>
                    <a:pt x="86793" y="28186"/>
                    <a:pt x="89641" y="31012"/>
                    <a:pt x="89692" y="34513"/>
                  </a:cubicBezTo>
                  <a:lnTo>
                    <a:pt x="89692" y="115449"/>
                  </a:lnTo>
                  <a:cubicBezTo>
                    <a:pt x="89641" y="118950"/>
                    <a:pt x="86793" y="121776"/>
                    <a:pt x="83265" y="121826"/>
                  </a:cubicBezTo>
                  <a:lnTo>
                    <a:pt x="34780" y="121826"/>
                  </a:lnTo>
                  <a:cubicBezTo>
                    <a:pt x="31252" y="121776"/>
                    <a:pt x="28404" y="118950"/>
                    <a:pt x="28353" y="115449"/>
                  </a:cubicBezTo>
                  <a:close/>
                </a:path>
              </a:pathLst>
            </a:custGeom>
            <a:solidFill>
              <a:srgbClr val="000000"/>
            </a:solidFill>
            <a:ln w="94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</p:grpSp>
      <p:grpSp>
        <p:nvGrpSpPr>
          <p:cNvPr id="6" name="Elemento gráfico 14" descr="ícone de caminhão de mudança">
            <a:extLst>
              <a:ext uri="{FF2B5EF4-FFF2-40B4-BE49-F238E27FC236}">
                <a16:creationId xmlns:a16="http://schemas.microsoft.com/office/drawing/2014/main" id="{F3013309-7D32-7846-8E1D-DD10EAC0BD35}"/>
              </a:ext>
            </a:extLst>
          </p:cNvPr>
          <p:cNvGrpSpPr/>
          <p:nvPr/>
        </p:nvGrpSpPr>
        <p:grpSpPr>
          <a:xfrm>
            <a:off x="618157" y="2382901"/>
            <a:ext cx="1250874" cy="794474"/>
            <a:chOff x="618157" y="2856645"/>
            <a:chExt cx="1250874" cy="794474"/>
          </a:xfrm>
        </p:grpSpPr>
        <p:sp>
          <p:nvSpPr>
            <p:cNvPr id="8" name="Forma Livre 7">
              <a:extLst>
                <a:ext uri="{FF2B5EF4-FFF2-40B4-BE49-F238E27FC236}">
                  <a16:creationId xmlns:a16="http://schemas.microsoft.com/office/drawing/2014/main" id="{71D9A6D0-4A42-DE48-A078-9571DD202123}"/>
                </a:ext>
              </a:extLst>
            </p:cNvPr>
            <p:cNvSpPr/>
            <p:nvPr/>
          </p:nvSpPr>
          <p:spPr>
            <a:xfrm>
              <a:off x="1324711" y="3042779"/>
              <a:ext cx="505404" cy="327878"/>
            </a:xfrm>
            <a:custGeom>
              <a:avLst/>
              <a:gdLst>
                <a:gd name="connsiteX0" fmla="*/ 163372 w 505403"/>
                <a:gd name="connsiteY0" fmla="*/ 338723 h 327878"/>
                <a:gd name="connsiteX1" fmla="*/ 352898 w 505403"/>
                <a:gd name="connsiteY1" fmla="*/ 338723 h 327878"/>
                <a:gd name="connsiteX2" fmla="*/ 511721 w 505403"/>
                <a:gd name="connsiteY2" fmla="*/ 338723 h 327878"/>
                <a:gd name="connsiteX3" fmla="*/ 511721 w 505403"/>
                <a:gd name="connsiteY3" fmla="*/ 246035 h 327878"/>
                <a:gd name="connsiteX4" fmla="*/ 63049 w 505403"/>
                <a:gd name="connsiteY4" fmla="*/ 246035 h 327878"/>
                <a:gd name="connsiteX5" fmla="*/ 44096 w 505403"/>
                <a:gd name="connsiteY5" fmla="*/ 227119 h 327878"/>
                <a:gd name="connsiteX6" fmla="*/ 63049 w 505403"/>
                <a:gd name="connsiteY6" fmla="*/ 208203 h 327878"/>
                <a:gd name="connsiteX7" fmla="*/ 510331 w 505403"/>
                <a:gd name="connsiteY7" fmla="*/ 208203 h 327878"/>
                <a:gd name="connsiteX8" fmla="*/ 471289 w 505403"/>
                <a:gd name="connsiteY8" fmla="*/ 177937 h 327878"/>
                <a:gd name="connsiteX9" fmla="*/ 374757 w 505403"/>
                <a:gd name="connsiteY9" fmla="*/ 177937 h 327878"/>
                <a:gd name="connsiteX10" fmla="*/ 300210 w 505403"/>
                <a:gd name="connsiteY10" fmla="*/ 140105 h 327878"/>
                <a:gd name="connsiteX11" fmla="*/ 197613 w 505403"/>
                <a:gd name="connsiteY11" fmla="*/ 4288 h 327878"/>
                <a:gd name="connsiteX12" fmla="*/ 189021 w 505403"/>
                <a:gd name="connsiteY12" fmla="*/ 0 h 327878"/>
                <a:gd name="connsiteX13" fmla="*/ 10740 w 505403"/>
                <a:gd name="connsiteY13" fmla="*/ 0 h 327878"/>
                <a:gd name="connsiteX14" fmla="*/ 0 w 505403"/>
                <a:gd name="connsiteY14" fmla="*/ 10719 h 327878"/>
                <a:gd name="connsiteX15" fmla="*/ 0 w 505403"/>
                <a:gd name="connsiteY15" fmla="*/ 338597 h 327878"/>
                <a:gd name="connsiteX16" fmla="*/ 44096 w 505403"/>
                <a:gd name="connsiteY16" fmla="*/ 71881 h 327878"/>
                <a:gd name="connsiteX17" fmla="*/ 77959 w 505403"/>
                <a:gd name="connsiteY17" fmla="*/ 38084 h 327878"/>
                <a:gd name="connsiteX18" fmla="*/ 144545 w 505403"/>
                <a:gd name="connsiteY18" fmla="*/ 38084 h 327878"/>
                <a:gd name="connsiteX19" fmla="*/ 172090 w 505403"/>
                <a:gd name="connsiteY19" fmla="*/ 52208 h 327878"/>
                <a:gd name="connsiteX20" fmla="*/ 225157 w 505403"/>
                <a:gd name="connsiteY20" fmla="*/ 126359 h 327878"/>
                <a:gd name="connsiteX21" fmla="*/ 216903 w 505403"/>
                <a:gd name="connsiteY21" fmla="*/ 173440 h 327878"/>
                <a:gd name="connsiteX22" fmla="*/ 197613 w 505403"/>
                <a:gd name="connsiteY22" fmla="*/ 179576 h 327878"/>
                <a:gd name="connsiteX23" fmla="*/ 77959 w 505403"/>
                <a:gd name="connsiteY23" fmla="*/ 179576 h 327878"/>
                <a:gd name="connsiteX24" fmla="*/ 44096 w 505403"/>
                <a:gd name="connsiteY24" fmla="*/ 145780 h 327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5403" h="327878">
                  <a:moveTo>
                    <a:pt x="163372" y="338723"/>
                  </a:moveTo>
                  <a:cubicBezTo>
                    <a:pt x="218764" y="294460"/>
                    <a:pt x="297506" y="294460"/>
                    <a:pt x="352898" y="338723"/>
                  </a:cubicBezTo>
                  <a:lnTo>
                    <a:pt x="511721" y="338723"/>
                  </a:lnTo>
                  <a:lnTo>
                    <a:pt x="511721" y="246035"/>
                  </a:lnTo>
                  <a:lnTo>
                    <a:pt x="63049" y="246035"/>
                  </a:lnTo>
                  <a:cubicBezTo>
                    <a:pt x="52582" y="246035"/>
                    <a:pt x="44096" y="237566"/>
                    <a:pt x="44096" y="227119"/>
                  </a:cubicBezTo>
                  <a:cubicBezTo>
                    <a:pt x="44096" y="216672"/>
                    <a:pt x="52582" y="208203"/>
                    <a:pt x="63049" y="208203"/>
                  </a:cubicBezTo>
                  <a:lnTo>
                    <a:pt x="510331" y="208203"/>
                  </a:lnTo>
                  <a:cubicBezTo>
                    <a:pt x="505732" y="190424"/>
                    <a:pt x="489687" y="177985"/>
                    <a:pt x="471289" y="177937"/>
                  </a:cubicBezTo>
                  <a:lnTo>
                    <a:pt x="374757" y="177937"/>
                  </a:lnTo>
                  <a:cubicBezTo>
                    <a:pt x="345337" y="177699"/>
                    <a:pt x="317735" y="163691"/>
                    <a:pt x="300210" y="140105"/>
                  </a:cubicBezTo>
                  <a:lnTo>
                    <a:pt x="197613" y="4288"/>
                  </a:lnTo>
                  <a:cubicBezTo>
                    <a:pt x="195585" y="1589"/>
                    <a:pt x="192401" y="0"/>
                    <a:pt x="189021" y="0"/>
                  </a:cubicBezTo>
                  <a:lnTo>
                    <a:pt x="10740" y="0"/>
                  </a:lnTo>
                  <a:cubicBezTo>
                    <a:pt x="4808" y="0"/>
                    <a:pt x="0" y="4799"/>
                    <a:pt x="0" y="10719"/>
                  </a:cubicBezTo>
                  <a:lnTo>
                    <a:pt x="0" y="338597"/>
                  </a:lnTo>
                  <a:close/>
                  <a:moveTo>
                    <a:pt x="44096" y="71881"/>
                  </a:moveTo>
                  <a:cubicBezTo>
                    <a:pt x="44096" y="53216"/>
                    <a:pt x="59257" y="38084"/>
                    <a:pt x="77959" y="38084"/>
                  </a:cubicBezTo>
                  <a:lnTo>
                    <a:pt x="144545" y="38084"/>
                  </a:lnTo>
                  <a:cubicBezTo>
                    <a:pt x="155472" y="38081"/>
                    <a:pt x="165730" y="43340"/>
                    <a:pt x="172090" y="52208"/>
                  </a:cubicBezTo>
                  <a:lnTo>
                    <a:pt x="225157" y="126359"/>
                  </a:lnTo>
                  <a:cubicBezTo>
                    <a:pt x="235904" y="141635"/>
                    <a:pt x="232208" y="162714"/>
                    <a:pt x="216903" y="173440"/>
                  </a:cubicBezTo>
                  <a:cubicBezTo>
                    <a:pt x="211250" y="177401"/>
                    <a:pt x="204519" y="179542"/>
                    <a:pt x="197613" y="179576"/>
                  </a:cubicBezTo>
                  <a:lnTo>
                    <a:pt x="77959" y="179576"/>
                  </a:lnTo>
                  <a:cubicBezTo>
                    <a:pt x="59257" y="179576"/>
                    <a:pt x="44096" y="164445"/>
                    <a:pt x="44096" y="145780"/>
                  </a:cubicBezTo>
                  <a:close/>
                </a:path>
              </a:pathLst>
            </a:custGeom>
            <a:noFill/>
            <a:ln w="126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0" name="Forma Livre 9">
              <a:extLst>
                <a:ext uri="{FF2B5EF4-FFF2-40B4-BE49-F238E27FC236}">
                  <a16:creationId xmlns:a16="http://schemas.microsoft.com/office/drawing/2014/main" id="{2879CDAF-EAB0-074F-A972-12898F0F62AF}"/>
                </a:ext>
              </a:extLst>
            </p:cNvPr>
            <p:cNvSpPr/>
            <p:nvPr/>
          </p:nvSpPr>
          <p:spPr>
            <a:xfrm>
              <a:off x="799723" y="3239254"/>
              <a:ext cx="404323" cy="138718"/>
            </a:xfrm>
            <a:custGeom>
              <a:avLst/>
              <a:gdLst>
                <a:gd name="connsiteX0" fmla="*/ 412283 w 404322"/>
                <a:gd name="connsiteY0" fmla="*/ 142249 h 138717"/>
                <a:gd name="connsiteX1" fmla="*/ 412283 w 404322"/>
                <a:gd name="connsiteY1" fmla="*/ 0 h 138717"/>
                <a:gd name="connsiteX2" fmla="*/ 0 w 404322"/>
                <a:gd name="connsiteY2" fmla="*/ 0 h 138717"/>
                <a:gd name="connsiteX3" fmla="*/ 7581 w 404322"/>
                <a:gd name="connsiteY3" fmla="*/ 11728 h 138717"/>
                <a:gd name="connsiteX4" fmla="*/ 229580 w 404322"/>
                <a:gd name="connsiteY4" fmla="*/ 11728 h 138717"/>
                <a:gd name="connsiteX5" fmla="*/ 248532 w 404322"/>
                <a:gd name="connsiteY5" fmla="*/ 30644 h 138717"/>
                <a:gd name="connsiteX6" fmla="*/ 229580 w 404322"/>
                <a:gd name="connsiteY6" fmla="*/ 49560 h 138717"/>
                <a:gd name="connsiteX7" fmla="*/ 38032 w 404322"/>
                <a:gd name="connsiteY7" fmla="*/ 49560 h 138717"/>
                <a:gd name="connsiteX8" fmla="*/ 116748 w 404322"/>
                <a:gd name="connsiteY8" fmla="*/ 109209 h 138717"/>
                <a:gd name="connsiteX9" fmla="*/ 232107 w 404322"/>
                <a:gd name="connsiteY9" fmla="*/ 141744 h 138717"/>
                <a:gd name="connsiteX10" fmla="*/ 253839 w 404322"/>
                <a:gd name="connsiteY10" fmla="*/ 142627 h 138717"/>
                <a:gd name="connsiteX11" fmla="*/ 304379 w 404322"/>
                <a:gd name="connsiteY11" fmla="*/ 11728 h 138717"/>
                <a:gd name="connsiteX12" fmla="*/ 381201 w 404322"/>
                <a:gd name="connsiteY12" fmla="*/ 11728 h 138717"/>
                <a:gd name="connsiteX13" fmla="*/ 400153 w 404322"/>
                <a:gd name="connsiteY13" fmla="*/ 30644 h 138717"/>
                <a:gd name="connsiteX14" fmla="*/ 381201 w 404322"/>
                <a:gd name="connsiteY14" fmla="*/ 49560 h 138717"/>
                <a:gd name="connsiteX15" fmla="*/ 304379 w 404322"/>
                <a:gd name="connsiteY15" fmla="*/ 49560 h 138717"/>
                <a:gd name="connsiteX16" fmla="*/ 285427 w 404322"/>
                <a:gd name="connsiteY16" fmla="*/ 30644 h 138717"/>
                <a:gd name="connsiteX17" fmla="*/ 304379 w 404322"/>
                <a:gd name="connsiteY17" fmla="*/ 11728 h 138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04322" h="138717">
                  <a:moveTo>
                    <a:pt x="412283" y="142249"/>
                  </a:moveTo>
                  <a:lnTo>
                    <a:pt x="412283" y="0"/>
                  </a:lnTo>
                  <a:lnTo>
                    <a:pt x="0" y="0"/>
                  </a:lnTo>
                  <a:cubicBezTo>
                    <a:pt x="2443" y="3951"/>
                    <a:pt x="4970" y="7861"/>
                    <a:pt x="7581" y="11728"/>
                  </a:cubicBezTo>
                  <a:lnTo>
                    <a:pt x="229580" y="11728"/>
                  </a:lnTo>
                  <a:cubicBezTo>
                    <a:pt x="240047" y="11728"/>
                    <a:pt x="248532" y="20197"/>
                    <a:pt x="248532" y="30644"/>
                  </a:cubicBezTo>
                  <a:cubicBezTo>
                    <a:pt x="248532" y="41091"/>
                    <a:pt x="240047" y="49560"/>
                    <a:pt x="229580" y="49560"/>
                  </a:cubicBezTo>
                  <a:lnTo>
                    <a:pt x="38032" y="49560"/>
                  </a:lnTo>
                  <a:cubicBezTo>
                    <a:pt x="60762" y="73676"/>
                    <a:pt x="87366" y="93836"/>
                    <a:pt x="116748" y="109209"/>
                  </a:cubicBezTo>
                  <a:cubicBezTo>
                    <a:pt x="158063" y="103547"/>
                    <a:pt x="199871" y="115338"/>
                    <a:pt x="232107" y="141744"/>
                  </a:cubicBezTo>
                  <a:cubicBezTo>
                    <a:pt x="239309" y="141744"/>
                    <a:pt x="246511" y="142627"/>
                    <a:pt x="253839" y="142627"/>
                  </a:cubicBezTo>
                  <a:close/>
                  <a:moveTo>
                    <a:pt x="304379" y="11728"/>
                  </a:moveTo>
                  <a:lnTo>
                    <a:pt x="381201" y="11728"/>
                  </a:lnTo>
                  <a:cubicBezTo>
                    <a:pt x="391668" y="11728"/>
                    <a:pt x="400153" y="20197"/>
                    <a:pt x="400153" y="30644"/>
                  </a:cubicBezTo>
                  <a:cubicBezTo>
                    <a:pt x="400153" y="41091"/>
                    <a:pt x="391668" y="49560"/>
                    <a:pt x="381201" y="49560"/>
                  </a:cubicBezTo>
                  <a:lnTo>
                    <a:pt x="304379" y="49560"/>
                  </a:lnTo>
                  <a:cubicBezTo>
                    <a:pt x="293912" y="49560"/>
                    <a:pt x="285427" y="41091"/>
                    <a:pt x="285427" y="30644"/>
                  </a:cubicBezTo>
                  <a:cubicBezTo>
                    <a:pt x="285427" y="20197"/>
                    <a:pt x="293912" y="11728"/>
                    <a:pt x="304379" y="11728"/>
                  </a:cubicBezTo>
                  <a:close/>
                </a:path>
              </a:pathLst>
            </a:custGeom>
            <a:noFill/>
            <a:ln w="126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2" name="Forma Livre 11">
              <a:extLst>
                <a:ext uri="{FF2B5EF4-FFF2-40B4-BE49-F238E27FC236}">
                  <a16:creationId xmlns:a16="http://schemas.microsoft.com/office/drawing/2014/main" id="{E7E019EB-85B1-A444-843C-B6F4C5113F4A}"/>
                </a:ext>
              </a:extLst>
            </p:cNvPr>
            <p:cNvSpPr/>
            <p:nvPr/>
          </p:nvSpPr>
          <p:spPr>
            <a:xfrm>
              <a:off x="756385" y="2894477"/>
              <a:ext cx="454863" cy="315267"/>
            </a:xfrm>
            <a:custGeom>
              <a:avLst/>
              <a:gdLst>
                <a:gd name="connsiteX0" fmla="*/ 0 w 454863"/>
                <a:gd name="connsiteY0" fmla="*/ 190548 h 315267"/>
                <a:gd name="connsiteX1" fmla="*/ 29566 w 454863"/>
                <a:gd name="connsiteY1" fmla="*/ 319555 h 315267"/>
                <a:gd name="connsiteX2" fmla="*/ 455622 w 454863"/>
                <a:gd name="connsiteY2" fmla="*/ 319555 h 315267"/>
                <a:gd name="connsiteX3" fmla="*/ 455622 w 454863"/>
                <a:gd name="connsiteY3" fmla="*/ 10719 h 315267"/>
                <a:gd name="connsiteX4" fmla="*/ 445261 w 454863"/>
                <a:gd name="connsiteY4" fmla="*/ 0 h 315267"/>
                <a:gd name="connsiteX5" fmla="*/ 29314 w 454863"/>
                <a:gd name="connsiteY5" fmla="*/ 0 h 315267"/>
                <a:gd name="connsiteX6" fmla="*/ 0 w 454863"/>
                <a:gd name="connsiteY6" fmla="*/ 3405 h 315267"/>
                <a:gd name="connsiteX7" fmla="*/ 58122 w 454863"/>
                <a:gd name="connsiteY7" fmla="*/ 268230 h 315267"/>
                <a:gd name="connsiteX8" fmla="*/ 411904 w 454863"/>
                <a:gd name="connsiteY8" fmla="*/ 268230 h 315267"/>
                <a:gd name="connsiteX9" fmla="*/ 430857 w 454863"/>
                <a:gd name="connsiteY9" fmla="*/ 287146 h 315267"/>
                <a:gd name="connsiteX10" fmla="*/ 411904 w 454863"/>
                <a:gd name="connsiteY10" fmla="*/ 306062 h 315267"/>
                <a:gd name="connsiteX11" fmla="*/ 58122 w 454863"/>
                <a:gd name="connsiteY11" fmla="*/ 306062 h 315267"/>
                <a:gd name="connsiteX12" fmla="*/ 39169 w 454863"/>
                <a:gd name="connsiteY12" fmla="*/ 287146 h 315267"/>
                <a:gd name="connsiteX13" fmla="*/ 58122 w 454863"/>
                <a:gd name="connsiteY13" fmla="*/ 268230 h 31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4863" h="315267">
                  <a:moveTo>
                    <a:pt x="0" y="190548"/>
                  </a:moveTo>
                  <a:cubicBezTo>
                    <a:pt x="-49" y="235229"/>
                    <a:pt x="10060" y="279338"/>
                    <a:pt x="29566" y="319555"/>
                  </a:cubicBezTo>
                  <a:lnTo>
                    <a:pt x="455622" y="319555"/>
                  </a:lnTo>
                  <a:lnTo>
                    <a:pt x="455622" y="10719"/>
                  </a:lnTo>
                  <a:cubicBezTo>
                    <a:pt x="455625" y="4944"/>
                    <a:pt x="451044" y="204"/>
                    <a:pt x="445261" y="0"/>
                  </a:cubicBezTo>
                  <a:lnTo>
                    <a:pt x="29314" y="0"/>
                  </a:lnTo>
                  <a:cubicBezTo>
                    <a:pt x="19444" y="14"/>
                    <a:pt x="9609" y="1157"/>
                    <a:pt x="0" y="3405"/>
                  </a:cubicBezTo>
                  <a:close/>
                  <a:moveTo>
                    <a:pt x="58122" y="268230"/>
                  </a:moveTo>
                  <a:lnTo>
                    <a:pt x="411904" y="268230"/>
                  </a:lnTo>
                  <a:cubicBezTo>
                    <a:pt x="422371" y="268230"/>
                    <a:pt x="430857" y="276699"/>
                    <a:pt x="430857" y="287146"/>
                  </a:cubicBezTo>
                  <a:cubicBezTo>
                    <a:pt x="430857" y="297593"/>
                    <a:pt x="422371" y="306062"/>
                    <a:pt x="411904" y="306062"/>
                  </a:cubicBezTo>
                  <a:lnTo>
                    <a:pt x="58122" y="306062"/>
                  </a:lnTo>
                  <a:cubicBezTo>
                    <a:pt x="47654" y="306062"/>
                    <a:pt x="39169" y="297593"/>
                    <a:pt x="39169" y="287146"/>
                  </a:cubicBezTo>
                  <a:cubicBezTo>
                    <a:pt x="39169" y="276699"/>
                    <a:pt x="47654" y="268230"/>
                    <a:pt x="58122" y="268230"/>
                  </a:cubicBezTo>
                  <a:close/>
                </a:path>
              </a:pathLst>
            </a:custGeom>
            <a:noFill/>
            <a:ln w="126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4" name="Forma Livre 13">
              <a:extLst>
                <a:ext uri="{FF2B5EF4-FFF2-40B4-BE49-F238E27FC236}">
                  <a16:creationId xmlns:a16="http://schemas.microsoft.com/office/drawing/2014/main" id="{55BE036F-3EC8-0246-8B45-D2D8654F4AD2}"/>
                </a:ext>
              </a:extLst>
            </p:cNvPr>
            <p:cNvSpPr/>
            <p:nvPr/>
          </p:nvSpPr>
          <p:spPr>
            <a:xfrm>
              <a:off x="1368807" y="3250855"/>
              <a:ext cx="467498" cy="37832"/>
            </a:xfrm>
            <a:custGeom>
              <a:avLst/>
              <a:gdLst>
                <a:gd name="connsiteX0" fmla="*/ 0 w 467498"/>
                <a:gd name="connsiteY0" fmla="*/ 19042 h 37832"/>
                <a:gd name="connsiteX1" fmla="*/ 18953 w 467498"/>
                <a:gd name="connsiteY1" fmla="*/ 37958 h 37832"/>
                <a:gd name="connsiteX2" fmla="*/ 467625 w 467498"/>
                <a:gd name="connsiteY2" fmla="*/ 37958 h 37832"/>
                <a:gd name="connsiteX3" fmla="*/ 467625 w 467498"/>
                <a:gd name="connsiteY3" fmla="*/ 10215 h 37832"/>
                <a:gd name="connsiteX4" fmla="*/ 466109 w 467498"/>
                <a:gd name="connsiteY4" fmla="*/ 0 h 37832"/>
                <a:gd name="connsiteX5" fmla="*/ 18953 w 467498"/>
                <a:gd name="connsiteY5" fmla="*/ 0 h 37832"/>
                <a:gd name="connsiteX6" fmla="*/ 0 w 467498"/>
                <a:gd name="connsiteY6" fmla="*/ 18916 h 37832"/>
                <a:gd name="connsiteX7" fmla="*/ 0 w 467498"/>
                <a:gd name="connsiteY7" fmla="*/ 19042 h 3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7498" h="37832">
                  <a:moveTo>
                    <a:pt x="0" y="19042"/>
                  </a:moveTo>
                  <a:cubicBezTo>
                    <a:pt x="0" y="29489"/>
                    <a:pt x="8486" y="37958"/>
                    <a:pt x="18953" y="37958"/>
                  </a:cubicBezTo>
                  <a:lnTo>
                    <a:pt x="467625" y="37958"/>
                  </a:lnTo>
                  <a:lnTo>
                    <a:pt x="467625" y="10215"/>
                  </a:lnTo>
                  <a:cubicBezTo>
                    <a:pt x="467566" y="6759"/>
                    <a:pt x="467056" y="3325"/>
                    <a:pt x="466109" y="0"/>
                  </a:cubicBezTo>
                  <a:lnTo>
                    <a:pt x="18953" y="0"/>
                  </a:lnTo>
                  <a:cubicBezTo>
                    <a:pt x="8486" y="0"/>
                    <a:pt x="0" y="8469"/>
                    <a:pt x="0" y="18916"/>
                  </a:cubicBezTo>
                  <a:cubicBezTo>
                    <a:pt x="0" y="18958"/>
                    <a:pt x="0" y="19000"/>
                    <a:pt x="0" y="19042"/>
                  </a:cubicBezTo>
                  <a:close/>
                </a:path>
              </a:pathLst>
            </a:custGeom>
            <a:solidFill>
              <a:schemeClr val="accent1"/>
            </a:solidFill>
            <a:ln w="126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6" name="Forma Livre 15">
              <a:extLst>
                <a:ext uri="{FF2B5EF4-FFF2-40B4-BE49-F238E27FC236}">
                  <a16:creationId xmlns:a16="http://schemas.microsoft.com/office/drawing/2014/main" id="{CCB3BD81-1D7B-2742-9360-4D97E7C83A16}"/>
                </a:ext>
              </a:extLst>
            </p:cNvPr>
            <p:cNvSpPr/>
            <p:nvPr/>
          </p:nvSpPr>
          <p:spPr>
            <a:xfrm>
              <a:off x="656062" y="3288814"/>
              <a:ext cx="252702" cy="189160"/>
            </a:xfrm>
            <a:custGeom>
              <a:avLst/>
              <a:gdLst>
                <a:gd name="connsiteX0" fmla="*/ 181693 w 252701"/>
                <a:gd name="connsiteY0" fmla="*/ 0 h 189160"/>
                <a:gd name="connsiteX1" fmla="*/ 0 w 252701"/>
                <a:gd name="connsiteY1" fmla="*/ 0 h 189160"/>
                <a:gd name="connsiteX2" fmla="*/ 0 w 252701"/>
                <a:gd name="connsiteY2" fmla="*/ 179955 h 189160"/>
                <a:gd name="connsiteX3" fmla="*/ 10740 w 252701"/>
                <a:gd name="connsiteY3" fmla="*/ 190674 h 189160"/>
                <a:gd name="connsiteX4" fmla="*/ 128625 w 252701"/>
                <a:gd name="connsiteY4" fmla="*/ 190674 h 189160"/>
                <a:gd name="connsiteX5" fmla="*/ 260409 w 252701"/>
                <a:gd name="connsiteY5" fmla="*/ 59649 h 189160"/>
                <a:gd name="connsiteX6" fmla="*/ 181693 w 252701"/>
                <a:gd name="connsiteY6" fmla="*/ 0 h 189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2701" h="189160">
                  <a:moveTo>
                    <a:pt x="181693" y="0"/>
                  </a:moveTo>
                  <a:lnTo>
                    <a:pt x="0" y="0"/>
                  </a:lnTo>
                  <a:lnTo>
                    <a:pt x="0" y="179955"/>
                  </a:lnTo>
                  <a:cubicBezTo>
                    <a:pt x="0" y="185875"/>
                    <a:pt x="4808" y="190674"/>
                    <a:pt x="10740" y="190674"/>
                  </a:cubicBezTo>
                  <a:lnTo>
                    <a:pt x="128625" y="190674"/>
                  </a:lnTo>
                  <a:cubicBezTo>
                    <a:pt x="137775" y="122262"/>
                    <a:pt x="191831" y="68518"/>
                    <a:pt x="260409" y="59649"/>
                  </a:cubicBezTo>
                  <a:cubicBezTo>
                    <a:pt x="231027" y="44276"/>
                    <a:pt x="204423" y="24116"/>
                    <a:pt x="181693" y="0"/>
                  </a:cubicBezTo>
                  <a:close/>
                </a:path>
              </a:pathLst>
            </a:custGeom>
            <a:solidFill>
              <a:schemeClr val="accent4"/>
            </a:solidFill>
            <a:ln w="126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8" name="Forma Livre 17">
              <a:extLst>
                <a:ext uri="{FF2B5EF4-FFF2-40B4-BE49-F238E27FC236}">
                  <a16:creationId xmlns:a16="http://schemas.microsoft.com/office/drawing/2014/main" id="{6A471CB7-CFD1-484C-A185-FBB73DECB20B}"/>
                </a:ext>
              </a:extLst>
            </p:cNvPr>
            <p:cNvSpPr/>
            <p:nvPr/>
          </p:nvSpPr>
          <p:spPr>
            <a:xfrm>
              <a:off x="656062" y="3239254"/>
              <a:ext cx="151621" cy="12611"/>
            </a:xfrm>
            <a:custGeom>
              <a:avLst/>
              <a:gdLst>
                <a:gd name="connsiteX0" fmla="*/ 143661 w 151621"/>
                <a:gd name="connsiteY0" fmla="*/ 0 h 0"/>
                <a:gd name="connsiteX1" fmla="*/ 0 w 151621"/>
                <a:gd name="connsiteY1" fmla="*/ 0 h 0"/>
                <a:gd name="connsiteX2" fmla="*/ 0 w 151621"/>
                <a:gd name="connsiteY2" fmla="*/ 11728 h 0"/>
                <a:gd name="connsiteX3" fmla="*/ 151621 w 151621"/>
                <a:gd name="connsiteY3" fmla="*/ 11728 h 0"/>
                <a:gd name="connsiteX4" fmla="*/ 143661 w 151621"/>
                <a:gd name="connsiteY4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621">
                  <a:moveTo>
                    <a:pt x="143661" y="0"/>
                  </a:moveTo>
                  <a:lnTo>
                    <a:pt x="0" y="0"/>
                  </a:lnTo>
                  <a:lnTo>
                    <a:pt x="0" y="11728"/>
                  </a:lnTo>
                  <a:lnTo>
                    <a:pt x="151621" y="11728"/>
                  </a:lnTo>
                  <a:cubicBezTo>
                    <a:pt x="148673" y="7861"/>
                    <a:pt x="146020" y="3951"/>
                    <a:pt x="143661" y="0"/>
                  </a:cubicBezTo>
                  <a:close/>
                </a:path>
              </a:pathLst>
            </a:custGeom>
            <a:solidFill>
              <a:schemeClr val="accent4"/>
            </a:solidFill>
            <a:ln w="126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0" name="Forma Livre 19">
              <a:extLst>
                <a:ext uri="{FF2B5EF4-FFF2-40B4-BE49-F238E27FC236}">
                  <a16:creationId xmlns:a16="http://schemas.microsoft.com/office/drawing/2014/main" id="{78965E17-F15D-4744-A599-B24907AEDF30}"/>
                </a:ext>
              </a:extLst>
            </p:cNvPr>
            <p:cNvSpPr/>
            <p:nvPr/>
          </p:nvSpPr>
          <p:spPr>
            <a:xfrm>
              <a:off x="656062" y="2897882"/>
              <a:ext cx="126351" cy="315267"/>
            </a:xfrm>
            <a:custGeom>
              <a:avLst/>
              <a:gdLst>
                <a:gd name="connsiteX0" fmla="*/ 100323 w 126350"/>
                <a:gd name="connsiteY0" fmla="*/ 0 h 315267"/>
                <a:gd name="connsiteX1" fmla="*/ 0 w 126350"/>
                <a:gd name="connsiteY1" fmla="*/ 125981 h 315267"/>
                <a:gd name="connsiteX2" fmla="*/ 0 w 126350"/>
                <a:gd name="connsiteY2" fmla="*/ 264699 h 315267"/>
                <a:gd name="connsiteX3" fmla="*/ 82633 w 126350"/>
                <a:gd name="connsiteY3" fmla="*/ 264699 h 315267"/>
                <a:gd name="connsiteX4" fmla="*/ 101586 w 126350"/>
                <a:gd name="connsiteY4" fmla="*/ 283615 h 315267"/>
                <a:gd name="connsiteX5" fmla="*/ 82633 w 126350"/>
                <a:gd name="connsiteY5" fmla="*/ 302531 h 315267"/>
                <a:gd name="connsiteX6" fmla="*/ 0 w 126350"/>
                <a:gd name="connsiteY6" fmla="*/ 302531 h 315267"/>
                <a:gd name="connsiteX7" fmla="*/ 0 w 126350"/>
                <a:gd name="connsiteY7" fmla="*/ 316024 h 315267"/>
                <a:gd name="connsiteX8" fmla="*/ 129762 w 126350"/>
                <a:gd name="connsiteY8" fmla="*/ 316024 h 315267"/>
                <a:gd name="connsiteX9" fmla="*/ 100196 w 126350"/>
                <a:gd name="connsiteY9" fmla="*/ 187017 h 31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6350" h="315267">
                  <a:moveTo>
                    <a:pt x="100323" y="0"/>
                  </a:moveTo>
                  <a:cubicBezTo>
                    <a:pt x="41627" y="13647"/>
                    <a:pt x="72" y="65831"/>
                    <a:pt x="0" y="125981"/>
                  </a:cubicBezTo>
                  <a:lnTo>
                    <a:pt x="0" y="264699"/>
                  </a:lnTo>
                  <a:lnTo>
                    <a:pt x="82633" y="264699"/>
                  </a:lnTo>
                  <a:cubicBezTo>
                    <a:pt x="93101" y="264699"/>
                    <a:pt x="101586" y="273168"/>
                    <a:pt x="101586" y="283615"/>
                  </a:cubicBezTo>
                  <a:cubicBezTo>
                    <a:pt x="101586" y="294062"/>
                    <a:pt x="93101" y="302531"/>
                    <a:pt x="82633" y="302531"/>
                  </a:cubicBezTo>
                  <a:lnTo>
                    <a:pt x="0" y="302531"/>
                  </a:lnTo>
                  <a:lnTo>
                    <a:pt x="0" y="316024"/>
                  </a:lnTo>
                  <a:lnTo>
                    <a:pt x="129762" y="316024"/>
                  </a:lnTo>
                  <a:cubicBezTo>
                    <a:pt x="110257" y="275807"/>
                    <a:pt x="100147" y="231698"/>
                    <a:pt x="100196" y="187017"/>
                  </a:cubicBezTo>
                  <a:close/>
                </a:path>
              </a:pathLst>
            </a:custGeom>
            <a:solidFill>
              <a:schemeClr val="accent4"/>
            </a:solidFill>
            <a:ln w="126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2" name="Forma Livre 21">
              <a:extLst>
                <a:ext uri="{FF2B5EF4-FFF2-40B4-BE49-F238E27FC236}">
                  <a16:creationId xmlns:a16="http://schemas.microsoft.com/office/drawing/2014/main" id="{DBE465F6-F103-6C44-907F-80F4CA7EFD77}"/>
                </a:ext>
              </a:extLst>
            </p:cNvPr>
            <p:cNvSpPr/>
            <p:nvPr/>
          </p:nvSpPr>
          <p:spPr>
            <a:xfrm>
              <a:off x="1031830" y="3380620"/>
              <a:ext cx="176891" cy="88275"/>
            </a:xfrm>
            <a:custGeom>
              <a:avLst/>
              <a:gdLst>
                <a:gd name="connsiteX0" fmla="*/ 21732 w 176891"/>
                <a:gd name="connsiteY0" fmla="*/ 883 h 88274"/>
                <a:gd name="connsiteX1" fmla="*/ 0 w 176891"/>
                <a:gd name="connsiteY1" fmla="*/ 0 h 88274"/>
                <a:gd name="connsiteX2" fmla="*/ 55468 w 176891"/>
                <a:gd name="connsiteY2" fmla="*/ 98742 h 88274"/>
                <a:gd name="connsiteX3" fmla="*/ 180176 w 176891"/>
                <a:gd name="connsiteY3" fmla="*/ 98742 h 88274"/>
                <a:gd name="connsiteX4" fmla="*/ 180176 w 176891"/>
                <a:gd name="connsiteY4" fmla="*/ 883 h 88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1" h="88274">
                  <a:moveTo>
                    <a:pt x="21732" y="883"/>
                  </a:moveTo>
                  <a:cubicBezTo>
                    <a:pt x="14404" y="883"/>
                    <a:pt x="7202" y="883"/>
                    <a:pt x="0" y="0"/>
                  </a:cubicBezTo>
                  <a:cubicBezTo>
                    <a:pt x="30521" y="24573"/>
                    <a:pt x="50385" y="59934"/>
                    <a:pt x="55468" y="98742"/>
                  </a:cubicBezTo>
                  <a:lnTo>
                    <a:pt x="180176" y="98742"/>
                  </a:lnTo>
                  <a:lnTo>
                    <a:pt x="180176" y="883"/>
                  </a:lnTo>
                  <a:close/>
                </a:path>
              </a:pathLst>
            </a:custGeom>
            <a:solidFill>
              <a:schemeClr val="accent4"/>
            </a:solidFill>
            <a:ln w="126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3" name="Forma Livre 22">
              <a:extLst>
                <a:ext uri="{FF2B5EF4-FFF2-40B4-BE49-F238E27FC236}">
                  <a16:creationId xmlns:a16="http://schemas.microsoft.com/office/drawing/2014/main" id="{A2D6C3B5-37BB-324B-A9DD-CB01207FE02D}"/>
                </a:ext>
              </a:extLst>
            </p:cNvPr>
            <p:cNvSpPr/>
            <p:nvPr/>
          </p:nvSpPr>
          <p:spPr>
            <a:xfrm>
              <a:off x="1324711" y="3381628"/>
              <a:ext cx="151621" cy="88275"/>
            </a:xfrm>
            <a:custGeom>
              <a:avLst/>
              <a:gdLst>
                <a:gd name="connsiteX0" fmla="*/ 0 w 151621"/>
                <a:gd name="connsiteY0" fmla="*/ 97859 h 88274"/>
                <a:gd name="connsiteX1" fmla="*/ 107146 w 151621"/>
                <a:gd name="connsiteY1" fmla="*/ 97859 h 88274"/>
                <a:gd name="connsiteX2" fmla="*/ 163245 w 151621"/>
                <a:gd name="connsiteY2" fmla="*/ 0 h 88274"/>
                <a:gd name="connsiteX3" fmla="*/ 0 w 151621"/>
                <a:gd name="connsiteY3" fmla="*/ 0 h 88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621" h="88274">
                  <a:moveTo>
                    <a:pt x="0" y="97859"/>
                  </a:moveTo>
                  <a:lnTo>
                    <a:pt x="107146" y="97859"/>
                  </a:lnTo>
                  <a:cubicBezTo>
                    <a:pt x="112606" y="59275"/>
                    <a:pt x="132684" y="24250"/>
                    <a:pt x="16324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6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4" name="Forma Livre 23">
              <a:extLst>
                <a:ext uri="{FF2B5EF4-FFF2-40B4-BE49-F238E27FC236}">
                  <a16:creationId xmlns:a16="http://schemas.microsoft.com/office/drawing/2014/main" id="{4EB6700C-592E-E347-8FB8-DCD8FDE5882F}"/>
                </a:ext>
              </a:extLst>
            </p:cNvPr>
            <p:cNvSpPr/>
            <p:nvPr/>
          </p:nvSpPr>
          <p:spPr>
            <a:xfrm>
              <a:off x="1677862" y="3381502"/>
              <a:ext cx="151621" cy="88275"/>
            </a:xfrm>
            <a:custGeom>
              <a:avLst/>
              <a:gdLst>
                <a:gd name="connsiteX0" fmla="*/ 56100 w 151621"/>
                <a:gd name="connsiteY0" fmla="*/ 97985 h 88274"/>
                <a:gd name="connsiteX1" fmla="*/ 118138 w 151621"/>
                <a:gd name="connsiteY1" fmla="*/ 97985 h 88274"/>
                <a:gd name="connsiteX2" fmla="*/ 158570 w 151621"/>
                <a:gd name="connsiteY2" fmla="*/ 57631 h 88274"/>
                <a:gd name="connsiteX3" fmla="*/ 158570 w 151621"/>
                <a:gd name="connsiteY3" fmla="*/ 0 h 88274"/>
                <a:gd name="connsiteX4" fmla="*/ 0 w 151621"/>
                <a:gd name="connsiteY4" fmla="*/ 0 h 88274"/>
                <a:gd name="connsiteX5" fmla="*/ 56100 w 151621"/>
                <a:gd name="connsiteY5" fmla="*/ 97985 h 88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621" h="88274">
                  <a:moveTo>
                    <a:pt x="56100" y="97985"/>
                  </a:moveTo>
                  <a:lnTo>
                    <a:pt x="118138" y="97985"/>
                  </a:lnTo>
                  <a:cubicBezTo>
                    <a:pt x="140439" y="97916"/>
                    <a:pt x="158501" y="79889"/>
                    <a:pt x="158570" y="57631"/>
                  </a:cubicBezTo>
                  <a:lnTo>
                    <a:pt x="158570" y="0"/>
                  </a:lnTo>
                  <a:lnTo>
                    <a:pt x="0" y="0"/>
                  </a:lnTo>
                  <a:cubicBezTo>
                    <a:pt x="30589" y="24280"/>
                    <a:pt x="50671" y="59355"/>
                    <a:pt x="56100" y="97985"/>
                  </a:cubicBezTo>
                  <a:close/>
                </a:path>
              </a:pathLst>
            </a:custGeom>
            <a:solidFill>
              <a:schemeClr val="accent4"/>
            </a:solidFill>
            <a:ln w="126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5" name="Forma Livre 24">
              <a:extLst>
                <a:ext uri="{FF2B5EF4-FFF2-40B4-BE49-F238E27FC236}">
                  <a16:creationId xmlns:a16="http://schemas.microsoft.com/office/drawing/2014/main" id="{F171C3D2-D40E-D245-BE91-04CE253F9EC8}"/>
                </a:ext>
              </a:extLst>
            </p:cNvPr>
            <p:cNvSpPr/>
            <p:nvPr/>
          </p:nvSpPr>
          <p:spPr>
            <a:xfrm>
              <a:off x="1406713" y="3118695"/>
              <a:ext cx="101081" cy="63053"/>
            </a:xfrm>
            <a:custGeom>
              <a:avLst/>
              <a:gdLst>
                <a:gd name="connsiteX0" fmla="*/ 60522 w 101080"/>
                <a:gd name="connsiteY0" fmla="*/ 0 h 63053"/>
                <a:gd name="connsiteX1" fmla="*/ 0 w 101080"/>
                <a:gd name="connsiteY1" fmla="*/ 0 h 63053"/>
                <a:gd name="connsiteX2" fmla="*/ 0 w 101080"/>
                <a:gd name="connsiteY2" fmla="*/ 65954 h 63053"/>
                <a:gd name="connsiteX3" fmla="*/ 107651 w 101080"/>
                <a:gd name="connsiteY3" fmla="*/ 65954 h 63053"/>
                <a:gd name="connsiteX4" fmla="*/ 60522 w 101080"/>
                <a:gd name="connsiteY4" fmla="*/ 0 h 63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080" h="63053">
                  <a:moveTo>
                    <a:pt x="60522" y="0"/>
                  </a:moveTo>
                  <a:lnTo>
                    <a:pt x="0" y="0"/>
                  </a:lnTo>
                  <a:lnTo>
                    <a:pt x="0" y="65954"/>
                  </a:lnTo>
                  <a:lnTo>
                    <a:pt x="107651" y="65954"/>
                  </a:lnTo>
                  <a:lnTo>
                    <a:pt x="60522" y="0"/>
                  </a:lnTo>
                  <a:close/>
                </a:path>
              </a:pathLst>
            </a:custGeom>
            <a:solidFill>
              <a:schemeClr val="accent1"/>
            </a:solidFill>
            <a:ln w="126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72" name="Forma Livre 71">
              <a:extLst>
                <a:ext uri="{FF2B5EF4-FFF2-40B4-BE49-F238E27FC236}">
                  <a16:creationId xmlns:a16="http://schemas.microsoft.com/office/drawing/2014/main" id="{E6920F27-FF4E-1D47-BC1B-8147D12D0BA5}"/>
                </a:ext>
              </a:extLst>
            </p:cNvPr>
            <p:cNvSpPr/>
            <p:nvPr/>
          </p:nvSpPr>
          <p:spPr>
            <a:xfrm>
              <a:off x="656062" y="3250982"/>
              <a:ext cx="391688" cy="37832"/>
            </a:xfrm>
            <a:custGeom>
              <a:avLst/>
              <a:gdLst>
                <a:gd name="connsiteX0" fmla="*/ 373241 w 391687"/>
                <a:gd name="connsiteY0" fmla="*/ 37832 h 37832"/>
                <a:gd name="connsiteX1" fmla="*/ 392193 w 391687"/>
                <a:gd name="connsiteY1" fmla="*/ 18916 h 37832"/>
                <a:gd name="connsiteX2" fmla="*/ 373241 w 391687"/>
                <a:gd name="connsiteY2" fmla="*/ 0 h 37832"/>
                <a:gd name="connsiteX3" fmla="*/ 0 w 391687"/>
                <a:gd name="connsiteY3" fmla="*/ 0 h 37832"/>
                <a:gd name="connsiteX4" fmla="*/ 0 w 391687"/>
                <a:gd name="connsiteY4" fmla="*/ 37832 h 37832"/>
                <a:gd name="connsiteX5" fmla="*/ 373241 w 391687"/>
                <a:gd name="connsiteY5" fmla="*/ 37832 h 3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1687" h="37832">
                  <a:moveTo>
                    <a:pt x="373241" y="37832"/>
                  </a:moveTo>
                  <a:cubicBezTo>
                    <a:pt x="383708" y="37832"/>
                    <a:pt x="392193" y="29363"/>
                    <a:pt x="392193" y="18916"/>
                  </a:cubicBezTo>
                  <a:cubicBezTo>
                    <a:pt x="392193" y="8469"/>
                    <a:pt x="383708" y="0"/>
                    <a:pt x="373241" y="0"/>
                  </a:cubicBezTo>
                  <a:lnTo>
                    <a:pt x="0" y="0"/>
                  </a:lnTo>
                  <a:lnTo>
                    <a:pt x="0" y="37832"/>
                  </a:lnTo>
                  <a:lnTo>
                    <a:pt x="373241" y="37832"/>
                  </a:lnTo>
                  <a:close/>
                </a:path>
              </a:pathLst>
            </a:custGeom>
            <a:solidFill>
              <a:schemeClr val="accent1"/>
            </a:solidFill>
            <a:ln w="126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73" name="Forma Livre 72">
              <a:extLst>
                <a:ext uri="{FF2B5EF4-FFF2-40B4-BE49-F238E27FC236}">
                  <a16:creationId xmlns:a16="http://schemas.microsoft.com/office/drawing/2014/main" id="{9F2AC440-7F8E-8E40-A85D-0F9867AF494F}"/>
                </a:ext>
              </a:extLst>
            </p:cNvPr>
            <p:cNvSpPr/>
            <p:nvPr/>
          </p:nvSpPr>
          <p:spPr>
            <a:xfrm>
              <a:off x="1085150" y="3250982"/>
              <a:ext cx="113716" cy="37832"/>
            </a:xfrm>
            <a:custGeom>
              <a:avLst/>
              <a:gdLst>
                <a:gd name="connsiteX0" fmla="*/ 18953 w 113715"/>
                <a:gd name="connsiteY0" fmla="*/ 37832 h 37832"/>
                <a:gd name="connsiteX1" fmla="*/ 95774 w 113715"/>
                <a:gd name="connsiteY1" fmla="*/ 37832 h 37832"/>
                <a:gd name="connsiteX2" fmla="*/ 114727 w 113715"/>
                <a:gd name="connsiteY2" fmla="*/ 18916 h 37832"/>
                <a:gd name="connsiteX3" fmla="*/ 95774 w 113715"/>
                <a:gd name="connsiteY3" fmla="*/ 0 h 37832"/>
                <a:gd name="connsiteX4" fmla="*/ 18953 w 113715"/>
                <a:gd name="connsiteY4" fmla="*/ 0 h 37832"/>
                <a:gd name="connsiteX5" fmla="*/ 0 w 113715"/>
                <a:gd name="connsiteY5" fmla="*/ 18916 h 37832"/>
                <a:gd name="connsiteX6" fmla="*/ 18953 w 113715"/>
                <a:gd name="connsiteY6" fmla="*/ 37832 h 3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715" h="37832">
                  <a:moveTo>
                    <a:pt x="18953" y="37832"/>
                  </a:moveTo>
                  <a:lnTo>
                    <a:pt x="95774" y="37832"/>
                  </a:lnTo>
                  <a:cubicBezTo>
                    <a:pt x="106241" y="37832"/>
                    <a:pt x="114727" y="29363"/>
                    <a:pt x="114727" y="18916"/>
                  </a:cubicBezTo>
                  <a:cubicBezTo>
                    <a:pt x="114727" y="8469"/>
                    <a:pt x="106241" y="0"/>
                    <a:pt x="95774" y="0"/>
                  </a:cubicBezTo>
                  <a:lnTo>
                    <a:pt x="18953" y="0"/>
                  </a:lnTo>
                  <a:cubicBezTo>
                    <a:pt x="8485" y="0"/>
                    <a:pt x="0" y="8469"/>
                    <a:pt x="0" y="18916"/>
                  </a:cubicBezTo>
                  <a:cubicBezTo>
                    <a:pt x="0" y="29363"/>
                    <a:pt x="8485" y="37832"/>
                    <a:pt x="18953" y="37832"/>
                  </a:cubicBezTo>
                  <a:close/>
                </a:path>
              </a:pathLst>
            </a:custGeom>
            <a:solidFill>
              <a:schemeClr val="accent1"/>
            </a:solidFill>
            <a:ln w="126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74" name="Forma Livre 73">
              <a:extLst>
                <a:ext uri="{FF2B5EF4-FFF2-40B4-BE49-F238E27FC236}">
                  <a16:creationId xmlns:a16="http://schemas.microsoft.com/office/drawing/2014/main" id="{084C2488-142B-3648-AB09-573D26A44CC9}"/>
                </a:ext>
              </a:extLst>
            </p:cNvPr>
            <p:cNvSpPr/>
            <p:nvPr/>
          </p:nvSpPr>
          <p:spPr>
            <a:xfrm>
              <a:off x="656062" y="3162707"/>
              <a:ext cx="101081" cy="37832"/>
            </a:xfrm>
            <a:custGeom>
              <a:avLst/>
              <a:gdLst>
                <a:gd name="connsiteX0" fmla="*/ 101081 w 101080"/>
                <a:gd name="connsiteY0" fmla="*/ 18916 h 37832"/>
                <a:gd name="connsiteX1" fmla="*/ 82128 w 101080"/>
                <a:gd name="connsiteY1" fmla="*/ 0 h 37832"/>
                <a:gd name="connsiteX2" fmla="*/ 0 w 101080"/>
                <a:gd name="connsiteY2" fmla="*/ 0 h 37832"/>
                <a:gd name="connsiteX3" fmla="*/ 0 w 101080"/>
                <a:gd name="connsiteY3" fmla="*/ 37832 h 37832"/>
                <a:gd name="connsiteX4" fmla="*/ 82633 w 101080"/>
                <a:gd name="connsiteY4" fmla="*/ 37832 h 37832"/>
                <a:gd name="connsiteX5" fmla="*/ 101081 w 101080"/>
                <a:gd name="connsiteY5" fmla="*/ 18916 h 3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080" h="37832">
                  <a:moveTo>
                    <a:pt x="101081" y="18916"/>
                  </a:moveTo>
                  <a:cubicBezTo>
                    <a:pt x="101081" y="8469"/>
                    <a:pt x="92595" y="0"/>
                    <a:pt x="82128" y="0"/>
                  </a:cubicBezTo>
                  <a:lnTo>
                    <a:pt x="0" y="0"/>
                  </a:lnTo>
                  <a:lnTo>
                    <a:pt x="0" y="37832"/>
                  </a:lnTo>
                  <a:lnTo>
                    <a:pt x="82633" y="37832"/>
                  </a:lnTo>
                  <a:cubicBezTo>
                    <a:pt x="92903" y="37559"/>
                    <a:pt x="101084" y="29169"/>
                    <a:pt x="101081" y="18916"/>
                  </a:cubicBezTo>
                  <a:close/>
                </a:path>
              </a:pathLst>
            </a:custGeom>
            <a:solidFill>
              <a:schemeClr val="accent1"/>
            </a:solidFill>
            <a:ln w="126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75" name="Forma Livre 74">
              <a:extLst>
                <a:ext uri="{FF2B5EF4-FFF2-40B4-BE49-F238E27FC236}">
                  <a16:creationId xmlns:a16="http://schemas.microsoft.com/office/drawing/2014/main" id="{B964C8EA-CBB1-2C4F-A5D9-4B8E7D36A6F4}"/>
                </a:ext>
              </a:extLst>
            </p:cNvPr>
            <p:cNvSpPr/>
            <p:nvPr/>
          </p:nvSpPr>
          <p:spPr>
            <a:xfrm>
              <a:off x="795554" y="3162707"/>
              <a:ext cx="391688" cy="37832"/>
            </a:xfrm>
            <a:custGeom>
              <a:avLst/>
              <a:gdLst>
                <a:gd name="connsiteX0" fmla="*/ 18953 w 391687"/>
                <a:gd name="connsiteY0" fmla="*/ 37832 h 37832"/>
                <a:gd name="connsiteX1" fmla="*/ 372735 w 391687"/>
                <a:gd name="connsiteY1" fmla="*/ 37832 h 37832"/>
                <a:gd name="connsiteX2" fmla="*/ 391688 w 391687"/>
                <a:gd name="connsiteY2" fmla="*/ 18916 h 37832"/>
                <a:gd name="connsiteX3" fmla="*/ 372735 w 391687"/>
                <a:gd name="connsiteY3" fmla="*/ 0 h 37832"/>
                <a:gd name="connsiteX4" fmla="*/ 18953 w 391687"/>
                <a:gd name="connsiteY4" fmla="*/ 0 h 37832"/>
                <a:gd name="connsiteX5" fmla="*/ 0 w 391687"/>
                <a:gd name="connsiteY5" fmla="*/ 18916 h 37832"/>
                <a:gd name="connsiteX6" fmla="*/ 18953 w 391687"/>
                <a:gd name="connsiteY6" fmla="*/ 37832 h 3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1687" h="37832">
                  <a:moveTo>
                    <a:pt x="18953" y="37832"/>
                  </a:moveTo>
                  <a:lnTo>
                    <a:pt x="372735" y="37832"/>
                  </a:lnTo>
                  <a:cubicBezTo>
                    <a:pt x="383202" y="37832"/>
                    <a:pt x="391688" y="29363"/>
                    <a:pt x="391688" y="18916"/>
                  </a:cubicBezTo>
                  <a:cubicBezTo>
                    <a:pt x="391688" y="8469"/>
                    <a:pt x="383202" y="0"/>
                    <a:pt x="372735" y="0"/>
                  </a:cubicBezTo>
                  <a:lnTo>
                    <a:pt x="18953" y="0"/>
                  </a:lnTo>
                  <a:cubicBezTo>
                    <a:pt x="8485" y="0"/>
                    <a:pt x="0" y="8469"/>
                    <a:pt x="0" y="18916"/>
                  </a:cubicBezTo>
                  <a:cubicBezTo>
                    <a:pt x="0" y="29363"/>
                    <a:pt x="8485" y="37832"/>
                    <a:pt x="18953" y="37832"/>
                  </a:cubicBezTo>
                  <a:close/>
                </a:path>
              </a:pathLst>
            </a:custGeom>
            <a:solidFill>
              <a:schemeClr val="accent1"/>
            </a:solidFill>
            <a:ln w="126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76" name="Forma Livre 75">
              <a:extLst>
                <a:ext uri="{FF2B5EF4-FFF2-40B4-BE49-F238E27FC236}">
                  <a16:creationId xmlns:a16="http://schemas.microsoft.com/office/drawing/2014/main" id="{53B8010F-9AB2-204E-A35F-3AF11FBAAECE}"/>
                </a:ext>
              </a:extLst>
            </p:cNvPr>
            <p:cNvSpPr/>
            <p:nvPr/>
          </p:nvSpPr>
          <p:spPr>
            <a:xfrm>
              <a:off x="1286806" y="3004947"/>
              <a:ext cx="581214" cy="643146"/>
            </a:xfrm>
            <a:custGeom>
              <a:avLst/>
              <a:gdLst>
                <a:gd name="connsiteX0" fmla="*/ 509194 w 581214"/>
                <a:gd name="connsiteY0" fmla="*/ 177937 h 643145"/>
                <a:gd name="connsiteX1" fmla="*/ 412662 w 581214"/>
                <a:gd name="connsiteY1" fmla="*/ 177937 h 643145"/>
                <a:gd name="connsiteX2" fmla="*/ 368439 w 581214"/>
                <a:gd name="connsiteY2" fmla="*/ 155868 h 643145"/>
                <a:gd name="connsiteX3" fmla="*/ 266348 w 581214"/>
                <a:gd name="connsiteY3" fmla="*/ 19420 h 643145"/>
                <a:gd name="connsiteX4" fmla="*/ 227432 w 581214"/>
                <a:gd name="connsiteY4" fmla="*/ 0 h 643145"/>
                <a:gd name="connsiteX5" fmla="*/ 48645 w 581214"/>
                <a:gd name="connsiteY5" fmla="*/ 0 h 643145"/>
                <a:gd name="connsiteX6" fmla="*/ 0 w 581214"/>
                <a:gd name="connsiteY6" fmla="*/ 48551 h 643145"/>
                <a:gd name="connsiteX7" fmla="*/ 0 w 581214"/>
                <a:gd name="connsiteY7" fmla="*/ 493457 h 643145"/>
                <a:gd name="connsiteX8" fmla="*/ 18953 w 581214"/>
                <a:gd name="connsiteY8" fmla="*/ 512373 h 643145"/>
                <a:gd name="connsiteX9" fmla="*/ 144419 w 581214"/>
                <a:gd name="connsiteY9" fmla="*/ 512373 h 643145"/>
                <a:gd name="connsiteX10" fmla="*/ 313577 w 581214"/>
                <a:gd name="connsiteY10" fmla="*/ 646198 h 643145"/>
                <a:gd name="connsiteX11" fmla="*/ 447661 w 581214"/>
                <a:gd name="connsiteY11" fmla="*/ 512373 h 643145"/>
                <a:gd name="connsiteX12" fmla="*/ 509068 w 581214"/>
                <a:gd name="connsiteY12" fmla="*/ 512373 h 643145"/>
                <a:gd name="connsiteX13" fmla="*/ 587405 w 581214"/>
                <a:gd name="connsiteY13" fmla="*/ 434186 h 643145"/>
                <a:gd name="connsiteX14" fmla="*/ 587405 w 581214"/>
                <a:gd name="connsiteY14" fmla="*/ 256123 h 643145"/>
                <a:gd name="connsiteX15" fmla="*/ 509194 w 581214"/>
                <a:gd name="connsiteY15" fmla="*/ 177937 h 643145"/>
                <a:gd name="connsiteX16" fmla="*/ 48645 w 581214"/>
                <a:gd name="connsiteY16" fmla="*/ 37832 h 643145"/>
                <a:gd name="connsiteX17" fmla="*/ 226926 w 581214"/>
                <a:gd name="connsiteY17" fmla="*/ 37832 h 643145"/>
                <a:gd name="connsiteX18" fmla="*/ 235518 w 581214"/>
                <a:gd name="connsiteY18" fmla="*/ 42120 h 643145"/>
                <a:gd name="connsiteX19" fmla="*/ 337989 w 581214"/>
                <a:gd name="connsiteY19" fmla="*/ 178567 h 643145"/>
                <a:gd name="connsiteX20" fmla="*/ 412536 w 581214"/>
                <a:gd name="connsiteY20" fmla="*/ 216400 h 643145"/>
                <a:gd name="connsiteX21" fmla="*/ 509068 w 581214"/>
                <a:gd name="connsiteY21" fmla="*/ 216400 h 643145"/>
                <a:gd name="connsiteX22" fmla="*/ 548110 w 581214"/>
                <a:gd name="connsiteY22" fmla="*/ 246665 h 643145"/>
                <a:gd name="connsiteX23" fmla="*/ 549626 w 581214"/>
                <a:gd name="connsiteY23" fmla="*/ 256880 h 643145"/>
                <a:gd name="connsiteX24" fmla="*/ 549626 w 581214"/>
                <a:gd name="connsiteY24" fmla="*/ 434060 h 643145"/>
                <a:gd name="connsiteX25" fmla="*/ 509194 w 581214"/>
                <a:gd name="connsiteY25" fmla="*/ 474415 h 643145"/>
                <a:gd name="connsiteX26" fmla="*/ 447156 w 581214"/>
                <a:gd name="connsiteY26" fmla="*/ 474415 h 643145"/>
                <a:gd name="connsiteX27" fmla="*/ 274715 w 581214"/>
                <a:gd name="connsiteY27" fmla="*/ 345127 h 643145"/>
                <a:gd name="connsiteX28" fmla="*/ 145177 w 581214"/>
                <a:gd name="connsiteY28" fmla="*/ 474415 h 643145"/>
                <a:gd name="connsiteX29" fmla="*/ 37905 w 581214"/>
                <a:gd name="connsiteY29" fmla="*/ 474415 h 643145"/>
                <a:gd name="connsiteX30" fmla="*/ 37905 w 581214"/>
                <a:gd name="connsiteY30" fmla="*/ 48551 h 643145"/>
                <a:gd name="connsiteX31" fmla="*/ 48645 w 581214"/>
                <a:gd name="connsiteY31" fmla="*/ 37832 h 643145"/>
                <a:gd name="connsiteX32" fmla="*/ 410893 w 581214"/>
                <a:gd name="connsiteY32" fmla="*/ 495727 h 643145"/>
                <a:gd name="connsiteX33" fmla="*/ 296293 w 581214"/>
                <a:gd name="connsiteY33" fmla="*/ 610358 h 643145"/>
                <a:gd name="connsiteX34" fmla="*/ 181440 w 581214"/>
                <a:gd name="connsiteY34" fmla="*/ 495979 h 643145"/>
                <a:gd name="connsiteX35" fmla="*/ 296040 w 581214"/>
                <a:gd name="connsiteY35" fmla="*/ 381348 h 643145"/>
                <a:gd name="connsiteX36" fmla="*/ 296167 w 581214"/>
                <a:gd name="connsiteY36" fmla="*/ 381348 h 643145"/>
                <a:gd name="connsiteX37" fmla="*/ 410893 w 581214"/>
                <a:gd name="connsiteY37" fmla="*/ 495727 h 643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581214" h="643145">
                  <a:moveTo>
                    <a:pt x="509194" y="177937"/>
                  </a:moveTo>
                  <a:lnTo>
                    <a:pt x="412662" y="177937"/>
                  </a:lnTo>
                  <a:cubicBezTo>
                    <a:pt x="395275" y="177888"/>
                    <a:pt x="378911" y="169722"/>
                    <a:pt x="368439" y="155868"/>
                  </a:cubicBezTo>
                  <a:lnTo>
                    <a:pt x="266348" y="19420"/>
                  </a:lnTo>
                  <a:cubicBezTo>
                    <a:pt x="257135" y="7226"/>
                    <a:pt x="242734" y="39"/>
                    <a:pt x="227432" y="0"/>
                  </a:cubicBezTo>
                  <a:lnTo>
                    <a:pt x="48645" y="0"/>
                  </a:lnTo>
                  <a:cubicBezTo>
                    <a:pt x="21808" y="69"/>
                    <a:pt x="69" y="21766"/>
                    <a:pt x="0" y="48551"/>
                  </a:cubicBezTo>
                  <a:lnTo>
                    <a:pt x="0" y="493457"/>
                  </a:lnTo>
                  <a:cubicBezTo>
                    <a:pt x="0" y="503904"/>
                    <a:pt x="8485" y="512373"/>
                    <a:pt x="18953" y="512373"/>
                  </a:cubicBezTo>
                  <a:lnTo>
                    <a:pt x="144419" y="512373"/>
                  </a:lnTo>
                  <a:cubicBezTo>
                    <a:pt x="154104" y="595949"/>
                    <a:pt x="229839" y="655865"/>
                    <a:pt x="313577" y="646198"/>
                  </a:cubicBezTo>
                  <a:cubicBezTo>
                    <a:pt x="383982" y="638071"/>
                    <a:pt x="439518" y="582642"/>
                    <a:pt x="447661" y="512373"/>
                  </a:cubicBezTo>
                  <a:lnTo>
                    <a:pt x="509068" y="512373"/>
                  </a:lnTo>
                  <a:cubicBezTo>
                    <a:pt x="552304" y="512303"/>
                    <a:pt x="587336" y="477339"/>
                    <a:pt x="587405" y="434186"/>
                  </a:cubicBezTo>
                  <a:lnTo>
                    <a:pt x="587405" y="256123"/>
                  </a:lnTo>
                  <a:cubicBezTo>
                    <a:pt x="587336" y="213020"/>
                    <a:pt x="552381" y="178076"/>
                    <a:pt x="509194" y="177937"/>
                  </a:cubicBezTo>
                  <a:close/>
                  <a:moveTo>
                    <a:pt x="48645" y="37832"/>
                  </a:moveTo>
                  <a:lnTo>
                    <a:pt x="226926" y="37832"/>
                  </a:lnTo>
                  <a:cubicBezTo>
                    <a:pt x="230307" y="37832"/>
                    <a:pt x="233490" y="39421"/>
                    <a:pt x="235518" y="42120"/>
                  </a:cubicBezTo>
                  <a:lnTo>
                    <a:pt x="337989" y="178567"/>
                  </a:lnTo>
                  <a:cubicBezTo>
                    <a:pt x="355513" y="202154"/>
                    <a:pt x="383116" y="216162"/>
                    <a:pt x="412536" y="216400"/>
                  </a:cubicBezTo>
                  <a:lnTo>
                    <a:pt x="509068" y="216400"/>
                  </a:lnTo>
                  <a:cubicBezTo>
                    <a:pt x="527465" y="216448"/>
                    <a:pt x="543511" y="228886"/>
                    <a:pt x="548110" y="246665"/>
                  </a:cubicBezTo>
                  <a:cubicBezTo>
                    <a:pt x="549057" y="249990"/>
                    <a:pt x="549567" y="253424"/>
                    <a:pt x="549626" y="256880"/>
                  </a:cubicBezTo>
                  <a:lnTo>
                    <a:pt x="549626" y="434060"/>
                  </a:lnTo>
                  <a:cubicBezTo>
                    <a:pt x="549557" y="456319"/>
                    <a:pt x="531496" y="474345"/>
                    <a:pt x="509194" y="474415"/>
                  </a:cubicBezTo>
                  <a:lnTo>
                    <a:pt x="447156" y="474415"/>
                  </a:lnTo>
                  <a:cubicBezTo>
                    <a:pt x="435309" y="391186"/>
                    <a:pt x="358104" y="333302"/>
                    <a:pt x="274715" y="345127"/>
                  </a:cubicBezTo>
                  <a:cubicBezTo>
                    <a:pt x="207523" y="354654"/>
                    <a:pt x="154723" y="407352"/>
                    <a:pt x="145177" y="474415"/>
                  </a:cubicBezTo>
                  <a:lnTo>
                    <a:pt x="37905" y="474415"/>
                  </a:lnTo>
                  <a:lnTo>
                    <a:pt x="37905" y="48551"/>
                  </a:lnTo>
                  <a:cubicBezTo>
                    <a:pt x="37905" y="42631"/>
                    <a:pt x="42714" y="37832"/>
                    <a:pt x="48645" y="37832"/>
                  </a:cubicBezTo>
                  <a:close/>
                  <a:moveTo>
                    <a:pt x="410893" y="495727"/>
                  </a:moveTo>
                  <a:cubicBezTo>
                    <a:pt x="410963" y="558966"/>
                    <a:pt x="359655" y="610288"/>
                    <a:pt x="296293" y="610358"/>
                  </a:cubicBezTo>
                  <a:cubicBezTo>
                    <a:pt x="232931" y="610427"/>
                    <a:pt x="181510" y="559218"/>
                    <a:pt x="181440" y="495979"/>
                  </a:cubicBezTo>
                  <a:cubicBezTo>
                    <a:pt x="181370" y="432739"/>
                    <a:pt x="232679" y="381417"/>
                    <a:pt x="296040" y="381348"/>
                  </a:cubicBezTo>
                  <a:cubicBezTo>
                    <a:pt x="296082" y="381348"/>
                    <a:pt x="296124" y="381348"/>
                    <a:pt x="296167" y="381348"/>
                  </a:cubicBezTo>
                  <a:cubicBezTo>
                    <a:pt x="359450" y="381417"/>
                    <a:pt x="410754" y="432565"/>
                    <a:pt x="410893" y="495727"/>
                  </a:cubicBezTo>
                  <a:close/>
                </a:path>
              </a:pathLst>
            </a:custGeom>
            <a:solidFill>
              <a:schemeClr val="tx1"/>
            </a:solidFill>
            <a:ln w="126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77" name="Forma Livre 76">
              <a:extLst>
                <a:ext uri="{FF2B5EF4-FFF2-40B4-BE49-F238E27FC236}">
                  <a16:creationId xmlns:a16="http://schemas.microsoft.com/office/drawing/2014/main" id="{19EB545A-A1CB-544D-A70E-65425AFA5A1F}"/>
                </a:ext>
              </a:extLst>
            </p:cNvPr>
            <p:cNvSpPr/>
            <p:nvPr/>
          </p:nvSpPr>
          <p:spPr>
            <a:xfrm>
              <a:off x="1468246" y="3386294"/>
              <a:ext cx="227432" cy="226993"/>
            </a:xfrm>
            <a:custGeom>
              <a:avLst/>
              <a:gdLst>
                <a:gd name="connsiteX0" fmla="*/ 114727 w 227431"/>
                <a:gd name="connsiteY0" fmla="*/ 0 h 226992"/>
                <a:gd name="connsiteX1" fmla="*/ 0 w 227431"/>
                <a:gd name="connsiteY1" fmla="*/ 114505 h 226992"/>
                <a:gd name="connsiteX2" fmla="*/ 114727 w 227431"/>
                <a:gd name="connsiteY2" fmla="*/ 229010 h 226992"/>
                <a:gd name="connsiteX3" fmla="*/ 229453 w 227431"/>
                <a:gd name="connsiteY3" fmla="*/ 114505 h 226992"/>
                <a:gd name="connsiteX4" fmla="*/ 114727 w 227431"/>
                <a:gd name="connsiteY4" fmla="*/ 0 h 226992"/>
                <a:gd name="connsiteX5" fmla="*/ 146314 w 227431"/>
                <a:gd name="connsiteY5" fmla="*/ 114505 h 226992"/>
                <a:gd name="connsiteX6" fmla="*/ 114727 w 227431"/>
                <a:gd name="connsiteY6" fmla="*/ 146032 h 226992"/>
                <a:gd name="connsiteX7" fmla="*/ 83139 w 227431"/>
                <a:gd name="connsiteY7" fmla="*/ 114505 h 226992"/>
                <a:gd name="connsiteX8" fmla="*/ 114727 w 227431"/>
                <a:gd name="connsiteY8" fmla="*/ 82978 h 226992"/>
                <a:gd name="connsiteX9" fmla="*/ 146314 w 227431"/>
                <a:gd name="connsiteY9" fmla="*/ 114379 h 226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7431" h="226992">
                  <a:moveTo>
                    <a:pt x="114727" y="0"/>
                  </a:moveTo>
                  <a:cubicBezTo>
                    <a:pt x="51365" y="0"/>
                    <a:pt x="0" y="51266"/>
                    <a:pt x="0" y="114505"/>
                  </a:cubicBezTo>
                  <a:cubicBezTo>
                    <a:pt x="0" y="177745"/>
                    <a:pt x="51365" y="229010"/>
                    <a:pt x="114727" y="229010"/>
                  </a:cubicBezTo>
                  <a:cubicBezTo>
                    <a:pt x="178088" y="229010"/>
                    <a:pt x="229453" y="177745"/>
                    <a:pt x="229453" y="114505"/>
                  </a:cubicBezTo>
                  <a:cubicBezTo>
                    <a:pt x="229384" y="51295"/>
                    <a:pt x="178060" y="70"/>
                    <a:pt x="114727" y="0"/>
                  </a:cubicBezTo>
                  <a:close/>
                  <a:moveTo>
                    <a:pt x="146314" y="114505"/>
                  </a:moveTo>
                  <a:cubicBezTo>
                    <a:pt x="146314" y="131917"/>
                    <a:pt x="132172" y="146032"/>
                    <a:pt x="114727" y="146032"/>
                  </a:cubicBezTo>
                  <a:cubicBezTo>
                    <a:pt x="97281" y="146032"/>
                    <a:pt x="83139" y="131917"/>
                    <a:pt x="83139" y="114505"/>
                  </a:cubicBezTo>
                  <a:cubicBezTo>
                    <a:pt x="83139" y="97093"/>
                    <a:pt x="97281" y="82978"/>
                    <a:pt x="114727" y="82978"/>
                  </a:cubicBezTo>
                  <a:cubicBezTo>
                    <a:pt x="132123" y="82978"/>
                    <a:pt x="146245" y="97017"/>
                    <a:pt x="146314" y="114379"/>
                  </a:cubicBezTo>
                  <a:close/>
                </a:path>
              </a:pathLst>
            </a:custGeom>
            <a:solidFill>
              <a:srgbClr val="FFFFFF"/>
            </a:solidFill>
            <a:ln w="126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78" name="Forma Livre 77">
              <a:extLst>
                <a:ext uri="{FF2B5EF4-FFF2-40B4-BE49-F238E27FC236}">
                  <a16:creationId xmlns:a16="http://schemas.microsoft.com/office/drawing/2014/main" id="{3D48B461-4154-D44C-AB50-90D8DB66757B}"/>
                </a:ext>
              </a:extLst>
            </p:cNvPr>
            <p:cNvSpPr/>
            <p:nvPr/>
          </p:nvSpPr>
          <p:spPr>
            <a:xfrm>
              <a:off x="1368808" y="3080737"/>
              <a:ext cx="176891" cy="138718"/>
            </a:xfrm>
            <a:custGeom>
              <a:avLst/>
              <a:gdLst>
                <a:gd name="connsiteX0" fmla="*/ 33862 w 176891"/>
                <a:gd name="connsiteY0" fmla="*/ 141618 h 138717"/>
                <a:gd name="connsiteX1" fmla="*/ 153516 w 176891"/>
                <a:gd name="connsiteY1" fmla="*/ 141618 h 138717"/>
                <a:gd name="connsiteX2" fmla="*/ 187299 w 176891"/>
                <a:gd name="connsiteY2" fmla="*/ 107742 h 138717"/>
                <a:gd name="connsiteX3" fmla="*/ 181061 w 176891"/>
                <a:gd name="connsiteY3" fmla="*/ 88275 h 138717"/>
                <a:gd name="connsiteX4" fmla="*/ 127993 w 176891"/>
                <a:gd name="connsiteY4" fmla="*/ 14124 h 138717"/>
                <a:gd name="connsiteX5" fmla="*/ 100449 w 176891"/>
                <a:gd name="connsiteY5" fmla="*/ 0 h 138717"/>
                <a:gd name="connsiteX6" fmla="*/ 33862 w 176891"/>
                <a:gd name="connsiteY6" fmla="*/ 0 h 138717"/>
                <a:gd name="connsiteX7" fmla="*/ 0 w 176891"/>
                <a:gd name="connsiteY7" fmla="*/ 33797 h 138717"/>
                <a:gd name="connsiteX8" fmla="*/ 0 w 176891"/>
                <a:gd name="connsiteY8" fmla="*/ 107948 h 138717"/>
                <a:gd name="connsiteX9" fmla="*/ 33862 w 176891"/>
                <a:gd name="connsiteY9" fmla="*/ 141618 h 138717"/>
                <a:gd name="connsiteX10" fmla="*/ 37905 w 176891"/>
                <a:gd name="connsiteY10" fmla="*/ 37832 h 138717"/>
                <a:gd name="connsiteX11" fmla="*/ 98427 w 176891"/>
                <a:gd name="connsiteY11" fmla="*/ 37832 h 138717"/>
                <a:gd name="connsiteX12" fmla="*/ 145556 w 176891"/>
                <a:gd name="connsiteY12" fmla="*/ 103786 h 138717"/>
                <a:gd name="connsiteX13" fmla="*/ 37905 w 176891"/>
                <a:gd name="connsiteY13" fmla="*/ 103786 h 138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6891" h="138717">
                  <a:moveTo>
                    <a:pt x="33862" y="141618"/>
                  </a:moveTo>
                  <a:lnTo>
                    <a:pt x="153516" y="141618"/>
                  </a:lnTo>
                  <a:cubicBezTo>
                    <a:pt x="172218" y="141574"/>
                    <a:pt x="187343" y="126408"/>
                    <a:pt x="187299" y="107742"/>
                  </a:cubicBezTo>
                  <a:cubicBezTo>
                    <a:pt x="187282" y="100766"/>
                    <a:pt x="185103" y="93966"/>
                    <a:pt x="181061" y="88275"/>
                  </a:cubicBezTo>
                  <a:lnTo>
                    <a:pt x="127993" y="14124"/>
                  </a:lnTo>
                  <a:cubicBezTo>
                    <a:pt x="121633" y="5256"/>
                    <a:pt x="111376" y="-3"/>
                    <a:pt x="100449" y="0"/>
                  </a:cubicBezTo>
                  <a:lnTo>
                    <a:pt x="33862" y="0"/>
                  </a:lnTo>
                  <a:cubicBezTo>
                    <a:pt x="15161" y="0"/>
                    <a:pt x="0" y="15131"/>
                    <a:pt x="0" y="33797"/>
                  </a:cubicBezTo>
                  <a:lnTo>
                    <a:pt x="0" y="107948"/>
                  </a:lnTo>
                  <a:cubicBezTo>
                    <a:pt x="70" y="126564"/>
                    <a:pt x="15210" y="141618"/>
                    <a:pt x="33862" y="141618"/>
                  </a:cubicBezTo>
                  <a:close/>
                  <a:moveTo>
                    <a:pt x="37905" y="37832"/>
                  </a:moveTo>
                  <a:lnTo>
                    <a:pt x="98427" y="37832"/>
                  </a:lnTo>
                  <a:lnTo>
                    <a:pt x="145556" y="103786"/>
                  </a:lnTo>
                  <a:lnTo>
                    <a:pt x="37905" y="103786"/>
                  </a:lnTo>
                  <a:close/>
                </a:path>
              </a:pathLst>
            </a:custGeom>
            <a:solidFill>
              <a:srgbClr val="000000"/>
            </a:solidFill>
            <a:ln w="126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79" name="Forma Livre 78">
              <a:extLst>
                <a:ext uri="{FF2B5EF4-FFF2-40B4-BE49-F238E27FC236}">
                  <a16:creationId xmlns:a16="http://schemas.microsoft.com/office/drawing/2014/main" id="{33EBFDD9-C8A3-274D-A22C-64BD55EABE74}"/>
                </a:ext>
              </a:extLst>
            </p:cNvPr>
            <p:cNvSpPr/>
            <p:nvPr/>
          </p:nvSpPr>
          <p:spPr>
            <a:xfrm>
              <a:off x="618157" y="2856645"/>
              <a:ext cx="631755" cy="794474"/>
            </a:xfrm>
            <a:custGeom>
              <a:avLst/>
              <a:gdLst>
                <a:gd name="connsiteX0" fmla="*/ 583489 w 631754"/>
                <a:gd name="connsiteY0" fmla="*/ 0 h 794474"/>
                <a:gd name="connsiteX1" fmla="*/ 167541 w 631754"/>
                <a:gd name="connsiteY1" fmla="*/ 0 h 794474"/>
                <a:gd name="connsiteX2" fmla="*/ 0 w 631754"/>
                <a:gd name="connsiteY2" fmla="*/ 167218 h 794474"/>
                <a:gd name="connsiteX3" fmla="*/ 0 w 631754"/>
                <a:gd name="connsiteY3" fmla="*/ 612123 h 794474"/>
                <a:gd name="connsiteX4" fmla="*/ 48645 w 631754"/>
                <a:gd name="connsiteY4" fmla="*/ 660675 h 794474"/>
                <a:gd name="connsiteX5" fmla="*/ 166278 w 631754"/>
                <a:gd name="connsiteY5" fmla="*/ 660675 h 794474"/>
                <a:gd name="connsiteX6" fmla="*/ 334300 w 631754"/>
                <a:gd name="connsiteY6" fmla="*/ 795634 h 794474"/>
                <a:gd name="connsiteX7" fmla="*/ 469520 w 631754"/>
                <a:gd name="connsiteY7" fmla="*/ 660675 h 794474"/>
                <a:gd name="connsiteX8" fmla="*/ 613307 w 631754"/>
                <a:gd name="connsiteY8" fmla="*/ 660675 h 794474"/>
                <a:gd name="connsiteX9" fmla="*/ 632260 w 631754"/>
                <a:gd name="connsiteY9" fmla="*/ 641758 h 794474"/>
                <a:gd name="connsiteX10" fmla="*/ 632260 w 631754"/>
                <a:gd name="connsiteY10" fmla="*/ 49056 h 794474"/>
                <a:gd name="connsiteX11" fmla="*/ 583869 w 631754"/>
                <a:gd name="connsiteY11" fmla="*/ 1 h 794474"/>
                <a:gd name="connsiteX12" fmla="*/ 583489 w 631754"/>
                <a:gd name="connsiteY12" fmla="*/ 0 h 794474"/>
                <a:gd name="connsiteX13" fmla="*/ 583489 w 631754"/>
                <a:gd name="connsiteY13" fmla="*/ 37832 h 794474"/>
                <a:gd name="connsiteX14" fmla="*/ 594228 w 631754"/>
                <a:gd name="connsiteY14" fmla="*/ 48551 h 794474"/>
                <a:gd name="connsiteX15" fmla="*/ 594228 w 631754"/>
                <a:gd name="connsiteY15" fmla="*/ 357387 h 794474"/>
                <a:gd name="connsiteX16" fmla="*/ 37905 w 631754"/>
                <a:gd name="connsiteY16" fmla="*/ 357387 h 794474"/>
                <a:gd name="connsiteX17" fmla="*/ 37905 w 631754"/>
                <a:gd name="connsiteY17" fmla="*/ 167218 h 794474"/>
                <a:gd name="connsiteX18" fmla="*/ 167541 w 631754"/>
                <a:gd name="connsiteY18" fmla="*/ 37832 h 794474"/>
                <a:gd name="connsiteX19" fmla="*/ 432626 w 631754"/>
                <a:gd name="connsiteY19" fmla="*/ 642515 h 794474"/>
                <a:gd name="connsiteX20" fmla="*/ 317899 w 631754"/>
                <a:gd name="connsiteY20" fmla="*/ 757020 h 794474"/>
                <a:gd name="connsiteX21" fmla="*/ 203172 w 631754"/>
                <a:gd name="connsiteY21" fmla="*/ 642515 h 794474"/>
                <a:gd name="connsiteX22" fmla="*/ 317899 w 631754"/>
                <a:gd name="connsiteY22" fmla="*/ 528010 h 794474"/>
                <a:gd name="connsiteX23" fmla="*/ 432626 w 631754"/>
                <a:gd name="connsiteY23" fmla="*/ 642515 h 794474"/>
                <a:gd name="connsiteX24" fmla="*/ 469141 w 631754"/>
                <a:gd name="connsiteY24" fmla="*/ 622842 h 794474"/>
                <a:gd name="connsiteX25" fmla="*/ 298308 w 631754"/>
                <a:gd name="connsiteY25" fmla="*/ 491445 h 794474"/>
                <a:gd name="connsiteX26" fmla="*/ 166657 w 631754"/>
                <a:gd name="connsiteY26" fmla="*/ 622842 h 794474"/>
                <a:gd name="connsiteX27" fmla="*/ 48645 w 631754"/>
                <a:gd name="connsiteY27" fmla="*/ 622842 h 794474"/>
                <a:gd name="connsiteX28" fmla="*/ 37905 w 631754"/>
                <a:gd name="connsiteY28" fmla="*/ 612123 h 794474"/>
                <a:gd name="connsiteX29" fmla="*/ 37905 w 631754"/>
                <a:gd name="connsiteY29" fmla="*/ 382609 h 794474"/>
                <a:gd name="connsiteX30" fmla="*/ 593849 w 631754"/>
                <a:gd name="connsiteY30" fmla="*/ 382609 h 794474"/>
                <a:gd name="connsiteX31" fmla="*/ 593849 w 631754"/>
                <a:gd name="connsiteY31" fmla="*/ 622842 h 794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31754" h="794474">
                  <a:moveTo>
                    <a:pt x="583489" y="0"/>
                  </a:moveTo>
                  <a:lnTo>
                    <a:pt x="167541" y="0"/>
                  </a:lnTo>
                  <a:cubicBezTo>
                    <a:pt x="75040" y="70"/>
                    <a:pt x="70" y="74895"/>
                    <a:pt x="0" y="167218"/>
                  </a:cubicBezTo>
                  <a:lnTo>
                    <a:pt x="0" y="612123"/>
                  </a:lnTo>
                  <a:cubicBezTo>
                    <a:pt x="69" y="638909"/>
                    <a:pt x="21808" y="660605"/>
                    <a:pt x="48645" y="660675"/>
                  </a:cubicBezTo>
                  <a:lnTo>
                    <a:pt x="166278" y="660675"/>
                  </a:lnTo>
                  <a:cubicBezTo>
                    <a:pt x="175336" y="744251"/>
                    <a:pt x="250562" y="804674"/>
                    <a:pt x="334300" y="795634"/>
                  </a:cubicBezTo>
                  <a:cubicBezTo>
                    <a:pt x="405544" y="787942"/>
                    <a:pt x="461813" y="731781"/>
                    <a:pt x="469520" y="660675"/>
                  </a:cubicBezTo>
                  <a:lnTo>
                    <a:pt x="613307" y="660675"/>
                  </a:lnTo>
                  <a:cubicBezTo>
                    <a:pt x="623775" y="660675"/>
                    <a:pt x="632260" y="652206"/>
                    <a:pt x="632260" y="641758"/>
                  </a:cubicBezTo>
                  <a:lnTo>
                    <a:pt x="632260" y="49056"/>
                  </a:lnTo>
                  <a:cubicBezTo>
                    <a:pt x="632469" y="22173"/>
                    <a:pt x="610804" y="210"/>
                    <a:pt x="583869" y="1"/>
                  </a:cubicBezTo>
                  <a:cubicBezTo>
                    <a:pt x="583742" y="0"/>
                    <a:pt x="583615" y="0"/>
                    <a:pt x="583489" y="0"/>
                  </a:cubicBezTo>
                  <a:close/>
                  <a:moveTo>
                    <a:pt x="583489" y="37832"/>
                  </a:moveTo>
                  <a:cubicBezTo>
                    <a:pt x="589420" y="37832"/>
                    <a:pt x="594228" y="42631"/>
                    <a:pt x="594228" y="48551"/>
                  </a:cubicBezTo>
                  <a:lnTo>
                    <a:pt x="594228" y="357387"/>
                  </a:lnTo>
                  <a:lnTo>
                    <a:pt x="37905" y="357387"/>
                  </a:lnTo>
                  <a:lnTo>
                    <a:pt x="37905" y="167218"/>
                  </a:lnTo>
                  <a:cubicBezTo>
                    <a:pt x="38182" y="95875"/>
                    <a:pt x="96060" y="38109"/>
                    <a:pt x="167541" y="37832"/>
                  </a:cubicBezTo>
                  <a:close/>
                  <a:moveTo>
                    <a:pt x="432626" y="642515"/>
                  </a:moveTo>
                  <a:cubicBezTo>
                    <a:pt x="432626" y="705755"/>
                    <a:pt x="381261" y="757020"/>
                    <a:pt x="317899" y="757020"/>
                  </a:cubicBezTo>
                  <a:cubicBezTo>
                    <a:pt x="254537" y="757020"/>
                    <a:pt x="203172" y="705755"/>
                    <a:pt x="203172" y="642515"/>
                  </a:cubicBezTo>
                  <a:cubicBezTo>
                    <a:pt x="203172" y="579276"/>
                    <a:pt x="254537" y="528010"/>
                    <a:pt x="317899" y="528010"/>
                  </a:cubicBezTo>
                  <a:cubicBezTo>
                    <a:pt x="381232" y="528079"/>
                    <a:pt x="432556" y="579304"/>
                    <a:pt x="432626" y="642515"/>
                  </a:cubicBezTo>
                  <a:close/>
                  <a:moveTo>
                    <a:pt x="469141" y="622842"/>
                  </a:moveTo>
                  <a:cubicBezTo>
                    <a:pt x="458321" y="539475"/>
                    <a:pt x="381837" y="480646"/>
                    <a:pt x="298308" y="491445"/>
                  </a:cubicBezTo>
                  <a:cubicBezTo>
                    <a:pt x="229621" y="500325"/>
                    <a:pt x="175554" y="554287"/>
                    <a:pt x="166657" y="622842"/>
                  </a:cubicBezTo>
                  <a:lnTo>
                    <a:pt x="48645" y="622842"/>
                  </a:lnTo>
                  <a:cubicBezTo>
                    <a:pt x="42714" y="622842"/>
                    <a:pt x="37905" y="618043"/>
                    <a:pt x="37905" y="612123"/>
                  </a:cubicBezTo>
                  <a:lnTo>
                    <a:pt x="37905" y="382609"/>
                  </a:lnTo>
                  <a:lnTo>
                    <a:pt x="593849" y="382609"/>
                  </a:lnTo>
                  <a:lnTo>
                    <a:pt x="593849" y="622842"/>
                  </a:lnTo>
                  <a:close/>
                </a:path>
              </a:pathLst>
            </a:custGeom>
            <a:solidFill>
              <a:schemeClr val="tx1"/>
            </a:solidFill>
            <a:ln w="126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80" name="Forma Livre 79">
              <a:extLst>
                <a:ext uri="{FF2B5EF4-FFF2-40B4-BE49-F238E27FC236}">
                  <a16:creationId xmlns:a16="http://schemas.microsoft.com/office/drawing/2014/main" id="{4342D40A-6528-9D4B-B9E0-9ACD3D334321}"/>
                </a:ext>
              </a:extLst>
            </p:cNvPr>
            <p:cNvSpPr/>
            <p:nvPr/>
          </p:nvSpPr>
          <p:spPr>
            <a:xfrm>
              <a:off x="821203" y="3384529"/>
              <a:ext cx="227432" cy="226993"/>
            </a:xfrm>
            <a:custGeom>
              <a:avLst/>
              <a:gdLst>
                <a:gd name="connsiteX0" fmla="*/ 114727 w 227431"/>
                <a:gd name="connsiteY0" fmla="*/ 0 h 226992"/>
                <a:gd name="connsiteX1" fmla="*/ 0 w 227431"/>
                <a:gd name="connsiteY1" fmla="*/ 114505 h 226992"/>
                <a:gd name="connsiteX2" fmla="*/ 114727 w 227431"/>
                <a:gd name="connsiteY2" fmla="*/ 229010 h 226992"/>
                <a:gd name="connsiteX3" fmla="*/ 229453 w 227431"/>
                <a:gd name="connsiteY3" fmla="*/ 114505 h 226992"/>
                <a:gd name="connsiteX4" fmla="*/ 114727 w 227431"/>
                <a:gd name="connsiteY4" fmla="*/ 0 h 226992"/>
                <a:gd name="connsiteX5" fmla="*/ 146314 w 227431"/>
                <a:gd name="connsiteY5" fmla="*/ 114505 h 226992"/>
                <a:gd name="connsiteX6" fmla="*/ 114727 w 227431"/>
                <a:gd name="connsiteY6" fmla="*/ 146032 h 226992"/>
                <a:gd name="connsiteX7" fmla="*/ 83139 w 227431"/>
                <a:gd name="connsiteY7" fmla="*/ 114505 h 226992"/>
                <a:gd name="connsiteX8" fmla="*/ 114727 w 227431"/>
                <a:gd name="connsiteY8" fmla="*/ 82978 h 226992"/>
                <a:gd name="connsiteX9" fmla="*/ 146315 w 227431"/>
                <a:gd name="connsiteY9" fmla="*/ 114505 h 226992"/>
                <a:gd name="connsiteX10" fmla="*/ 146314 w 227431"/>
                <a:gd name="connsiteY10" fmla="*/ 114631 h 226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7431" h="226992">
                  <a:moveTo>
                    <a:pt x="114727" y="0"/>
                  </a:moveTo>
                  <a:cubicBezTo>
                    <a:pt x="51365" y="0"/>
                    <a:pt x="0" y="51266"/>
                    <a:pt x="0" y="114505"/>
                  </a:cubicBezTo>
                  <a:cubicBezTo>
                    <a:pt x="0" y="177745"/>
                    <a:pt x="51365" y="229010"/>
                    <a:pt x="114727" y="229010"/>
                  </a:cubicBezTo>
                  <a:cubicBezTo>
                    <a:pt x="178088" y="229010"/>
                    <a:pt x="229453" y="177745"/>
                    <a:pt x="229453" y="114505"/>
                  </a:cubicBezTo>
                  <a:cubicBezTo>
                    <a:pt x="229384" y="51295"/>
                    <a:pt x="178060" y="70"/>
                    <a:pt x="114727" y="0"/>
                  </a:cubicBezTo>
                  <a:close/>
                  <a:moveTo>
                    <a:pt x="146314" y="114505"/>
                  </a:moveTo>
                  <a:cubicBezTo>
                    <a:pt x="146314" y="131917"/>
                    <a:pt x="132172" y="146032"/>
                    <a:pt x="114727" y="146032"/>
                  </a:cubicBezTo>
                  <a:cubicBezTo>
                    <a:pt x="97281" y="146032"/>
                    <a:pt x="83139" y="131917"/>
                    <a:pt x="83139" y="114505"/>
                  </a:cubicBezTo>
                  <a:cubicBezTo>
                    <a:pt x="83139" y="97093"/>
                    <a:pt x="97281" y="82978"/>
                    <a:pt x="114727" y="82978"/>
                  </a:cubicBezTo>
                  <a:cubicBezTo>
                    <a:pt x="132172" y="82978"/>
                    <a:pt x="146314" y="97093"/>
                    <a:pt x="146315" y="114505"/>
                  </a:cubicBezTo>
                  <a:cubicBezTo>
                    <a:pt x="146315" y="114547"/>
                    <a:pt x="146315" y="114589"/>
                    <a:pt x="146314" y="114631"/>
                  </a:cubicBezTo>
                  <a:close/>
                </a:path>
              </a:pathLst>
            </a:custGeom>
            <a:solidFill>
              <a:srgbClr val="FFFFFF"/>
            </a:solidFill>
            <a:ln w="126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81" name="Forma Livre 80">
              <a:extLst>
                <a:ext uri="{FF2B5EF4-FFF2-40B4-BE49-F238E27FC236}">
                  <a16:creationId xmlns:a16="http://schemas.microsoft.com/office/drawing/2014/main" id="{5D3908B3-ADCF-3F43-8B00-5E23C1B19CB5}"/>
                </a:ext>
              </a:extLst>
            </p:cNvPr>
            <p:cNvSpPr/>
            <p:nvPr/>
          </p:nvSpPr>
          <p:spPr>
            <a:xfrm>
              <a:off x="904342" y="3467633"/>
              <a:ext cx="63175" cy="63053"/>
            </a:xfrm>
            <a:custGeom>
              <a:avLst/>
              <a:gdLst>
                <a:gd name="connsiteX0" fmla="*/ 63175 w 63175"/>
                <a:gd name="connsiteY0" fmla="*/ 31527 h 63053"/>
                <a:gd name="connsiteX1" fmla="*/ 31588 w 63175"/>
                <a:gd name="connsiteY1" fmla="*/ 63054 h 63053"/>
                <a:gd name="connsiteX2" fmla="*/ 0 w 63175"/>
                <a:gd name="connsiteY2" fmla="*/ 31527 h 63053"/>
                <a:gd name="connsiteX3" fmla="*/ 31588 w 63175"/>
                <a:gd name="connsiteY3" fmla="*/ 0 h 63053"/>
                <a:gd name="connsiteX4" fmla="*/ 63175 w 63175"/>
                <a:gd name="connsiteY4" fmla="*/ 31527 h 63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175" h="63053">
                  <a:moveTo>
                    <a:pt x="63175" y="31527"/>
                  </a:moveTo>
                  <a:cubicBezTo>
                    <a:pt x="63175" y="48938"/>
                    <a:pt x="49033" y="63054"/>
                    <a:pt x="31588" y="63054"/>
                  </a:cubicBezTo>
                  <a:cubicBezTo>
                    <a:pt x="14142" y="63054"/>
                    <a:pt x="0" y="48938"/>
                    <a:pt x="0" y="31527"/>
                  </a:cubicBezTo>
                  <a:cubicBezTo>
                    <a:pt x="0" y="14115"/>
                    <a:pt x="14142" y="0"/>
                    <a:pt x="31588" y="0"/>
                  </a:cubicBezTo>
                  <a:cubicBezTo>
                    <a:pt x="49033" y="0"/>
                    <a:pt x="63175" y="14115"/>
                    <a:pt x="63175" y="31527"/>
                  </a:cubicBezTo>
                  <a:close/>
                </a:path>
              </a:pathLst>
            </a:custGeom>
            <a:solidFill>
              <a:srgbClr val="000000"/>
            </a:solidFill>
            <a:ln w="126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82" name="Forma Livre 81">
              <a:extLst>
                <a:ext uri="{FF2B5EF4-FFF2-40B4-BE49-F238E27FC236}">
                  <a16:creationId xmlns:a16="http://schemas.microsoft.com/office/drawing/2014/main" id="{7EA2F8A9-8F1F-804F-A68F-846C35EE0373}"/>
                </a:ext>
              </a:extLst>
            </p:cNvPr>
            <p:cNvSpPr/>
            <p:nvPr/>
          </p:nvSpPr>
          <p:spPr>
            <a:xfrm>
              <a:off x="1551385" y="3469147"/>
              <a:ext cx="63175" cy="63053"/>
            </a:xfrm>
            <a:custGeom>
              <a:avLst/>
              <a:gdLst>
                <a:gd name="connsiteX0" fmla="*/ 63175 w 63175"/>
                <a:gd name="connsiteY0" fmla="*/ 31527 h 63053"/>
                <a:gd name="connsiteX1" fmla="*/ 31588 w 63175"/>
                <a:gd name="connsiteY1" fmla="*/ 63053 h 63053"/>
                <a:gd name="connsiteX2" fmla="*/ 0 w 63175"/>
                <a:gd name="connsiteY2" fmla="*/ 31527 h 63053"/>
                <a:gd name="connsiteX3" fmla="*/ 31588 w 63175"/>
                <a:gd name="connsiteY3" fmla="*/ 0 h 63053"/>
                <a:gd name="connsiteX4" fmla="*/ 63175 w 63175"/>
                <a:gd name="connsiteY4" fmla="*/ 31527 h 63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175" h="63053">
                  <a:moveTo>
                    <a:pt x="63175" y="31527"/>
                  </a:moveTo>
                  <a:cubicBezTo>
                    <a:pt x="63175" y="48938"/>
                    <a:pt x="49033" y="63053"/>
                    <a:pt x="31588" y="63053"/>
                  </a:cubicBezTo>
                  <a:cubicBezTo>
                    <a:pt x="14142" y="63053"/>
                    <a:pt x="0" y="48938"/>
                    <a:pt x="0" y="31527"/>
                  </a:cubicBezTo>
                  <a:cubicBezTo>
                    <a:pt x="0" y="14115"/>
                    <a:pt x="14142" y="0"/>
                    <a:pt x="31588" y="0"/>
                  </a:cubicBezTo>
                  <a:cubicBezTo>
                    <a:pt x="49033" y="0"/>
                    <a:pt x="63175" y="14115"/>
                    <a:pt x="63175" y="31527"/>
                  </a:cubicBezTo>
                  <a:close/>
                </a:path>
              </a:pathLst>
            </a:custGeom>
            <a:solidFill>
              <a:srgbClr val="000000"/>
            </a:solidFill>
            <a:ln w="126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</p:grpSp>
      <p:grpSp>
        <p:nvGrpSpPr>
          <p:cNvPr id="136" name="Elemento gráfico 12" descr="ícone de camioneta">
            <a:extLst>
              <a:ext uri="{FF2B5EF4-FFF2-40B4-BE49-F238E27FC236}">
                <a16:creationId xmlns:a16="http://schemas.microsoft.com/office/drawing/2014/main" id="{A7BCC976-93EF-A840-ABF2-71FF92A9AEC1}"/>
              </a:ext>
            </a:extLst>
          </p:cNvPr>
          <p:cNvGrpSpPr/>
          <p:nvPr/>
        </p:nvGrpSpPr>
        <p:grpSpPr>
          <a:xfrm>
            <a:off x="2144417" y="2474340"/>
            <a:ext cx="1314875" cy="675206"/>
            <a:chOff x="2144417" y="2474340"/>
            <a:chExt cx="1314875" cy="675206"/>
          </a:xfrm>
        </p:grpSpPr>
        <p:sp>
          <p:nvSpPr>
            <p:cNvPr id="137" name="Forma Livre 136">
              <a:extLst>
                <a:ext uri="{FF2B5EF4-FFF2-40B4-BE49-F238E27FC236}">
                  <a16:creationId xmlns:a16="http://schemas.microsoft.com/office/drawing/2014/main" id="{3383D846-3D7A-7342-9DBE-94B2421D59DE}"/>
                </a:ext>
              </a:extLst>
            </p:cNvPr>
            <p:cNvSpPr/>
            <p:nvPr/>
          </p:nvSpPr>
          <p:spPr>
            <a:xfrm>
              <a:off x="2933475" y="2732639"/>
              <a:ext cx="517981" cy="39718"/>
            </a:xfrm>
            <a:custGeom>
              <a:avLst/>
              <a:gdLst>
                <a:gd name="connsiteX0" fmla="*/ 506426 w 517981"/>
                <a:gd name="connsiteY0" fmla="*/ 39718 h 39718"/>
                <a:gd name="connsiteX1" fmla="*/ 19922 w 517981"/>
                <a:gd name="connsiteY1" fmla="*/ 39718 h 39718"/>
                <a:gd name="connsiteX2" fmla="*/ 0 w 517981"/>
                <a:gd name="connsiteY2" fmla="*/ 19859 h 39718"/>
                <a:gd name="connsiteX3" fmla="*/ 19922 w 517981"/>
                <a:gd name="connsiteY3" fmla="*/ 0 h 39718"/>
                <a:gd name="connsiteX4" fmla="*/ 506426 w 517981"/>
                <a:gd name="connsiteY4" fmla="*/ 0 h 39718"/>
                <a:gd name="connsiteX5" fmla="*/ 526348 w 517981"/>
                <a:gd name="connsiteY5" fmla="*/ 19859 h 39718"/>
                <a:gd name="connsiteX6" fmla="*/ 506426 w 517981"/>
                <a:gd name="connsiteY6" fmla="*/ 39718 h 39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7981" h="39718">
                  <a:moveTo>
                    <a:pt x="506426" y="39718"/>
                  </a:moveTo>
                  <a:lnTo>
                    <a:pt x="19922" y="39718"/>
                  </a:lnTo>
                  <a:cubicBezTo>
                    <a:pt x="8920" y="39718"/>
                    <a:pt x="0" y="30827"/>
                    <a:pt x="0" y="19859"/>
                  </a:cubicBezTo>
                  <a:cubicBezTo>
                    <a:pt x="0" y="8891"/>
                    <a:pt x="8920" y="0"/>
                    <a:pt x="19922" y="0"/>
                  </a:cubicBezTo>
                  <a:lnTo>
                    <a:pt x="506426" y="0"/>
                  </a:lnTo>
                  <a:cubicBezTo>
                    <a:pt x="517429" y="0"/>
                    <a:pt x="526348" y="8891"/>
                    <a:pt x="526348" y="19859"/>
                  </a:cubicBezTo>
                  <a:cubicBezTo>
                    <a:pt x="526348" y="30827"/>
                    <a:pt x="517429" y="39718"/>
                    <a:pt x="506426" y="39718"/>
                  </a:cubicBezTo>
                  <a:close/>
                </a:path>
              </a:pathLst>
            </a:custGeom>
            <a:solidFill>
              <a:schemeClr val="accent1"/>
            </a:solidFill>
            <a:ln w="1327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38" name="Forma Livre 137">
              <a:extLst>
                <a:ext uri="{FF2B5EF4-FFF2-40B4-BE49-F238E27FC236}">
                  <a16:creationId xmlns:a16="http://schemas.microsoft.com/office/drawing/2014/main" id="{E8E2D46C-1F77-EC4C-A640-6B39161CB495}"/>
                </a:ext>
              </a:extLst>
            </p:cNvPr>
            <p:cNvSpPr/>
            <p:nvPr/>
          </p:nvSpPr>
          <p:spPr>
            <a:xfrm>
              <a:off x="2164339" y="2706690"/>
              <a:ext cx="624234" cy="278026"/>
            </a:xfrm>
            <a:custGeom>
              <a:avLst/>
              <a:gdLst>
                <a:gd name="connsiteX0" fmla="*/ 437760 w 624233"/>
                <a:gd name="connsiteY0" fmla="*/ 162976 h 278026"/>
                <a:gd name="connsiteX1" fmla="*/ 166020 w 624233"/>
                <a:gd name="connsiteY1" fmla="*/ 5958 h 278026"/>
                <a:gd name="connsiteX2" fmla="*/ 0 w 624233"/>
                <a:gd name="connsiteY2" fmla="*/ 0 h 278026"/>
                <a:gd name="connsiteX3" fmla="*/ 0 w 624233"/>
                <a:gd name="connsiteY3" fmla="*/ 254592 h 278026"/>
                <a:gd name="connsiteX4" fmla="*/ 31212 w 624233"/>
                <a:gd name="connsiteY4" fmla="*/ 285705 h 278026"/>
                <a:gd name="connsiteX5" fmla="*/ 624765 w 624233"/>
                <a:gd name="connsiteY5" fmla="*/ 285705 h 278026"/>
                <a:gd name="connsiteX6" fmla="*/ 624765 w 624233"/>
                <a:gd name="connsiteY6" fmla="*/ 162976 h 278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4233" h="278026">
                  <a:moveTo>
                    <a:pt x="437760" y="162976"/>
                  </a:moveTo>
                  <a:cubicBezTo>
                    <a:pt x="325412" y="163275"/>
                    <a:pt x="221595" y="103287"/>
                    <a:pt x="166020" y="5958"/>
                  </a:cubicBezTo>
                  <a:cubicBezTo>
                    <a:pt x="110613" y="6946"/>
                    <a:pt x="55192" y="4958"/>
                    <a:pt x="0" y="0"/>
                  </a:cubicBezTo>
                  <a:lnTo>
                    <a:pt x="0" y="254592"/>
                  </a:lnTo>
                  <a:cubicBezTo>
                    <a:pt x="0" y="271775"/>
                    <a:pt x="13974" y="285705"/>
                    <a:pt x="31212" y="285705"/>
                  </a:cubicBezTo>
                  <a:lnTo>
                    <a:pt x="624765" y="285705"/>
                  </a:lnTo>
                  <a:lnTo>
                    <a:pt x="624765" y="162976"/>
                  </a:lnTo>
                  <a:close/>
                </a:path>
              </a:pathLst>
            </a:custGeom>
            <a:solidFill>
              <a:schemeClr val="accent4"/>
            </a:solidFill>
            <a:ln w="1327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39" name="Forma Livre 138">
              <a:extLst>
                <a:ext uri="{FF2B5EF4-FFF2-40B4-BE49-F238E27FC236}">
                  <a16:creationId xmlns:a16="http://schemas.microsoft.com/office/drawing/2014/main" id="{61979CC8-CD03-474E-BFFB-01214D70EF8E}"/>
                </a:ext>
              </a:extLst>
            </p:cNvPr>
            <p:cNvSpPr/>
            <p:nvPr/>
          </p:nvSpPr>
          <p:spPr>
            <a:xfrm>
              <a:off x="2867200" y="2869667"/>
              <a:ext cx="571107" cy="119154"/>
            </a:xfrm>
            <a:custGeom>
              <a:avLst/>
              <a:gdLst>
                <a:gd name="connsiteX0" fmla="*/ 0 w 571107"/>
                <a:gd name="connsiteY0" fmla="*/ 0 h 119154"/>
                <a:gd name="connsiteX1" fmla="*/ 0 w 571107"/>
                <a:gd name="connsiteY1" fmla="*/ 122596 h 119154"/>
                <a:gd name="connsiteX2" fmla="*/ 515325 w 571107"/>
                <a:gd name="connsiteY2" fmla="*/ 122596 h 119154"/>
                <a:gd name="connsiteX3" fmla="*/ 577748 w 571107"/>
                <a:gd name="connsiteY3" fmla="*/ 60371 h 119154"/>
                <a:gd name="connsiteX4" fmla="*/ 577748 w 571107"/>
                <a:gd name="connsiteY4" fmla="*/ 0 h 119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107" h="119154">
                  <a:moveTo>
                    <a:pt x="0" y="0"/>
                  </a:moveTo>
                  <a:lnTo>
                    <a:pt x="0" y="122596"/>
                  </a:lnTo>
                  <a:lnTo>
                    <a:pt x="515325" y="122596"/>
                  </a:lnTo>
                  <a:cubicBezTo>
                    <a:pt x="549800" y="122596"/>
                    <a:pt x="577748" y="94737"/>
                    <a:pt x="577748" y="60371"/>
                  </a:cubicBezTo>
                  <a:lnTo>
                    <a:pt x="577748" y="0"/>
                  </a:lnTo>
                  <a:close/>
                </a:path>
              </a:pathLst>
            </a:custGeom>
            <a:solidFill>
              <a:schemeClr val="accent4"/>
            </a:solidFill>
            <a:ln w="1327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40" name="Forma Livre 139">
              <a:extLst>
                <a:ext uri="{FF2B5EF4-FFF2-40B4-BE49-F238E27FC236}">
                  <a16:creationId xmlns:a16="http://schemas.microsoft.com/office/drawing/2014/main" id="{3CDB365E-E370-7F4E-8B8E-527D5ECAB465}"/>
                </a:ext>
              </a:extLst>
            </p:cNvPr>
            <p:cNvSpPr/>
            <p:nvPr/>
          </p:nvSpPr>
          <p:spPr>
            <a:xfrm>
              <a:off x="2952202" y="2569256"/>
              <a:ext cx="146097" cy="105915"/>
            </a:xfrm>
            <a:custGeom>
              <a:avLst/>
              <a:gdLst>
                <a:gd name="connsiteX0" fmla="*/ 141847 w 146097"/>
                <a:gd name="connsiteY0" fmla="*/ 108970 h 105914"/>
                <a:gd name="connsiteX1" fmla="*/ 15672 w 146097"/>
                <a:gd name="connsiteY1" fmla="*/ 108970 h 105914"/>
                <a:gd name="connsiteX2" fmla="*/ 0 w 146097"/>
                <a:gd name="connsiteY2" fmla="*/ 93347 h 105914"/>
                <a:gd name="connsiteX3" fmla="*/ 0 w 146097"/>
                <a:gd name="connsiteY3" fmla="*/ 15632 h 105914"/>
                <a:gd name="connsiteX4" fmla="*/ 15672 w 146097"/>
                <a:gd name="connsiteY4" fmla="*/ 10 h 105914"/>
                <a:gd name="connsiteX5" fmla="*/ 86065 w 146097"/>
                <a:gd name="connsiteY5" fmla="*/ 10 h 105914"/>
                <a:gd name="connsiteX6" fmla="*/ 99346 w 146097"/>
                <a:gd name="connsiteY6" fmla="*/ 6497 h 105914"/>
                <a:gd name="connsiteX7" fmla="*/ 155129 w 146097"/>
                <a:gd name="connsiteY7" fmla="*/ 84345 h 105914"/>
                <a:gd name="connsiteX8" fmla="*/ 151364 w 146097"/>
                <a:gd name="connsiteY8" fmla="*/ 106117 h 105914"/>
                <a:gd name="connsiteX9" fmla="*/ 141847 w 146097"/>
                <a:gd name="connsiteY9" fmla="*/ 108970 h 105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6097" h="105914">
                  <a:moveTo>
                    <a:pt x="141847" y="108970"/>
                  </a:moveTo>
                  <a:lnTo>
                    <a:pt x="15672" y="108970"/>
                  </a:lnTo>
                  <a:cubicBezTo>
                    <a:pt x="7017" y="108970"/>
                    <a:pt x="0" y="101975"/>
                    <a:pt x="0" y="93347"/>
                  </a:cubicBezTo>
                  <a:lnTo>
                    <a:pt x="0" y="15632"/>
                  </a:lnTo>
                  <a:cubicBezTo>
                    <a:pt x="0" y="7004"/>
                    <a:pt x="7017" y="10"/>
                    <a:pt x="15672" y="10"/>
                  </a:cubicBezTo>
                  <a:lnTo>
                    <a:pt x="86065" y="10"/>
                  </a:lnTo>
                  <a:cubicBezTo>
                    <a:pt x="91301" y="-177"/>
                    <a:pt x="96285" y="2258"/>
                    <a:pt x="99346" y="6497"/>
                  </a:cubicBezTo>
                  <a:lnTo>
                    <a:pt x="155129" y="84345"/>
                  </a:lnTo>
                  <a:cubicBezTo>
                    <a:pt x="160121" y="91393"/>
                    <a:pt x="158435" y="101141"/>
                    <a:pt x="151364" y="106117"/>
                  </a:cubicBezTo>
                  <a:cubicBezTo>
                    <a:pt x="148586" y="108072"/>
                    <a:pt x="145246" y="109073"/>
                    <a:pt x="141847" y="108970"/>
                  </a:cubicBezTo>
                  <a:close/>
                </a:path>
              </a:pathLst>
            </a:custGeom>
            <a:solidFill>
              <a:schemeClr val="accent1"/>
            </a:solidFill>
            <a:ln w="1327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41" name="Forma Livre 140">
              <a:extLst>
                <a:ext uri="{FF2B5EF4-FFF2-40B4-BE49-F238E27FC236}">
                  <a16:creationId xmlns:a16="http://schemas.microsoft.com/office/drawing/2014/main" id="{64B339CA-21C7-2E48-96BA-79C240C33CD6}"/>
                </a:ext>
              </a:extLst>
            </p:cNvPr>
            <p:cNvSpPr/>
            <p:nvPr/>
          </p:nvSpPr>
          <p:spPr>
            <a:xfrm>
              <a:off x="2152652" y="2785597"/>
              <a:ext cx="438292" cy="39718"/>
            </a:xfrm>
            <a:custGeom>
              <a:avLst/>
              <a:gdLst>
                <a:gd name="connsiteX0" fmla="*/ 423948 w 438291"/>
                <a:gd name="connsiteY0" fmla="*/ 39718 h 39718"/>
                <a:gd name="connsiteX1" fmla="*/ 19922 w 438291"/>
                <a:gd name="connsiteY1" fmla="*/ 39718 h 39718"/>
                <a:gd name="connsiteX2" fmla="*/ 0 w 438291"/>
                <a:gd name="connsiteY2" fmla="*/ 19859 h 39718"/>
                <a:gd name="connsiteX3" fmla="*/ 19922 w 438291"/>
                <a:gd name="connsiteY3" fmla="*/ 0 h 39718"/>
                <a:gd name="connsiteX4" fmla="*/ 423948 w 438291"/>
                <a:gd name="connsiteY4" fmla="*/ 0 h 39718"/>
                <a:gd name="connsiteX5" fmla="*/ 443870 w 438291"/>
                <a:gd name="connsiteY5" fmla="*/ 19859 h 39718"/>
                <a:gd name="connsiteX6" fmla="*/ 423948 w 438291"/>
                <a:gd name="connsiteY6" fmla="*/ 39718 h 39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291" h="39718">
                  <a:moveTo>
                    <a:pt x="423948" y="39718"/>
                  </a:moveTo>
                  <a:lnTo>
                    <a:pt x="19922" y="39718"/>
                  </a:lnTo>
                  <a:cubicBezTo>
                    <a:pt x="8920" y="39718"/>
                    <a:pt x="0" y="30827"/>
                    <a:pt x="0" y="19859"/>
                  </a:cubicBezTo>
                  <a:cubicBezTo>
                    <a:pt x="0" y="8891"/>
                    <a:pt x="8920" y="0"/>
                    <a:pt x="19922" y="0"/>
                  </a:cubicBezTo>
                  <a:lnTo>
                    <a:pt x="423948" y="0"/>
                  </a:lnTo>
                  <a:cubicBezTo>
                    <a:pt x="434950" y="0"/>
                    <a:pt x="443870" y="8891"/>
                    <a:pt x="443870" y="19859"/>
                  </a:cubicBezTo>
                  <a:cubicBezTo>
                    <a:pt x="443870" y="30827"/>
                    <a:pt x="434950" y="39718"/>
                    <a:pt x="423948" y="39718"/>
                  </a:cubicBezTo>
                  <a:close/>
                </a:path>
              </a:pathLst>
            </a:custGeom>
            <a:solidFill>
              <a:schemeClr val="accent1"/>
            </a:solidFill>
            <a:ln w="1327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42" name="Forma Livre 141">
              <a:extLst>
                <a:ext uri="{FF2B5EF4-FFF2-40B4-BE49-F238E27FC236}">
                  <a16:creationId xmlns:a16="http://schemas.microsoft.com/office/drawing/2014/main" id="{57526319-5D1A-6A4A-8434-DC0CAA06CC1F}"/>
                </a:ext>
              </a:extLst>
            </p:cNvPr>
            <p:cNvSpPr/>
            <p:nvPr/>
          </p:nvSpPr>
          <p:spPr>
            <a:xfrm>
              <a:off x="2635304" y="2785597"/>
              <a:ext cx="119534" cy="39718"/>
            </a:xfrm>
            <a:custGeom>
              <a:avLst/>
              <a:gdLst>
                <a:gd name="connsiteX0" fmla="*/ 100674 w 119534"/>
                <a:gd name="connsiteY0" fmla="*/ 39718 h 39718"/>
                <a:gd name="connsiteX1" fmla="*/ 19922 w 119534"/>
                <a:gd name="connsiteY1" fmla="*/ 39718 h 39718"/>
                <a:gd name="connsiteX2" fmla="*/ 0 w 119534"/>
                <a:gd name="connsiteY2" fmla="*/ 19859 h 39718"/>
                <a:gd name="connsiteX3" fmla="*/ 19922 w 119534"/>
                <a:gd name="connsiteY3" fmla="*/ 0 h 39718"/>
                <a:gd name="connsiteX4" fmla="*/ 100674 w 119534"/>
                <a:gd name="connsiteY4" fmla="*/ 0 h 39718"/>
                <a:gd name="connsiteX5" fmla="*/ 120597 w 119534"/>
                <a:gd name="connsiteY5" fmla="*/ 19859 h 39718"/>
                <a:gd name="connsiteX6" fmla="*/ 100674 w 119534"/>
                <a:gd name="connsiteY6" fmla="*/ 39718 h 39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534" h="39718">
                  <a:moveTo>
                    <a:pt x="100674" y="39718"/>
                  </a:moveTo>
                  <a:lnTo>
                    <a:pt x="19922" y="39718"/>
                  </a:lnTo>
                  <a:cubicBezTo>
                    <a:pt x="8920" y="39718"/>
                    <a:pt x="0" y="30827"/>
                    <a:pt x="0" y="19859"/>
                  </a:cubicBezTo>
                  <a:cubicBezTo>
                    <a:pt x="0" y="8891"/>
                    <a:pt x="8920" y="0"/>
                    <a:pt x="19922" y="0"/>
                  </a:cubicBezTo>
                  <a:lnTo>
                    <a:pt x="100674" y="0"/>
                  </a:lnTo>
                  <a:cubicBezTo>
                    <a:pt x="111677" y="0"/>
                    <a:pt x="120597" y="8891"/>
                    <a:pt x="120597" y="19859"/>
                  </a:cubicBezTo>
                  <a:cubicBezTo>
                    <a:pt x="120597" y="30827"/>
                    <a:pt x="111677" y="39718"/>
                    <a:pt x="100674" y="39718"/>
                  </a:cubicBezTo>
                  <a:close/>
                </a:path>
              </a:pathLst>
            </a:custGeom>
            <a:solidFill>
              <a:schemeClr val="accent1"/>
            </a:solidFill>
            <a:ln w="1327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43" name="Forma Livre 142">
              <a:extLst>
                <a:ext uri="{FF2B5EF4-FFF2-40B4-BE49-F238E27FC236}">
                  <a16:creationId xmlns:a16="http://schemas.microsoft.com/office/drawing/2014/main" id="{8566728C-6E38-D448-81A2-59DE67A9709F}"/>
                </a:ext>
              </a:extLst>
            </p:cNvPr>
            <p:cNvSpPr/>
            <p:nvPr/>
          </p:nvSpPr>
          <p:spPr>
            <a:xfrm>
              <a:off x="2847277" y="2474338"/>
              <a:ext cx="610952" cy="529573"/>
            </a:xfrm>
            <a:custGeom>
              <a:avLst/>
              <a:gdLst>
                <a:gd name="connsiteX0" fmla="*/ 535247 w 610952"/>
                <a:gd name="connsiteY0" fmla="*/ 537916 h 529573"/>
                <a:gd name="connsiteX1" fmla="*/ 19922 w 610952"/>
                <a:gd name="connsiteY1" fmla="*/ 537916 h 529573"/>
                <a:gd name="connsiteX2" fmla="*/ 0 w 610952"/>
                <a:gd name="connsiteY2" fmla="*/ 518057 h 529573"/>
                <a:gd name="connsiteX3" fmla="*/ 0 w 610952"/>
                <a:gd name="connsiteY3" fmla="*/ 50973 h 529573"/>
                <a:gd name="connsiteX4" fmla="*/ 51134 w 610952"/>
                <a:gd name="connsiteY4" fmla="*/ 2 h 529573"/>
                <a:gd name="connsiteX5" fmla="*/ 238537 w 610952"/>
                <a:gd name="connsiteY5" fmla="*/ 2 h 529573"/>
                <a:gd name="connsiteX6" fmla="*/ 279975 w 610952"/>
                <a:gd name="connsiteY6" fmla="*/ 20390 h 529573"/>
                <a:gd name="connsiteX7" fmla="*/ 387689 w 610952"/>
                <a:gd name="connsiteY7" fmla="*/ 163640 h 529573"/>
                <a:gd name="connsiteX8" fmla="*/ 387689 w 610952"/>
                <a:gd name="connsiteY8" fmla="*/ 163640 h 529573"/>
                <a:gd name="connsiteX9" fmla="*/ 434174 w 610952"/>
                <a:gd name="connsiteY9" fmla="*/ 186809 h 529573"/>
                <a:gd name="connsiteX10" fmla="*/ 535646 w 610952"/>
                <a:gd name="connsiteY10" fmla="*/ 186809 h 529573"/>
                <a:gd name="connsiteX11" fmla="*/ 617991 w 610952"/>
                <a:gd name="connsiteY11" fmla="*/ 268892 h 529573"/>
                <a:gd name="connsiteX12" fmla="*/ 617991 w 610952"/>
                <a:gd name="connsiteY12" fmla="*/ 455832 h 529573"/>
                <a:gd name="connsiteX13" fmla="*/ 535380 w 610952"/>
                <a:gd name="connsiteY13" fmla="*/ 537916 h 529573"/>
                <a:gd name="connsiteX14" fmla="*/ 535247 w 610952"/>
                <a:gd name="connsiteY14" fmla="*/ 537916 h 529573"/>
                <a:gd name="connsiteX15" fmla="*/ 39845 w 610952"/>
                <a:gd name="connsiteY15" fmla="*/ 498198 h 529573"/>
                <a:gd name="connsiteX16" fmla="*/ 535247 w 610952"/>
                <a:gd name="connsiteY16" fmla="*/ 498198 h 529573"/>
                <a:gd name="connsiteX17" fmla="*/ 577748 w 610952"/>
                <a:gd name="connsiteY17" fmla="*/ 455832 h 529573"/>
                <a:gd name="connsiteX18" fmla="*/ 577748 w 610952"/>
                <a:gd name="connsiteY18" fmla="*/ 268892 h 529573"/>
                <a:gd name="connsiteX19" fmla="*/ 535247 w 610952"/>
                <a:gd name="connsiteY19" fmla="*/ 226527 h 529573"/>
                <a:gd name="connsiteX20" fmla="*/ 433776 w 610952"/>
                <a:gd name="connsiteY20" fmla="*/ 226527 h 529573"/>
                <a:gd name="connsiteX21" fmla="*/ 355415 w 610952"/>
                <a:gd name="connsiteY21" fmla="*/ 186809 h 529573"/>
                <a:gd name="connsiteX22" fmla="*/ 247568 w 610952"/>
                <a:gd name="connsiteY22" fmla="*/ 44221 h 529573"/>
                <a:gd name="connsiteX23" fmla="*/ 238537 w 610952"/>
                <a:gd name="connsiteY23" fmla="*/ 39720 h 529573"/>
                <a:gd name="connsiteX24" fmla="*/ 51134 w 610952"/>
                <a:gd name="connsiteY24" fmla="*/ 39720 h 529573"/>
                <a:gd name="connsiteX25" fmla="*/ 39845 w 610952"/>
                <a:gd name="connsiteY25" fmla="*/ 50973 h 529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10952" h="529573">
                  <a:moveTo>
                    <a:pt x="535247" y="537916"/>
                  </a:moveTo>
                  <a:lnTo>
                    <a:pt x="19922" y="537916"/>
                  </a:lnTo>
                  <a:cubicBezTo>
                    <a:pt x="8920" y="537916"/>
                    <a:pt x="0" y="529025"/>
                    <a:pt x="0" y="518057"/>
                  </a:cubicBezTo>
                  <a:lnTo>
                    <a:pt x="0" y="50973"/>
                  </a:lnTo>
                  <a:cubicBezTo>
                    <a:pt x="73" y="22852"/>
                    <a:pt x="22924" y="74"/>
                    <a:pt x="51134" y="2"/>
                  </a:cubicBezTo>
                  <a:lnTo>
                    <a:pt x="238537" y="2"/>
                  </a:lnTo>
                  <a:cubicBezTo>
                    <a:pt x="254809" y="-124"/>
                    <a:pt x="270179" y="7439"/>
                    <a:pt x="279975" y="20390"/>
                  </a:cubicBezTo>
                  <a:lnTo>
                    <a:pt x="387689" y="163640"/>
                  </a:lnTo>
                  <a:lnTo>
                    <a:pt x="387689" y="163640"/>
                  </a:lnTo>
                  <a:cubicBezTo>
                    <a:pt x="398697" y="178184"/>
                    <a:pt x="415897" y="186757"/>
                    <a:pt x="434174" y="186809"/>
                  </a:cubicBezTo>
                  <a:lnTo>
                    <a:pt x="535646" y="186809"/>
                  </a:lnTo>
                  <a:cubicBezTo>
                    <a:pt x="581094" y="186881"/>
                    <a:pt x="617918" y="223589"/>
                    <a:pt x="617991" y="268892"/>
                  </a:cubicBezTo>
                  <a:lnTo>
                    <a:pt x="617991" y="455832"/>
                  </a:lnTo>
                  <a:cubicBezTo>
                    <a:pt x="617918" y="501239"/>
                    <a:pt x="580932" y="537989"/>
                    <a:pt x="535380" y="537916"/>
                  </a:cubicBezTo>
                  <a:cubicBezTo>
                    <a:pt x="535336" y="537916"/>
                    <a:pt x="535292" y="537916"/>
                    <a:pt x="535247" y="537916"/>
                  </a:cubicBezTo>
                  <a:close/>
                  <a:moveTo>
                    <a:pt x="39845" y="498198"/>
                  </a:moveTo>
                  <a:lnTo>
                    <a:pt x="535247" y="498198"/>
                  </a:lnTo>
                  <a:cubicBezTo>
                    <a:pt x="558690" y="498125"/>
                    <a:pt x="577675" y="479200"/>
                    <a:pt x="577748" y="455832"/>
                  </a:cubicBezTo>
                  <a:lnTo>
                    <a:pt x="577748" y="268892"/>
                  </a:lnTo>
                  <a:cubicBezTo>
                    <a:pt x="577675" y="245525"/>
                    <a:pt x="558690" y="226599"/>
                    <a:pt x="535247" y="226527"/>
                  </a:cubicBezTo>
                  <a:lnTo>
                    <a:pt x="433776" y="226527"/>
                  </a:lnTo>
                  <a:cubicBezTo>
                    <a:pt x="402851" y="226277"/>
                    <a:pt x="373836" y="211571"/>
                    <a:pt x="355415" y="186809"/>
                  </a:cubicBezTo>
                  <a:lnTo>
                    <a:pt x="247568" y="44221"/>
                  </a:lnTo>
                  <a:cubicBezTo>
                    <a:pt x="245436" y="41387"/>
                    <a:pt x="242090" y="39720"/>
                    <a:pt x="238537" y="39720"/>
                  </a:cubicBezTo>
                  <a:lnTo>
                    <a:pt x="51134" y="39720"/>
                  </a:lnTo>
                  <a:cubicBezTo>
                    <a:pt x="44899" y="39720"/>
                    <a:pt x="39845" y="44758"/>
                    <a:pt x="39845" y="50973"/>
                  </a:cubicBezTo>
                  <a:close/>
                </a:path>
              </a:pathLst>
            </a:custGeom>
            <a:solidFill>
              <a:schemeClr val="tx1"/>
            </a:solidFill>
            <a:ln w="1327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44" name="Forma Livre 143">
              <a:extLst>
                <a:ext uri="{FF2B5EF4-FFF2-40B4-BE49-F238E27FC236}">
                  <a16:creationId xmlns:a16="http://schemas.microsoft.com/office/drawing/2014/main" id="{382484AF-029A-0C47-B294-3F63450D3C84}"/>
                </a:ext>
              </a:extLst>
            </p:cNvPr>
            <p:cNvSpPr/>
            <p:nvPr/>
          </p:nvSpPr>
          <p:spPr>
            <a:xfrm>
              <a:off x="3018078" y="2854706"/>
              <a:ext cx="278913" cy="278026"/>
            </a:xfrm>
            <a:custGeom>
              <a:avLst/>
              <a:gdLst>
                <a:gd name="connsiteX0" fmla="*/ 281038 w 278912"/>
                <a:gd name="connsiteY0" fmla="*/ 140072 h 278026"/>
                <a:gd name="connsiteX1" fmla="*/ 140519 w 278912"/>
                <a:gd name="connsiteY1" fmla="*/ 280144 h 278026"/>
                <a:gd name="connsiteX2" fmla="*/ 0 w 278912"/>
                <a:gd name="connsiteY2" fmla="*/ 140072 h 278026"/>
                <a:gd name="connsiteX3" fmla="*/ 140519 w 278912"/>
                <a:gd name="connsiteY3" fmla="*/ 0 h 278026"/>
                <a:gd name="connsiteX4" fmla="*/ 281038 w 278912"/>
                <a:gd name="connsiteY4" fmla="*/ 140072 h 278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912" h="278026">
                  <a:moveTo>
                    <a:pt x="281038" y="140072"/>
                  </a:moveTo>
                  <a:cubicBezTo>
                    <a:pt x="281038" y="217432"/>
                    <a:pt x="218126" y="280144"/>
                    <a:pt x="140519" y="280144"/>
                  </a:cubicBezTo>
                  <a:cubicBezTo>
                    <a:pt x="62913" y="280144"/>
                    <a:pt x="0" y="217432"/>
                    <a:pt x="0" y="140072"/>
                  </a:cubicBezTo>
                  <a:cubicBezTo>
                    <a:pt x="0" y="62712"/>
                    <a:pt x="62912" y="0"/>
                    <a:pt x="140519" y="0"/>
                  </a:cubicBezTo>
                  <a:cubicBezTo>
                    <a:pt x="218125" y="0"/>
                    <a:pt x="281038" y="62712"/>
                    <a:pt x="281038" y="140072"/>
                  </a:cubicBezTo>
                  <a:close/>
                </a:path>
              </a:pathLst>
            </a:custGeom>
            <a:solidFill>
              <a:srgbClr val="FFFFFF"/>
            </a:solidFill>
            <a:ln w="1327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45" name="Forma Livre 144">
              <a:extLst>
                <a:ext uri="{FF2B5EF4-FFF2-40B4-BE49-F238E27FC236}">
                  <a16:creationId xmlns:a16="http://schemas.microsoft.com/office/drawing/2014/main" id="{545CBA55-6A1B-4140-AFEA-526BCAB286BA}"/>
                </a:ext>
              </a:extLst>
            </p:cNvPr>
            <p:cNvSpPr/>
            <p:nvPr/>
          </p:nvSpPr>
          <p:spPr>
            <a:xfrm>
              <a:off x="2998156" y="2834979"/>
              <a:ext cx="318758" cy="317744"/>
            </a:xfrm>
            <a:custGeom>
              <a:avLst/>
              <a:gdLst>
                <a:gd name="connsiteX0" fmla="*/ 160441 w 318757"/>
                <a:gd name="connsiteY0" fmla="*/ 319862 h 317744"/>
                <a:gd name="connsiteX1" fmla="*/ 0 w 318757"/>
                <a:gd name="connsiteY1" fmla="*/ 159931 h 317744"/>
                <a:gd name="connsiteX2" fmla="*/ 160441 w 318757"/>
                <a:gd name="connsiteY2" fmla="*/ 0 h 317744"/>
                <a:gd name="connsiteX3" fmla="*/ 320883 w 318757"/>
                <a:gd name="connsiteY3" fmla="*/ 159799 h 317744"/>
                <a:gd name="connsiteX4" fmla="*/ 160441 w 318757"/>
                <a:gd name="connsiteY4" fmla="*/ 319862 h 317744"/>
                <a:gd name="connsiteX5" fmla="*/ 160441 w 318757"/>
                <a:gd name="connsiteY5" fmla="*/ 39586 h 317744"/>
                <a:gd name="connsiteX6" fmla="*/ 39845 w 318757"/>
                <a:gd name="connsiteY6" fmla="*/ 159799 h 317744"/>
                <a:gd name="connsiteX7" fmla="*/ 160441 w 318757"/>
                <a:gd name="connsiteY7" fmla="*/ 280012 h 317744"/>
                <a:gd name="connsiteX8" fmla="*/ 281038 w 318757"/>
                <a:gd name="connsiteY8" fmla="*/ 159799 h 317744"/>
                <a:gd name="connsiteX9" fmla="*/ 160441 w 318757"/>
                <a:gd name="connsiteY9" fmla="*/ 39586 h 317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8757" h="317744">
                  <a:moveTo>
                    <a:pt x="160441" y="319862"/>
                  </a:moveTo>
                  <a:cubicBezTo>
                    <a:pt x="71832" y="319862"/>
                    <a:pt x="0" y="248259"/>
                    <a:pt x="0" y="159931"/>
                  </a:cubicBezTo>
                  <a:cubicBezTo>
                    <a:pt x="0" y="71604"/>
                    <a:pt x="71832" y="0"/>
                    <a:pt x="160441" y="0"/>
                  </a:cubicBezTo>
                  <a:cubicBezTo>
                    <a:pt x="248999" y="0"/>
                    <a:pt x="320809" y="71523"/>
                    <a:pt x="320883" y="159799"/>
                  </a:cubicBezTo>
                  <a:cubicBezTo>
                    <a:pt x="320810" y="248118"/>
                    <a:pt x="249042" y="319716"/>
                    <a:pt x="160441" y="319862"/>
                  </a:cubicBezTo>
                  <a:close/>
                  <a:moveTo>
                    <a:pt x="160441" y="39586"/>
                  </a:moveTo>
                  <a:cubicBezTo>
                    <a:pt x="93838" y="39586"/>
                    <a:pt x="39845" y="93407"/>
                    <a:pt x="39845" y="159799"/>
                  </a:cubicBezTo>
                  <a:cubicBezTo>
                    <a:pt x="39845" y="226191"/>
                    <a:pt x="93838" y="280012"/>
                    <a:pt x="160441" y="280012"/>
                  </a:cubicBezTo>
                  <a:cubicBezTo>
                    <a:pt x="227045" y="280012"/>
                    <a:pt x="281038" y="226191"/>
                    <a:pt x="281038" y="159799"/>
                  </a:cubicBezTo>
                  <a:cubicBezTo>
                    <a:pt x="280965" y="93437"/>
                    <a:pt x="227015" y="39659"/>
                    <a:pt x="160441" y="39586"/>
                  </a:cubicBezTo>
                  <a:close/>
                </a:path>
              </a:pathLst>
            </a:custGeom>
            <a:solidFill>
              <a:srgbClr val="000000"/>
            </a:solidFill>
            <a:ln w="1327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46" name="Forma Livre 145">
              <a:extLst>
                <a:ext uri="{FF2B5EF4-FFF2-40B4-BE49-F238E27FC236}">
                  <a16:creationId xmlns:a16="http://schemas.microsoft.com/office/drawing/2014/main" id="{3259A57E-010F-AC42-81FE-E474D674EB8B}"/>
                </a:ext>
              </a:extLst>
            </p:cNvPr>
            <p:cNvSpPr/>
            <p:nvPr/>
          </p:nvSpPr>
          <p:spPr>
            <a:xfrm>
              <a:off x="2933474" y="2553776"/>
              <a:ext cx="185942" cy="145633"/>
            </a:xfrm>
            <a:custGeom>
              <a:avLst/>
              <a:gdLst>
                <a:gd name="connsiteX0" fmla="*/ 161372 w 185941"/>
                <a:gd name="connsiteY0" fmla="*/ 148943 h 145632"/>
                <a:gd name="connsiteX1" fmla="*/ 35596 w 185941"/>
                <a:gd name="connsiteY1" fmla="*/ 148943 h 145632"/>
                <a:gd name="connsiteX2" fmla="*/ 1 w 185941"/>
                <a:gd name="connsiteY2" fmla="*/ 113461 h 145632"/>
                <a:gd name="connsiteX3" fmla="*/ 1 w 185941"/>
                <a:gd name="connsiteY3" fmla="*/ 35746 h 145632"/>
                <a:gd name="connsiteX4" fmla="*/ 35329 w 185941"/>
                <a:gd name="connsiteY4" fmla="*/ 1 h 145632"/>
                <a:gd name="connsiteX5" fmla="*/ 35596 w 185941"/>
                <a:gd name="connsiteY5" fmla="*/ 0 h 145632"/>
                <a:gd name="connsiteX6" fmla="*/ 105589 w 185941"/>
                <a:gd name="connsiteY6" fmla="*/ 0 h 145632"/>
                <a:gd name="connsiteX7" fmla="*/ 134543 w 185941"/>
                <a:gd name="connsiteY7" fmla="*/ 14828 h 145632"/>
                <a:gd name="connsiteX8" fmla="*/ 190326 w 185941"/>
                <a:gd name="connsiteY8" fmla="*/ 92675 h 145632"/>
                <a:gd name="connsiteX9" fmla="*/ 181875 w 185941"/>
                <a:gd name="connsiteY9" fmla="*/ 142141 h 145632"/>
                <a:gd name="connsiteX10" fmla="*/ 161372 w 185941"/>
                <a:gd name="connsiteY10" fmla="*/ 148678 h 145632"/>
                <a:gd name="connsiteX11" fmla="*/ 157919 w 185941"/>
                <a:gd name="connsiteY11" fmla="*/ 115977 h 145632"/>
                <a:gd name="connsiteX12" fmla="*/ 157919 w 185941"/>
                <a:gd name="connsiteY12" fmla="*/ 115977 h 145632"/>
                <a:gd name="connsiteX13" fmla="*/ 39846 w 185941"/>
                <a:gd name="connsiteY13" fmla="*/ 109225 h 145632"/>
                <a:gd name="connsiteX14" fmla="*/ 153005 w 185941"/>
                <a:gd name="connsiteY14" fmla="*/ 109225 h 145632"/>
                <a:gd name="connsiteX15" fmla="*/ 103464 w 185941"/>
                <a:gd name="connsiteY15" fmla="*/ 39718 h 145632"/>
                <a:gd name="connsiteX16" fmla="*/ 39846 w 185941"/>
                <a:gd name="connsiteY16" fmla="*/ 39718 h 145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5941" h="145632">
                  <a:moveTo>
                    <a:pt x="161372" y="148943"/>
                  </a:moveTo>
                  <a:lnTo>
                    <a:pt x="35596" y="148943"/>
                  </a:lnTo>
                  <a:cubicBezTo>
                    <a:pt x="15937" y="148943"/>
                    <a:pt x="1" y="133057"/>
                    <a:pt x="1" y="113461"/>
                  </a:cubicBezTo>
                  <a:lnTo>
                    <a:pt x="1" y="35746"/>
                  </a:lnTo>
                  <a:cubicBezTo>
                    <a:pt x="-146" y="16151"/>
                    <a:pt x="15671" y="147"/>
                    <a:pt x="35329" y="1"/>
                  </a:cubicBezTo>
                  <a:cubicBezTo>
                    <a:pt x="35418" y="0"/>
                    <a:pt x="35507" y="0"/>
                    <a:pt x="35596" y="0"/>
                  </a:cubicBezTo>
                  <a:lnTo>
                    <a:pt x="105589" y="0"/>
                  </a:lnTo>
                  <a:cubicBezTo>
                    <a:pt x="117075" y="-4"/>
                    <a:pt x="127857" y="5518"/>
                    <a:pt x="134543" y="14828"/>
                  </a:cubicBezTo>
                  <a:lnTo>
                    <a:pt x="190326" y="92675"/>
                  </a:lnTo>
                  <a:cubicBezTo>
                    <a:pt x="201695" y="108661"/>
                    <a:pt x="197912" y="130808"/>
                    <a:pt x="181875" y="142141"/>
                  </a:cubicBezTo>
                  <a:cubicBezTo>
                    <a:pt x="175881" y="146377"/>
                    <a:pt x="168719" y="148661"/>
                    <a:pt x="161372" y="148678"/>
                  </a:cubicBezTo>
                  <a:close/>
                  <a:moveTo>
                    <a:pt x="157919" y="115977"/>
                  </a:moveTo>
                  <a:lnTo>
                    <a:pt x="157919" y="115977"/>
                  </a:lnTo>
                  <a:close/>
                  <a:moveTo>
                    <a:pt x="39846" y="109225"/>
                  </a:moveTo>
                  <a:lnTo>
                    <a:pt x="153005" y="109225"/>
                  </a:lnTo>
                  <a:lnTo>
                    <a:pt x="103464" y="39718"/>
                  </a:lnTo>
                  <a:lnTo>
                    <a:pt x="39846" y="39718"/>
                  </a:lnTo>
                  <a:close/>
                </a:path>
              </a:pathLst>
            </a:custGeom>
            <a:solidFill>
              <a:srgbClr val="000000"/>
            </a:solidFill>
            <a:ln w="1327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47" name="Forma Livre 146">
              <a:extLst>
                <a:ext uri="{FF2B5EF4-FFF2-40B4-BE49-F238E27FC236}">
                  <a16:creationId xmlns:a16="http://schemas.microsoft.com/office/drawing/2014/main" id="{8EBF375C-AD75-C348-BFBB-03EB09BFCBD2}"/>
                </a:ext>
              </a:extLst>
            </p:cNvPr>
            <p:cNvSpPr/>
            <p:nvPr/>
          </p:nvSpPr>
          <p:spPr>
            <a:xfrm>
              <a:off x="2144417" y="2690803"/>
              <a:ext cx="664078" cy="317744"/>
            </a:xfrm>
            <a:custGeom>
              <a:avLst/>
              <a:gdLst>
                <a:gd name="connsiteX0" fmla="*/ 644687 w 664078"/>
                <a:gd name="connsiteY0" fmla="*/ 321451 h 317744"/>
                <a:gd name="connsiteX1" fmla="*/ 51134 w 664078"/>
                <a:gd name="connsiteY1" fmla="*/ 321451 h 317744"/>
                <a:gd name="connsiteX2" fmla="*/ 0 w 664078"/>
                <a:gd name="connsiteY2" fmla="*/ 280012 h 317744"/>
                <a:gd name="connsiteX3" fmla="*/ 0 w 664078"/>
                <a:gd name="connsiteY3" fmla="*/ 19859 h 317744"/>
                <a:gd name="connsiteX4" fmla="*/ 19922 w 664078"/>
                <a:gd name="connsiteY4" fmla="*/ 0 h 317744"/>
                <a:gd name="connsiteX5" fmla="*/ 644156 w 664078"/>
                <a:gd name="connsiteY5" fmla="*/ 0 h 317744"/>
                <a:gd name="connsiteX6" fmla="*/ 664078 w 664078"/>
                <a:gd name="connsiteY6" fmla="*/ 19859 h 317744"/>
                <a:gd name="connsiteX7" fmla="*/ 664078 w 664078"/>
                <a:gd name="connsiteY7" fmla="*/ 301592 h 317744"/>
                <a:gd name="connsiteX8" fmla="*/ 644687 w 664078"/>
                <a:gd name="connsiteY8" fmla="*/ 321451 h 317744"/>
                <a:gd name="connsiteX9" fmla="*/ 39845 w 664078"/>
                <a:gd name="connsiteY9" fmla="*/ 278556 h 317744"/>
                <a:gd name="connsiteX10" fmla="*/ 51134 w 664078"/>
                <a:gd name="connsiteY10" fmla="*/ 281733 h 317744"/>
                <a:gd name="connsiteX11" fmla="*/ 624234 w 664078"/>
                <a:gd name="connsiteY11" fmla="*/ 281733 h 317744"/>
                <a:gd name="connsiteX12" fmla="*/ 624234 w 664078"/>
                <a:gd name="connsiteY12" fmla="*/ 39718 h 317744"/>
                <a:gd name="connsiteX13" fmla="*/ 39845 w 664078"/>
                <a:gd name="connsiteY13" fmla="*/ 39718 h 317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64078" h="317744">
                  <a:moveTo>
                    <a:pt x="644687" y="321451"/>
                  </a:moveTo>
                  <a:lnTo>
                    <a:pt x="51134" y="321451"/>
                  </a:lnTo>
                  <a:cubicBezTo>
                    <a:pt x="22446" y="321451"/>
                    <a:pt x="0" y="303313"/>
                    <a:pt x="0" y="280012"/>
                  </a:cubicBezTo>
                  <a:lnTo>
                    <a:pt x="0" y="19859"/>
                  </a:lnTo>
                  <a:cubicBezTo>
                    <a:pt x="0" y="8891"/>
                    <a:pt x="8920" y="0"/>
                    <a:pt x="19922" y="0"/>
                  </a:cubicBezTo>
                  <a:lnTo>
                    <a:pt x="644156" y="0"/>
                  </a:lnTo>
                  <a:cubicBezTo>
                    <a:pt x="655159" y="0"/>
                    <a:pt x="664078" y="8891"/>
                    <a:pt x="664078" y="19859"/>
                  </a:cubicBezTo>
                  <a:lnTo>
                    <a:pt x="664078" y="301592"/>
                  </a:lnTo>
                  <a:cubicBezTo>
                    <a:pt x="664082" y="312356"/>
                    <a:pt x="655482" y="321164"/>
                    <a:pt x="644687" y="321451"/>
                  </a:cubicBezTo>
                  <a:close/>
                  <a:moveTo>
                    <a:pt x="39845" y="278556"/>
                  </a:moveTo>
                  <a:cubicBezTo>
                    <a:pt x="43161" y="280810"/>
                    <a:pt x="47124" y="281926"/>
                    <a:pt x="51134" y="281733"/>
                  </a:cubicBezTo>
                  <a:lnTo>
                    <a:pt x="624234" y="281733"/>
                  </a:lnTo>
                  <a:lnTo>
                    <a:pt x="624234" y="39718"/>
                  </a:lnTo>
                  <a:lnTo>
                    <a:pt x="39845" y="39718"/>
                  </a:lnTo>
                  <a:close/>
                </a:path>
              </a:pathLst>
            </a:custGeom>
            <a:solidFill>
              <a:schemeClr val="tx1"/>
            </a:solidFill>
            <a:ln w="1327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48" name="Forma livre 147">
              <a:extLst>
                <a:ext uri="{FF2B5EF4-FFF2-40B4-BE49-F238E27FC236}">
                  <a16:creationId xmlns:a16="http://schemas.microsoft.com/office/drawing/2014/main" id="{4F78C204-E171-134C-ABFF-A01C96749549}"/>
                </a:ext>
              </a:extLst>
            </p:cNvPr>
            <p:cNvSpPr/>
            <p:nvPr/>
          </p:nvSpPr>
          <p:spPr>
            <a:xfrm>
              <a:off x="2337929" y="2853117"/>
              <a:ext cx="278913" cy="278026"/>
            </a:xfrm>
            <a:custGeom>
              <a:avLst/>
              <a:gdLst>
                <a:gd name="connsiteX0" fmla="*/ 281038 w 278912"/>
                <a:gd name="connsiteY0" fmla="*/ 140072 h 278026"/>
                <a:gd name="connsiteX1" fmla="*/ 140519 w 278912"/>
                <a:gd name="connsiteY1" fmla="*/ 280144 h 278026"/>
                <a:gd name="connsiteX2" fmla="*/ 0 w 278912"/>
                <a:gd name="connsiteY2" fmla="*/ 140072 h 278026"/>
                <a:gd name="connsiteX3" fmla="*/ 140519 w 278912"/>
                <a:gd name="connsiteY3" fmla="*/ 0 h 278026"/>
                <a:gd name="connsiteX4" fmla="*/ 281038 w 278912"/>
                <a:gd name="connsiteY4" fmla="*/ 140072 h 278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912" h="278026">
                  <a:moveTo>
                    <a:pt x="281038" y="140072"/>
                  </a:moveTo>
                  <a:cubicBezTo>
                    <a:pt x="281038" y="217432"/>
                    <a:pt x="218125" y="280144"/>
                    <a:pt x="140519" y="280144"/>
                  </a:cubicBezTo>
                  <a:cubicBezTo>
                    <a:pt x="62912" y="280144"/>
                    <a:pt x="0" y="217432"/>
                    <a:pt x="0" y="140072"/>
                  </a:cubicBezTo>
                  <a:cubicBezTo>
                    <a:pt x="0" y="62712"/>
                    <a:pt x="62912" y="0"/>
                    <a:pt x="140519" y="0"/>
                  </a:cubicBezTo>
                  <a:cubicBezTo>
                    <a:pt x="218125" y="0"/>
                    <a:pt x="281038" y="62712"/>
                    <a:pt x="281038" y="140072"/>
                  </a:cubicBezTo>
                  <a:close/>
                </a:path>
              </a:pathLst>
            </a:custGeom>
            <a:solidFill>
              <a:srgbClr val="FFFFFF"/>
            </a:solidFill>
            <a:ln w="1327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49" name="Forma Livre 148">
              <a:extLst>
                <a:ext uri="{FF2B5EF4-FFF2-40B4-BE49-F238E27FC236}">
                  <a16:creationId xmlns:a16="http://schemas.microsoft.com/office/drawing/2014/main" id="{09F5B79A-4B13-0140-AB89-B5A5B3471939}"/>
                </a:ext>
              </a:extLst>
            </p:cNvPr>
            <p:cNvSpPr/>
            <p:nvPr/>
          </p:nvSpPr>
          <p:spPr>
            <a:xfrm>
              <a:off x="2318140" y="2833258"/>
              <a:ext cx="318758" cy="317744"/>
            </a:xfrm>
            <a:custGeom>
              <a:avLst/>
              <a:gdLst>
                <a:gd name="connsiteX0" fmla="*/ 160309 w 318757"/>
                <a:gd name="connsiteY0" fmla="*/ 319862 h 317744"/>
                <a:gd name="connsiteX1" fmla="*/ 0 w 318757"/>
                <a:gd name="connsiteY1" fmla="*/ 159799 h 317744"/>
                <a:gd name="connsiteX2" fmla="*/ 160574 w 318757"/>
                <a:gd name="connsiteY2" fmla="*/ 0 h 317744"/>
                <a:gd name="connsiteX3" fmla="*/ 320883 w 318757"/>
                <a:gd name="connsiteY3" fmla="*/ 159931 h 317744"/>
                <a:gd name="connsiteX4" fmla="*/ 160309 w 318757"/>
                <a:gd name="connsiteY4" fmla="*/ 319862 h 317744"/>
                <a:gd name="connsiteX5" fmla="*/ 160309 w 318757"/>
                <a:gd name="connsiteY5" fmla="*/ 39586 h 317744"/>
                <a:gd name="connsiteX6" fmla="*/ 39712 w 318757"/>
                <a:gd name="connsiteY6" fmla="*/ 159799 h 317744"/>
                <a:gd name="connsiteX7" fmla="*/ 160309 w 318757"/>
                <a:gd name="connsiteY7" fmla="*/ 280012 h 317744"/>
                <a:gd name="connsiteX8" fmla="*/ 280905 w 318757"/>
                <a:gd name="connsiteY8" fmla="*/ 159799 h 317744"/>
                <a:gd name="connsiteX9" fmla="*/ 160309 w 318757"/>
                <a:gd name="connsiteY9" fmla="*/ 39586 h 317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8757" h="317744">
                  <a:moveTo>
                    <a:pt x="160309" y="319862"/>
                  </a:moveTo>
                  <a:cubicBezTo>
                    <a:pt x="71699" y="319789"/>
                    <a:pt x="-73" y="248126"/>
                    <a:pt x="0" y="159799"/>
                  </a:cubicBezTo>
                  <a:cubicBezTo>
                    <a:pt x="73" y="71471"/>
                    <a:pt x="71965" y="-73"/>
                    <a:pt x="160574" y="0"/>
                  </a:cubicBezTo>
                  <a:cubicBezTo>
                    <a:pt x="249132" y="73"/>
                    <a:pt x="320883" y="71655"/>
                    <a:pt x="320883" y="159931"/>
                  </a:cubicBezTo>
                  <a:cubicBezTo>
                    <a:pt x="320736" y="248250"/>
                    <a:pt x="248909" y="319789"/>
                    <a:pt x="160309" y="319862"/>
                  </a:cubicBezTo>
                  <a:close/>
                  <a:moveTo>
                    <a:pt x="160309" y="39586"/>
                  </a:moveTo>
                  <a:cubicBezTo>
                    <a:pt x="93705" y="39586"/>
                    <a:pt x="39712" y="93407"/>
                    <a:pt x="39712" y="159799"/>
                  </a:cubicBezTo>
                  <a:cubicBezTo>
                    <a:pt x="39712" y="226191"/>
                    <a:pt x="93705" y="280012"/>
                    <a:pt x="160309" y="280012"/>
                  </a:cubicBezTo>
                  <a:cubicBezTo>
                    <a:pt x="226912" y="280012"/>
                    <a:pt x="280905" y="226191"/>
                    <a:pt x="280905" y="159799"/>
                  </a:cubicBezTo>
                  <a:cubicBezTo>
                    <a:pt x="280832" y="93437"/>
                    <a:pt x="226882" y="39659"/>
                    <a:pt x="160309" y="39586"/>
                  </a:cubicBezTo>
                  <a:close/>
                </a:path>
              </a:pathLst>
            </a:custGeom>
            <a:solidFill>
              <a:srgbClr val="000000"/>
            </a:solidFill>
            <a:ln w="1327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50" name="Forma Livre 149">
              <a:extLst>
                <a:ext uri="{FF2B5EF4-FFF2-40B4-BE49-F238E27FC236}">
                  <a16:creationId xmlns:a16="http://schemas.microsoft.com/office/drawing/2014/main" id="{4228CA60-F49C-E241-A125-CAF8152DDFD4}"/>
                </a:ext>
              </a:extLst>
            </p:cNvPr>
            <p:cNvSpPr/>
            <p:nvPr/>
          </p:nvSpPr>
          <p:spPr>
            <a:xfrm>
              <a:off x="2445244" y="2960091"/>
              <a:ext cx="66408" cy="66197"/>
            </a:xfrm>
            <a:custGeom>
              <a:avLst/>
              <a:gdLst>
                <a:gd name="connsiteX0" fmla="*/ 66408 w 66407"/>
                <a:gd name="connsiteY0" fmla="*/ 33098 h 66196"/>
                <a:gd name="connsiteX1" fmla="*/ 33204 w 66407"/>
                <a:gd name="connsiteY1" fmla="*/ 66197 h 66196"/>
                <a:gd name="connsiteX2" fmla="*/ 0 w 66407"/>
                <a:gd name="connsiteY2" fmla="*/ 33098 h 66196"/>
                <a:gd name="connsiteX3" fmla="*/ 33204 w 66407"/>
                <a:gd name="connsiteY3" fmla="*/ 0 h 66196"/>
                <a:gd name="connsiteX4" fmla="*/ 66408 w 66407"/>
                <a:gd name="connsiteY4" fmla="*/ 33098 h 66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407" h="66196">
                  <a:moveTo>
                    <a:pt x="66408" y="33098"/>
                  </a:moveTo>
                  <a:cubicBezTo>
                    <a:pt x="66408" y="51378"/>
                    <a:pt x="51542" y="66197"/>
                    <a:pt x="33204" y="66197"/>
                  </a:cubicBezTo>
                  <a:cubicBezTo>
                    <a:pt x="14866" y="66197"/>
                    <a:pt x="0" y="51378"/>
                    <a:pt x="0" y="33098"/>
                  </a:cubicBezTo>
                  <a:cubicBezTo>
                    <a:pt x="0" y="14819"/>
                    <a:pt x="14866" y="0"/>
                    <a:pt x="33204" y="0"/>
                  </a:cubicBezTo>
                  <a:cubicBezTo>
                    <a:pt x="51542" y="0"/>
                    <a:pt x="66408" y="14819"/>
                    <a:pt x="66408" y="33098"/>
                  </a:cubicBezTo>
                  <a:close/>
                </a:path>
              </a:pathLst>
            </a:custGeom>
            <a:solidFill>
              <a:srgbClr val="000000"/>
            </a:solidFill>
            <a:ln w="1327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51" name="Forma Livre 150">
              <a:extLst>
                <a:ext uri="{FF2B5EF4-FFF2-40B4-BE49-F238E27FC236}">
                  <a16:creationId xmlns:a16="http://schemas.microsoft.com/office/drawing/2014/main" id="{F3C3E069-EC7E-6E45-89DA-5AA7234F6618}"/>
                </a:ext>
              </a:extLst>
            </p:cNvPr>
            <p:cNvSpPr/>
            <p:nvPr/>
          </p:nvSpPr>
          <p:spPr>
            <a:xfrm>
              <a:off x="3125393" y="2961680"/>
              <a:ext cx="66408" cy="66197"/>
            </a:xfrm>
            <a:custGeom>
              <a:avLst/>
              <a:gdLst>
                <a:gd name="connsiteX0" fmla="*/ 66408 w 66407"/>
                <a:gd name="connsiteY0" fmla="*/ 33098 h 66196"/>
                <a:gd name="connsiteX1" fmla="*/ 33204 w 66407"/>
                <a:gd name="connsiteY1" fmla="*/ 66197 h 66196"/>
                <a:gd name="connsiteX2" fmla="*/ 0 w 66407"/>
                <a:gd name="connsiteY2" fmla="*/ 33098 h 66196"/>
                <a:gd name="connsiteX3" fmla="*/ 33204 w 66407"/>
                <a:gd name="connsiteY3" fmla="*/ 0 h 66196"/>
                <a:gd name="connsiteX4" fmla="*/ 66408 w 66407"/>
                <a:gd name="connsiteY4" fmla="*/ 33098 h 66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407" h="66196">
                  <a:moveTo>
                    <a:pt x="66408" y="33098"/>
                  </a:moveTo>
                  <a:cubicBezTo>
                    <a:pt x="66408" y="51378"/>
                    <a:pt x="51542" y="66197"/>
                    <a:pt x="33204" y="66197"/>
                  </a:cubicBezTo>
                  <a:cubicBezTo>
                    <a:pt x="14866" y="66197"/>
                    <a:pt x="0" y="51378"/>
                    <a:pt x="0" y="33098"/>
                  </a:cubicBezTo>
                  <a:cubicBezTo>
                    <a:pt x="0" y="14819"/>
                    <a:pt x="14866" y="0"/>
                    <a:pt x="33204" y="0"/>
                  </a:cubicBezTo>
                  <a:cubicBezTo>
                    <a:pt x="51542" y="0"/>
                    <a:pt x="66408" y="14819"/>
                    <a:pt x="66408" y="33098"/>
                  </a:cubicBezTo>
                  <a:close/>
                </a:path>
              </a:pathLst>
            </a:custGeom>
            <a:solidFill>
              <a:srgbClr val="000000"/>
            </a:solidFill>
            <a:ln w="1327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</p:grpSp>
      <p:grpSp>
        <p:nvGrpSpPr>
          <p:cNvPr id="115" name="Elemento gráfico 10" descr="Ícone de avião">
            <a:extLst>
              <a:ext uri="{FF2B5EF4-FFF2-40B4-BE49-F238E27FC236}">
                <a16:creationId xmlns:a16="http://schemas.microsoft.com/office/drawing/2014/main" id="{AC467BBC-390A-EA4F-94A5-10D37ED0361A}"/>
              </a:ext>
            </a:extLst>
          </p:cNvPr>
          <p:cNvGrpSpPr/>
          <p:nvPr/>
        </p:nvGrpSpPr>
        <p:grpSpPr>
          <a:xfrm>
            <a:off x="3752964" y="2324184"/>
            <a:ext cx="1280442" cy="946414"/>
            <a:chOff x="3752964" y="2324184"/>
            <a:chExt cx="1280442" cy="946414"/>
          </a:xfrm>
        </p:grpSpPr>
        <p:sp>
          <p:nvSpPr>
            <p:cNvPr id="116" name="Forma Livre 115">
              <a:extLst>
                <a:ext uri="{FF2B5EF4-FFF2-40B4-BE49-F238E27FC236}">
                  <a16:creationId xmlns:a16="http://schemas.microsoft.com/office/drawing/2014/main" id="{FE58917E-BFE0-844B-A0E1-68CEC4800E99}"/>
                </a:ext>
              </a:extLst>
            </p:cNvPr>
            <p:cNvSpPr/>
            <p:nvPr/>
          </p:nvSpPr>
          <p:spPr>
            <a:xfrm>
              <a:off x="4170499" y="2705121"/>
              <a:ext cx="41754" cy="69589"/>
            </a:xfrm>
            <a:custGeom>
              <a:avLst/>
              <a:gdLst>
                <a:gd name="connsiteX0" fmla="*/ 25191 w 41753"/>
                <a:gd name="connsiteY0" fmla="*/ 80718 h 69589"/>
                <a:gd name="connsiteX1" fmla="*/ 50383 w 41753"/>
                <a:gd name="connsiteY1" fmla="*/ 58450 h 69589"/>
                <a:gd name="connsiteX2" fmla="*/ 50383 w 41753"/>
                <a:gd name="connsiteY2" fmla="*/ 22681 h 69589"/>
                <a:gd name="connsiteX3" fmla="*/ 22540 w 41753"/>
                <a:gd name="connsiteY3" fmla="*/ 141 h 69589"/>
                <a:gd name="connsiteX4" fmla="*/ 0 w 41753"/>
                <a:gd name="connsiteY4" fmla="*/ 22681 h 69589"/>
                <a:gd name="connsiteX5" fmla="*/ 0 w 41753"/>
                <a:gd name="connsiteY5" fmla="*/ 58032 h 69589"/>
                <a:gd name="connsiteX6" fmla="*/ 25126 w 41753"/>
                <a:gd name="connsiteY6" fmla="*/ 80722 h 69589"/>
                <a:gd name="connsiteX7" fmla="*/ 25191 w 41753"/>
                <a:gd name="connsiteY7" fmla="*/ 80718 h 6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753" h="69589">
                  <a:moveTo>
                    <a:pt x="25191" y="80718"/>
                  </a:moveTo>
                  <a:cubicBezTo>
                    <a:pt x="38265" y="81434"/>
                    <a:pt x="49489" y="71513"/>
                    <a:pt x="50383" y="58450"/>
                  </a:cubicBezTo>
                  <a:lnTo>
                    <a:pt x="50383" y="22681"/>
                  </a:lnTo>
                  <a:cubicBezTo>
                    <a:pt x="48918" y="8768"/>
                    <a:pt x="36452" y="-1323"/>
                    <a:pt x="22540" y="141"/>
                  </a:cubicBezTo>
                  <a:cubicBezTo>
                    <a:pt x="10648" y="1393"/>
                    <a:pt x="1252" y="10790"/>
                    <a:pt x="0" y="22681"/>
                  </a:cubicBezTo>
                  <a:lnTo>
                    <a:pt x="0" y="58032"/>
                  </a:lnTo>
                  <a:cubicBezTo>
                    <a:pt x="673" y="71236"/>
                    <a:pt x="11922" y="81395"/>
                    <a:pt x="25126" y="80722"/>
                  </a:cubicBezTo>
                  <a:cubicBezTo>
                    <a:pt x="25148" y="80721"/>
                    <a:pt x="25170" y="80719"/>
                    <a:pt x="25191" y="80718"/>
                  </a:cubicBezTo>
                  <a:close/>
                </a:path>
              </a:pathLst>
            </a:custGeom>
            <a:noFill/>
            <a:ln w="1387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17" name="Forma Livre 116">
              <a:extLst>
                <a:ext uri="{FF2B5EF4-FFF2-40B4-BE49-F238E27FC236}">
                  <a16:creationId xmlns:a16="http://schemas.microsoft.com/office/drawing/2014/main" id="{65C1A184-82DC-F640-A654-2D6133D26B13}"/>
                </a:ext>
              </a:extLst>
            </p:cNvPr>
            <p:cNvSpPr/>
            <p:nvPr/>
          </p:nvSpPr>
          <p:spPr>
            <a:xfrm>
              <a:off x="4260548" y="2705121"/>
              <a:ext cx="41754" cy="69589"/>
            </a:xfrm>
            <a:custGeom>
              <a:avLst/>
              <a:gdLst>
                <a:gd name="connsiteX0" fmla="*/ 25191 w 41753"/>
                <a:gd name="connsiteY0" fmla="*/ 80718 h 69589"/>
                <a:gd name="connsiteX1" fmla="*/ 50383 w 41753"/>
                <a:gd name="connsiteY1" fmla="*/ 58450 h 69589"/>
                <a:gd name="connsiteX2" fmla="*/ 50383 w 41753"/>
                <a:gd name="connsiteY2" fmla="*/ 22681 h 69589"/>
                <a:gd name="connsiteX3" fmla="*/ 22540 w 41753"/>
                <a:gd name="connsiteY3" fmla="*/ 141 h 69589"/>
                <a:gd name="connsiteX4" fmla="*/ 0 w 41753"/>
                <a:gd name="connsiteY4" fmla="*/ 22681 h 69589"/>
                <a:gd name="connsiteX5" fmla="*/ 0 w 41753"/>
                <a:gd name="connsiteY5" fmla="*/ 58032 h 69589"/>
                <a:gd name="connsiteX6" fmla="*/ 25126 w 41753"/>
                <a:gd name="connsiteY6" fmla="*/ 80722 h 69589"/>
                <a:gd name="connsiteX7" fmla="*/ 25191 w 41753"/>
                <a:gd name="connsiteY7" fmla="*/ 80718 h 6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753" h="69589">
                  <a:moveTo>
                    <a:pt x="25191" y="80718"/>
                  </a:moveTo>
                  <a:cubicBezTo>
                    <a:pt x="38265" y="81434"/>
                    <a:pt x="49489" y="71513"/>
                    <a:pt x="50383" y="58450"/>
                  </a:cubicBezTo>
                  <a:lnTo>
                    <a:pt x="50383" y="22681"/>
                  </a:lnTo>
                  <a:cubicBezTo>
                    <a:pt x="48918" y="8768"/>
                    <a:pt x="36452" y="-1323"/>
                    <a:pt x="22540" y="141"/>
                  </a:cubicBezTo>
                  <a:cubicBezTo>
                    <a:pt x="10648" y="1393"/>
                    <a:pt x="1252" y="10790"/>
                    <a:pt x="0" y="22681"/>
                  </a:cubicBezTo>
                  <a:lnTo>
                    <a:pt x="0" y="58032"/>
                  </a:lnTo>
                  <a:cubicBezTo>
                    <a:pt x="673" y="71236"/>
                    <a:pt x="11922" y="81395"/>
                    <a:pt x="25126" y="80722"/>
                  </a:cubicBezTo>
                  <a:cubicBezTo>
                    <a:pt x="25148" y="80721"/>
                    <a:pt x="25170" y="80719"/>
                    <a:pt x="25191" y="80718"/>
                  </a:cubicBezTo>
                  <a:close/>
                </a:path>
              </a:pathLst>
            </a:custGeom>
            <a:noFill/>
            <a:ln w="1387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18" name="Forma Livre 117">
              <a:extLst>
                <a:ext uri="{FF2B5EF4-FFF2-40B4-BE49-F238E27FC236}">
                  <a16:creationId xmlns:a16="http://schemas.microsoft.com/office/drawing/2014/main" id="{AB9131EA-3A3F-4841-B7D0-9231456295DE}"/>
                </a:ext>
              </a:extLst>
            </p:cNvPr>
            <p:cNvSpPr/>
            <p:nvPr/>
          </p:nvSpPr>
          <p:spPr>
            <a:xfrm>
              <a:off x="4530693" y="2705121"/>
              <a:ext cx="41754" cy="69589"/>
            </a:xfrm>
            <a:custGeom>
              <a:avLst/>
              <a:gdLst>
                <a:gd name="connsiteX0" fmla="*/ 25191 w 41753"/>
                <a:gd name="connsiteY0" fmla="*/ 80718 h 69589"/>
                <a:gd name="connsiteX1" fmla="*/ 50383 w 41753"/>
                <a:gd name="connsiteY1" fmla="*/ 58450 h 69589"/>
                <a:gd name="connsiteX2" fmla="*/ 50383 w 41753"/>
                <a:gd name="connsiteY2" fmla="*/ 22681 h 69589"/>
                <a:gd name="connsiteX3" fmla="*/ 22540 w 41753"/>
                <a:gd name="connsiteY3" fmla="*/ 141 h 69589"/>
                <a:gd name="connsiteX4" fmla="*/ 0 w 41753"/>
                <a:gd name="connsiteY4" fmla="*/ 22681 h 69589"/>
                <a:gd name="connsiteX5" fmla="*/ 0 w 41753"/>
                <a:gd name="connsiteY5" fmla="*/ 58032 h 69589"/>
                <a:gd name="connsiteX6" fmla="*/ 25126 w 41753"/>
                <a:gd name="connsiteY6" fmla="*/ 80722 h 69589"/>
                <a:gd name="connsiteX7" fmla="*/ 25191 w 41753"/>
                <a:gd name="connsiteY7" fmla="*/ 80718 h 6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753" h="69589">
                  <a:moveTo>
                    <a:pt x="25191" y="80718"/>
                  </a:moveTo>
                  <a:cubicBezTo>
                    <a:pt x="38265" y="81434"/>
                    <a:pt x="49489" y="71513"/>
                    <a:pt x="50383" y="58450"/>
                  </a:cubicBezTo>
                  <a:lnTo>
                    <a:pt x="50383" y="22681"/>
                  </a:lnTo>
                  <a:cubicBezTo>
                    <a:pt x="48918" y="8768"/>
                    <a:pt x="36452" y="-1323"/>
                    <a:pt x="22540" y="141"/>
                  </a:cubicBezTo>
                  <a:cubicBezTo>
                    <a:pt x="10648" y="1393"/>
                    <a:pt x="1252" y="10790"/>
                    <a:pt x="0" y="22681"/>
                  </a:cubicBezTo>
                  <a:lnTo>
                    <a:pt x="0" y="58032"/>
                  </a:lnTo>
                  <a:cubicBezTo>
                    <a:pt x="673" y="71236"/>
                    <a:pt x="11922" y="81395"/>
                    <a:pt x="25126" y="80722"/>
                  </a:cubicBezTo>
                  <a:cubicBezTo>
                    <a:pt x="25148" y="80721"/>
                    <a:pt x="25170" y="80719"/>
                    <a:pt x="25191" y="80718"/>
                  </a:cubicBezTo>
                  <a:close/>
                </a:path>
              </a:pathLst>
            </a:custGeom>
            <a:noFill/>
            <a:ln w="1387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19" name="Forma Livre 118">
              <a:extLst>
                <a:ext uri="{FF2B5EF4-FFF2-40B4-BE49-F238E27FC236}">
                  <a16:creationId xmlns:a16="http://schemas.microsoft.com/office/drawing/2014/main" id="{733A10A4-D522-B64D-9B2D-44E063195F6A}"/>
                </a:ext>
              </a:extLst>
            </p:cNvPr>
            <p:cNvSpPr/>
            <p:nvPr/>
          </p:nvSpPr>
          <p:spPr>
            <a:xfrm>
              <a:off x="4440227" y="2705121"/>
              <a:ext cx="41754" cy="69589"/>
            </a:xfrm>
            <a:custGeom>
              <a:avLst/>
              <a:gdLst>
                <a:gd name="connsiteX0" fmla="*/ 25609 w 41753"/>
                <a:gd name="connsiteY0" fmla="*/ 80718 h 69589"/>
                <a:gd name="connsiteX1" fmla="*/ 50383 w 41753"/>
                <a:gd name="connsiteY1" fmla="*/ 58450 h 69589"/>
                <a:gd name="connsiteX2" fmla="*/ 50383 w 41753"/>
                <a:gd name="connsiteY2" fmla="*/ 22681 h 69589"/>
                <a:gd name="connsiteX3" fmla="*/ 22540 w 41753"/>
                <a:gd name="connsiteY3" fmla="*/ 141 h 69589"/>
                <a:gd name="connsiteX4" fmla="*/ 0 w 41753"/>
                <a:gd name="connsiteY4" fmla="*/ 22681 h 69589"/>
                <a:gd name="connsiteX5" fmla="*/ 0 w 41753"/>
                <a:gd name="connsiteY5" fmla="*/ 58032 h 69589"/>
                <a:gd name="connsiteX6" fmla="*/ 25101 w 41753"/>
                <a:gd name="connsiteY6" fmla="*/ 80749 h 69589"/>
                <a:gd name="connsiteX7" fmla="*/ 25609 w 41753"/>
                <a:gd name="connsiteY7" fmla="*/ 80718 h 6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753" h="69589">
                  <a:moveTo>
                    <a:pt x="25609" y="80718"/>
                  </a:moveTo>
                  <a:cubicBezTo>
                    <a:pt x="38524" y="81200"/>
                    <a:pt x="49490" y="71343"/>
                    <a:pt x="50383" y="58450"/>
                  </a:cubicBezTo>
                  <a:lnTo>
                    <a:pt x="50383" y="22681"/>
                  </a:lnTo>
                  <a:cubicBezTo>
                    <a:pt x="48918" y="8768"/>
                    <a:pt x="36452" y="-1323"/>
                    <a:pt x="22540" y="141"/>
                  </a:cubicBezTo>
                  <a:cubicBezTo>
                    <a:pt x="10648" y="1393"/>
                    <a:pt x="1252" y="10790"/>
                    <a:pt x="0" y="22681"/>
                  </a:cubicBezTo>
                  <a:lnTo>
                    <a:pt x="0" y="58032"/>
                  </a:lnTo>
                  <a:cubicBezTo>
                    <a:pt x="658" y="71237"/>
                    <a:pt x="11897" y="81407"/>
                    <a:pt x="25101" y="80749"/>
                  </a:cubicBezTo>
                  <a:cubicBezTo>
                    <a:pt x="25271" y="80741"/>
                    <a:pt x="25440" y="80730"/>
                    <a:pt x="25609" y="80718"/>
                  </a:cubicBezTo>
                  <a:close/>
                </a:path>
              </a:pathLst>
            </a:custGeom>
            <a:noFill/>
            <a:ln w="1387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20" name="Forma Livre 119">
              <a:extLst>
                <a:ext uri="{FF2B5EF4-FFF2-40B4-BE49-F238E27FC236}">
                  <a16:creationId xmlns:a16="http://schemas.microsoft.com/office/drawing/2014/main" id="{C079CFA3-2987-2F4A-AA7C-FDA7A79F53B2}"/>
                </a:ext>
              </a:extLst>
            </p:cNvPr>
            <p:cNvSpPr/>
            <p:nvPr/>
          </p:nvSpPr>
          <p:spPr>
            <a:xfrm>
              <a:off x="3794718" y="2686048"/>
              <a:ext cx="1057756" cy="111343"/>
            </a:xfrm>
            <a:custGeom>
              <a:avLst/>
              <a:gdLst>
                <a:gd name="connsiteX0" fmla="*/ 156158 w 1057756"/>
                <a:gd name="connsiteY0" fmla="*/ 72651 h 111342"/>
                <a:gd name="connsiteX1" fmla="*/ 0 w 1057756"/>
                <a:gd name="connsiteY1" fmla="*/ 5845 h 111342"/>
                <a:gd name="connsiteX2" fmla="*/ 0 w 1057756"/>
                <a:gd name="connsiteY2" fmla="*/ 118302 h 111342"/>
                <a:gd name="connsiteX3" fmla="*/ 0 w 1057756"/>
                <a:gd name="connsiteY3" fmla="*/ 120807 h 111342"/>
                <a:gd name="connsiteX4" fmla="*/ 992621 w 1057756"/>
                <a:gd name="connsiteY4" fmla="*/ 120807 h 111342"/>
                <a:gd name="connsiteX5" fmla="*/ 974249 w 1057756"/>
                <a:gd name="connsiteY5" fmla="*/ 82811 h 111342"/>
                <a:gd name="connsiteX6" fmla="*/ 974249 w 1057756"/>
                <a:gd name="connsiteY6" fmla="*/ 63326 h 111342"/>
                <a:gd name="connsiteX7" fmla="*/ 1023658 w 1057756"/>
                <a:gd name="connsiteY7" fmla="*/ 13918 h 111342"/>
                <a:gd name="connsiteX8" fmla="*/ 1065411 w 1057756"/>
                <a:gd name="connsiteY8" fmla="*/ 13918 h 111342"/>
                <a:gd name="connsiteX9" fmla="*/ 1033679 w 1057756"/>
                <a:gd name="connsiteY9" fmla="*/ 0 h 111342"/>
                <a:gd name="connsiteX10" fmla="*/ 179958 w 1057756"/>
                <a:gd name="connsiteY10" fmla="*/ 0 h 111342"/>
                <a:gd name="connsiteX11" fmla="*/ 206541 w 1057756"/>
                <a:gd name="connsiteY11" fmla="*/ 53305 h 111342"/>
                <a:gd name="connsiteX12" fmla="*/ 198601 w 1057756"/>
                <a:gd name="connsiteY12" fmla="*/ 81742 h 111342"/>
                <a:gd name="connsiteX13" fmla="*/ 170164 w 1057756"/>
                <a:gd name="connsiteY13" fmla="*/ 73802 h 111342"/>
                <a:gd name="connsiteX14" fmla="*/ 169241 w 1057756"/>
                <a:gd name="connsiteY14" fmla="*/ 71955 h 111342"/>
                <a:gd name="connsiteX15" fmla="*/ 167014 w 1057756"/>
                <a:gd name="connsiteY15" fmla="*/ 68615 h 111342"/>
                <a:gd name="connsiteX16" fmla="*/ 167014 w 1057756"/>
                <a:gd name="connsiteY16" fmla="*/ 69589 h 111342"/>
                <a:gd name="connsiteX17" fmla="*/ 156158 w 1057756"/>
                <a:gd name="connsiteY17" fmla="*/ 72651 h 111342"/>
                <a:gd name="connsiteX18" fmla="*/ 722058 w 1057756"/>
                <a:gd name="connsiteY18" fmla="*/ 41754 h 111342"/>
                <a:gd name="connsiteX19" fmla="*/ 765842 w 1057756"/>
                <a:gd name="connsiteY19" fmla="*/ 7319 h 111342"/>
                <a:gd name="connsiteX20" fmla="*/ 800276 w 1057756"/>
                <a:gd name="connsiteY20" fmla="*/ 41754 h 111342"/>
                <a:gd name="connsiteX21" fmla="*/ 800276 w 1057756"/>
                <a:gd name="connsiteY21" fmla="*/ 77105 h 111342"/>
                <a:gd name="connsiteX22" fmla="*/ 756493 w 1057756"/>
                <a:gd name="connsiteY22" fmla="*/ 111540 h 111342"/>
                <a:gd name="connsiteX23" fmla="*/ 722058 w 1057756"/>
                <a:gd name="connsiteY23" fmla="*/ 77105 h 111342"/>
                <a:gd name="connsiteX24" fmla="*/ 632009 w 1057756"/>
                <a:gd name="connsiteY24" fmla="*/ 41754 h 111342"/>
                <a:gd name="connsiteX25" fmla="*/ 677085 w 1057756"/>
                <a:gd name="connsiteY25" fmla="*/ 9029 h 111342"/>
                <a:gd name="connsiteX26" fmla="*/ 709810 w 1057756"/>
                <a:gd name="connsiteY26" fmla="*/ 41754 h 111342"/>
                <a:gd name="connsiteX27" fmla="*/ 709810 w 1057756"/>
                <a:gd name="connsiteY27" fmla="*/ 77105 h 111342"/>
                <a:gd name="connsiteX28" fmla="*/ 666027 w 1057756"/>
                <a:gd name="connsiteY28" fmla="*/ 111540 h 111342"/>
                <a:gd name="connsiteX29" fmla="*/ 631592 w 1057756"/>
                <a:gd name="connsiteY29" fmla="*/ 77105 h 111342"/>
                <a:gd name="connsiteX30" fmla="*/ 541961 w 1057756"/>
                <a:gd name="connsiteY30" fmla="*/ 41754 h 111342"/>
                <a:gd name="connsiteX31" fmla="*/ 585745 w 1057756"/>
                <a:gd name="connsiteY31" fmla="*/ 7319 h 111342"/>
                <a:gd name="connsiteX32" fmla="*/ 620179 w 1057756"/>
                <a:gd name="connsiteY32" fmla="*/ 41754 h 111342"/>
                <a:gd name="connsiteX33" fmla="*/ 620179 w 1057756"/>
                <a:gd name="connsiteY33" fmla="*/ 77105 h 111342"/>
                <a:gd name="connsiteX34" fmla="*/ 576396 w 1057756"/>
                <a:gd name="connsiteY34" fmla="*/ 111540 h 111342"/>
                <a:gd name="connsiteX35" fmla="*/ 541961 w 1057756"/>
                <a:gd name="connsiteY35" fmla="*/ 77105 h 111342"/>
                <a:gd name="connsiteX36" fmla="*/ 451913 w 1057756"/>
                <a:gd name="connsiteY36" fmla="*/ 41754 h 111342"/>
                <a:gd name="connsiteX37" fmla="*/ 495696 w 1057756"/>
                <a:gd name="connsiteY37" fmla="*/ 7319 h 111342"/>
                <a:gd name="connsiteX38" fmla="*/ 530131 w 1057756"/>
                <a:gd name="connsiteY38" fmla="*/ 41754 h 111342"/>
                <a:gd name="connsiteX39" fmla="*/ 530131 w 1057756"/>
                <a:gd name="connsiteY39" fmla="*/ 77105 h 111342"/>
                <a:gd name="connsiteX40" fmla="*/ 486347 w 1057756"/>
                <a:gd name="connsiteY40" fmla="*/ 111540 h 111342"/>
                <a:gd name="connsiteX41" fmla="*/ 451912 w 1057756"/>
                <a:gd name="connsiteY41" fmla="*/ 77105 h 111342"/>
                <a:gd name="connsiteX42" fmla="*/ 361864 w 1057756"/>
                <a:gd name="connsiteY42" fmla="*/ 41754 h 111342"/>
                <a:gd name="connsiteX43" fmla="*/ 405648 w 1057756"/>
                <a:gd name="connsiteY43" fmla="*/ 7319 h 111342"/>
                <a:gd name="connsiteX44" fmla="*/ 440082 w 1057756"/>
                <a:gd name="connsiteY44" fmla="*/ 41754 h 111342"/>
                <a:gd name="connsiteX45" fmla="*/ 440082 w 1057756"/>
                <a:gd name="connsiteY45" fmla="*/ 77105 h 111342"/>
                <a:gd name="connsiteX46" fmla="*/ 396299 w 1057756"/>
                <a:gd name="connsiteY46" fmla="*/ 111540 h 111342"/>
                <a:gd name="connsiteX47" fmla="*/ 361864 w 1057756"/>
                <a:gd name="connsiteY47" fmla="*/ 77105 h 111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057756" h="111342">
                  <a:moveTo>
                    <a:pt x="156158" y="72651"/>
                  </a:moveTo>
                  <a:lnTo>
                    <a:pt x="0" y="5845"/>
                  </a:lnTo>
                  <a:lnTo>
                    <a:pt x="0" y="118302"/>
                  </a:lnTo>
                  <a:cubicBezTo>
                    <a:pt x="0" y="119137"/>
                    <a:pt x="0" y="119972"/>
                    <a:pt x="0" y="120807"/>
                  </a:cubicBezTo>
                  <a:lnTo>
                    <a:pt x="992621" y="120807"/>
                  </a:lnTo>
                  <a:cubicBezTo>
                    <a:pt x="981092" y="111551"/>
                    <a:pt x="974344" y="97596"/>
                    <a:pt x="974249" y="82811"/>
                  </a:cubicBezTo>
                  <a:lnTo>
                    <a:pt x="974249" y="63326"/>
                  </a:lnTo>
                  <a:cubicBezTo>
                    <a:pt x="974326" y="36070"/>
                    <a:pt x="996402" y="13994"/>
                    <a:pt x="1023658" y="13918"/>
                  </a:cubicBezTo>
                  <a:lnTo>
                    <a:pt x="1065411" y="13918"/>
                  </a:lnTo>
                  <a:cubicBezTo>
                    <a:pt x="1055106" y="8681"/>
                    <a:pt x="1044511" y="4034"/>
                    <a:pt x="1033679" y="0"/>
                  </a:cubicBezTo>
                  <a:lnTo>
                    <a:pt x="179958" y="0"/>
                  </a:lnTo>
                  <a:lnTo>
                    <a:pt x="206541" y="53305"/>
                  </a:lnTo>
                  <a:cubicBezTo>
                    <a:pt x="212201" y="63351"/>
                    <a:pt x="208646" y="76082"/>
                    <a:pt x="198601" y="81742"/>
                  </a:cubicBezTo>
                  <a:cubicBezTo>
                    <a:pt x="188556" y="87402"/>
                    <a:pt x="175824" y="83847"/>
                    <a:pt x="170164" y="73802"/>
                  </a:cubicBezTo>
                  <a:cubicBezTo>
                    <a:pt x="169826" y="73202"/>
                    <a:pt x="169518" y="72586"/>
                    <a:pt x="169241" y="71955"/>
                  </a:cubicBezTo>
                  <a:lnTo>
                    <a:pt x="167014" y="68615"/>
                  </a:lnTo>
                  <a:lnTo>
                    <a:pt x="167014" y="69589"/>
                  </a:lnTo>
                  <a:cubicBezTo>
                    <a:pt x="164269" y="72586"/>
                    <a:pt x="160065" y="73771"/>
                    <a:pt x="156158" y="72651"/>
                  </a:cubicBezTo>
                  <a:close/>
                  <a:moveTo>
                    <a:pt x="722058" y="41754"/>
                  </a:moveTo>
                  <a:cubicBezTo>
                    <a:pt x="724640" y="20154"/>
                    <a:pt x="744242" y="4737"/>
                    <a:pt x="765842" y="7319"/>
                  </a:cubicBezTo>
                  <a:cubicBezTo>
                    <a:pt x="783891" y="9476"/>
                    <a:pt x="798119" y="23705"/>
                    <a:pt x="800276" y="41754"/>
                  </a:cubicBezTo>
                  <a:lnTo>
                    <a:pt x="800276" y="77105"/>
                  </a:lnTo>
                  <a:cubicBezTo>
                    <a:pt x="797695" y="98704"/>
                    <a:pt x="778092" y="114121"/>
                    <a:pt x="756493" y="111540"/>
                  </a:cubicBezTo>
                  <a:cubicBezTo>
                    <a:pt x="738444" y="109382"/>
                    <a:pt x="724215" y="95154"/>
                    <a:pt x="722058" y="77105"/>
                  </a:cubicBezTo>
                  <a:close/>
                  <a:moveTo>
                    <a:pt x="632009" y="41754"/>
                  </a:moveTo>
                  <a:cubicBezTo>
                    <a:pt x="635420" y="20269"/>
                    <a:pt x="655601" y="5618"/>
                    <a:pt x="677085" y="9029"/>
                  </a:cubicBezTo>
                  <a:cubicBezTo>
                    <a:pt x="693928" y="11702"/>
                    <a:pt x="707137" y="24911"/>
                    <a:pt x="709810" y="41754"/>
                  </a:cubicBezTo>
                  <a:lnTo>
                    <a:pt x="709810" y="77105"/>
                  </a:lnTo>
                  <a:cubicBezTo>
                    <a:pt x="707229" y="98704"/>
                    <a:pt x="687626" y="114121"/>
                    <a:pt x="666027" y="111540"/>
                  </a:cubicBezTo>
                  <a:cubicBezTo>
                    <a:pt x="647978" y="109382"/>
                    <a:pt x="633749" y="95154"/>
                    <a:pt x="631592" y="77105"/>
                  </a:cubicBezTo>
                  <a:close/>
                  <a:moveTo>
                    <a:pt x="541961" y="41754"/>
                  </a:moveTo>
                  <a:cubicBezTo>
                    <a:pt x="544543" y="20154"/>
                    <a:pt x="564145" y="4737"/>
                    <a:pt x="585745" y="7319"/>
                  </a:cubicBezTo>
                  <a:cubicBezTo>
                    <a:pt x="603794" y="9476"/>
                    <a:pt x="618022" y="23705"/>
                    <a:pt x="620179" y="41754"/>
                  </a:cubicBezTo>
                  <a:lnTo>
                    <a:pt x="620179" y="77105"/>
                  </a:lnTo>
                  <a:cubicBezTo>
                    <a:pt x="617598" y="98704"/>
                    <a:pt x="597995" y="114121"/>
                    <a:pt x="576396" y="111540"/>
                  </a:cubicBezTo>
                  <a:cubicBezTo>
                    <a:pt x="558347" y="109382"/>
                    <a:pt x="544118" y="95154"/>
                    <a:pt x="541961" y="77105"/>
                  </a:cubicBezTo>
                  <a:close/>
                  <a:moveTo>
                    <a:pt x="451913" y="41754"/>
                  </a:moveTo>
                  <a:cubicBezTo>
                    <a:pt x="454494" y="20154"/>
                    <a:pt x="474097" y="4737"/>
                    <a:pt x="495696" y="7319"/>
                  </a:cubicBezTo>
                  <a:cubicBezTo>
                    <a:pt x="513745" y="9476"/>
                    <a:pt x="527974" y="23705"/>
                    <a:pt x="530131" y="41754"/>
                  </a:cubicBezTo>
                  <a:lnTo>
                    <a:pt x="530131" y="77105"/>
                  </a:lnTo>
                  <a:cubicBezTo>
                    <a:pt x="527549" y="98704"/>
                    <a:pt x="507947" y="114121"/>
                    <a:pt x="486347" y="111540"/>
                  </a:cubicBezTo>
                  <a:cubicBezTo>
                    <a:pt x="468298" y="109382"/>
                    <a:pt x="454070" y="95154"/>
                    <a:pt x="451912" y="77105"/>
                  </a:cubicBezTo>
                  <a:close/>
                  <a:moveTo>
                    <a:pt x="361864" y="41754"/>
                  </a:moveTo>
                  <a:cubicBezTo>
                    <a:pt x="364446" y="20154"/>
                    <a:pt x="384048" y="4737"/>
                    <a:pt x="405648" y="7319"/>
                  </a:cubicBezTo>
                  <a:cubicBezTo>
                    <a:pt x="423697" y="9476"/>
                    <a:pt x="437925" y="23705"/>
                    <a:pt x="440082" y="41754"/>
                  </a:cubicBezTo>
                  <a:lnTo>
                    <a:pt x="440082" y="77105"/>
                  </a:lnTo>
                  <a:cubicBezTo>
                    <a:pt x="437501" y="98704"/>
                    <a:pt x="417898" y="114121"/>
                    <a:pt x="396299" y="111540"/>
                  </a:cubicBezTo>
                  <a:cubicBezTo>
                    <a:pt x="378250" y="109382"/>
                    <a:pt x="364021" y="95154"/>
                    <a:pt x="361864" y="77105"/>
                  </a:cubicBezTo>
                  <a:close/>
                </a:path>
              </a:pathLst>
            </a:custGeom>
            <a:noFill/>
            <a:ln w="1387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21" name="Forma Livre 120">
              <a:extLst>
                <a:ext uri="{FF2B5EF4-FFF2-40B4-BE49-F238E27FC236}">
                  <a16:creationId xmlns:a16="http://schemas.microsoft.com/office/drawing/2014/main" id="{7A241A9E-DD3F-6549-9E2B-3C539D7A4055}"/>
                </a:ext>
              </a:extLst>
            </p:cNvPr>
            <p:cNvSpPr/>
            <p:nvPr/>
          </p:nvSpPr>
          <p:spPr>
            <a:xfrm>
              <a:off x="4350596" y="2705121"/>
              <a:ext cx="41754" cy="69589"/>
            </a:xfrm>
            <a:custGeom>
              <a:avLst/>
              <a:gdLst>
                <a:gd name="connsiteX0" fmla="*/ 25191 w 41753"/>
                <a:gd name="connsiteY0" fmla="*/ 80718 h 69589"/>
                <a:gd name="connsiteX1" fmla="*/ 50383 w 41753"/>
                <a:gd name="connsiteY1" fmla="*/ 58450 h 69589"/>
                <a:gd name="connsiteX2" fmla="*/ 50383 w 41753"/>
                <a:gd name="connsiteY2" fmla="*/ 22681 h 69589"/>
                <a:gd name="connsiteX3" fmla="*/ 22540 w 41753"/>
                <a:gd name="connsiteY3" fmla="*/ 141 h 69589"/>
                <a:gd name="connsiteX4" fmla="*/ 0 w 41753"/>
                <a:gd name="connsiteY4" fmla="*/ 22681 h 69589"/>
                <a:gd name="connsiteX5" fmla="*/ 0 w 41753"/>
                <a:gd name="connsiteY5" fmla="*/ 58032 h 69589"/>
                <a:gd name="connsiteX6" fmla="*/ 25126 w 41753"/>
                <a:gd name="connsiteY6" fmla="*/ 80722 h 69589"/>
                <a:gd name="connsiteX7" fmla="*/ 25191 w 41753"/>
                <a:gd name="connsiteY7" fmla="*/ 80718 h 6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753" h="69589">
                  <a:moveTo>
                    <a:pt x="25191" y="80718"/>
                  </a:moveTo>
                  <a:cubicBezTo>
                    <a:pt x="38265" y="81434"/>
                    <a:pt x="49489" y="71513"/>
                    <a:pt x="50383" y="58450"/>
                  </a:cubicBezTo>
                  <a:lnTo>
                    <a:pt x="50383" y="22681"/>
                  </a:lnTo>
                  <a:cubicBezTo>
                    <a:pt x="48918" y="8768"/>
                    <a:pt x="36452" y="-1323"/>
                    <a:pt x="22540" y="141"/>
                  </a:cubicBezTo>
                  <a:cubicBezTo>
                    <a:pt x="10648" y="1393"/>
                    <a:pt x="1252" y="10790"/>
                    <a:pt x="0" y="22681"/>
                  </a:cubicBezTo>
                  <a:lnTo>
                    <a:pt x="0" y="58032"/>
                  </a:lnTo>
                  <a:cubicBezTo>
                    <a:pt x="673" y="71236"/>
                    <a:pt x="11922" y="81395"/>
                    <a:pt x="25126" y="80722"/>
                  </a:cubicBezTo>
                  <a:cubicBezTo>
                    <a:pt x="25148" y="80721"/>
                    <a:pt x="25170" y="80719"/>
                    <a:pt x="25191" y="80718"/>
                  </a:cubicBezTo>
                  <a:close/>
                </a:path>
              </a:pathLst>
            </a:custGeom>
            <a:noFill/>
            <a:ln w="1387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22" name="Forma Livre 121">
              <a:extLst>
                <a:ext uri="{FF2B5EF4-FFF2-40B4-BE49-F238E27FC236}">
                  <a16:creationId xmlns:a16="http://schemas.microsoft.com/office/drawing/2014/main" id="{3EF57E00-AAD8-F640-B7A8-887AAFD35604}"/>
                </a:ext>
              </a:extLst>
            </p:cNvPr>
            <p:cNvSpPr/>
            <p:nvPr/>
          </p:nvSpPr>
          <p:spPr>
            <a:xfrm>
              <a:off x="3798754" y="2834691"/>
              <a:ext cx="1029921" cy="27836"/>
            </a:xfrm>
            <a:custGeom>
              <a:avLst/>
              <a:gdLst>
                <a:gd name="connsiteX0" fmla="*/ 1039802 w 1029920"/>
                <a:gd name="connsiteY0" fmla="*/ 0 h 27835"/>
                <a:gd name="connsiteX1" fmla="*/ 0 w 1029920"/>
                <a:gd name="connsiteY1" fmla="*/ 0 h 27835"/>
                <a:gd name="connsiteX2" fmla="*/ 2923 w 1029920"/>
                <a:gd name="connsiteY2" fmla="*/ 9186 h 27835"/>
                <a:gd name="connsiteX3" fmla="*/ 9882 w 1029920"/>
                <a:gd name="connsiteY3" fmla="*/ 26166 h 27835"/>
                <a:gd name="connsiteX4" fmla="*/ 481558 w 1029920"/>
                <a:gd name="connsiteY4" fmla="*/ 26166 h 27835"/>
                <a:gd name="connsiteX5" fmla="*/ 484341 w 1029920"/>
                <a:gd name="connsiteY5" fmla="*/ 18372 h 27835"/>
                <a:gd name="connsiteX6" fmla="*/ 511087 w 1029920"/>
                <a:gd name="connsiteY6" fmla="*/ 5868 h 27835"/>
                <a:gd name="connsiteX7" fmla="*/ 524842 w 1029920"/>
                <a:gd name="connsiteY7" fmla="*/ 25330 h 27835"/>
                <a:gd name="connsiteX8" fmla="*/ 796101 w 1029920"/>
                <a:gd name="connsiteY8" fmla="*/ 25330 h 27835"/>
                <a:gd name="connsiteX9" fmla="*/ 808488 w 1029920"/>
                <a:gd name="connsiteY9" fmla="*/ 11413 h 27835"/>
                <a:gd name="connsiteX10" fmla="*/ 837994 w 1029920"/>
                <a:gd name="connsiteY10" fmla="*/ 9743 h 27835"/>
                <a:gd name="connsiteX11" fmla="*/ 839664 w 1029920"/>
                <a:gd name="connsiteY11" fmla="*/ 39248 h 27835"/>
                <a:gd name="connsiteX12" fmla="*/ 927625 w 1029920"/>
                <a:gd name="connsiteY12" fmla="*/ 39248 h 27835"/>
                <a:gd name="connsiteX13" fmla="*/ 1039802 w 1029920"/>
                <a:gd name="connsiteY13" fmla="*/ 0 h 27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29920" h="27835">
                  <a:moveTo>
                    <a:pt x="1039802" y="0"/>
                  </a:moveTo>
                  <a:lnTo>
                    <a:pt x="0" y="0"/>
                  </a:lnTo>
                  <a:cubicBezTo>
                    <a:pt x="835" y="3155"/>
                    <a:pt x="1809" y="6217"/>
                    <a:pt x="2923" y="9186"/>
                  </a:cubicBezTo>
                  <a:cubicBezTo>
                    <a:pt x="4802" y="15016"/>
                    <a:pt x="7129" y="20693"/>
                    <a:pt x="9882" y="26166"/>
                  </a:cubicBezTo>
                  <a:lnTo>
                    <a:pt x="481558" y="26166"/>
                  </a:lnTo>
                  <a:lnTo>
                    <a:pt x="484341" y="18372"/>
                  </a:lnTo>
                  <a:cubicBezTo>
                    <a:pt x="488274" y="7533"/>
                    <a:pt x="500248" y="1935"/>
                    <a:pt x="511087" y="5868"/>
                  </a:cubicBezTo>
                  <a:cubicBezTo>
                    <a:pt x="519288" y="8844"/>
                    <a:pt x="524774" y="16606"/>
                    <a:pt x="524842" y="25330"/>
                  </a:cubicBezTo>
                  <a:lnTo>
                    <a:pt x="796101" y="25330"/>
                  </a:lnTo>
                  <a:lnTo>
                    <a:pt x="808488" y="11413"/>
                  </a:lnTo>
                  <a:cubicBezTo>
                    <a:pt x="816174" y="2804"/>
                    <a:pt x="829385" y="2056"/>
                    <a:pt x="837994" y="9743"/>
                  </a:cubicBezTo>
                  <a:cubicBezTo>
                    <a:pt x="846603" y="17429"/>
                    <a:pt x="847350" y="30639"/>
                    <a:pt x="839664" y="39248"/>
                  </a:cubicBezTo>
                  <a:lnTo>
                    <a:pt x="927625" y="39248"/>
                  </a:lnTo>
                  <a:cubicBezTo>
                    <a:pt x="968512" y="40031"/>
                    <a:pt x="1008321" y="26103"/>
                    <a:pt x="1039802" y="0"/>
                  </a:cubicBezTo>
                  <a:close/>
                </a:path>
              </a:pathLst>
            </a:custGeom>
            <a:noFill/>
            <a:ln w="1387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23" name="Forma Livre 122">
              <a:extLst>
                <a:ext uri="{FF2B5EF4-FFF2-40B4-BE49-F238E27FC236}">
                  <a16:creationId xmlns:a16="http://schemas.microsoft.com/office/drawing/2014/main" id="{D8FFCDE1-AC10-A749-ACE2-264C4586C412}"/>
                </a:ext>
              </a:extLst>
            </p:cNvPr>
            <p:cNvSpPr/>
            <p:nvPr/>
          </p:nvSpPr>
          <p:spPr>
            <a:xfrm>
              <a:off x="4214918" y="2365938"/>
              <a:ext cx="347946" cy="278357"/>
            </a:xfrm>
            <a:custGeom>
              <a:avLst/>
              <a:gdLst>
                <a:gd name="connsiteX0" fmla="*/ 101441 w 347946"/>
                <a:gd name="connsiteY0" fmla="*/ 278357 h 278357"/>
                <a:gd name="connsiteX1" fmla="*/ 354328 w 347946"/>
                <a:gd name="connsiteY1" fmla="*/ 278357 h 278357"/>
                <a:gd name="connsiteX2" fmla="*/ 62053 w 347946"/>
                <a:gd name="connsiteY2" fmla="*/ 9882 h 278357"/>
                <a:gd name="connsiteX3" fmla="*/ 37279 w 347946"/>
                <a:gd name="connsiteY3" fmla="*/ 0 h 278357"/>
                <a:gd name="connsiteX4" fmla="*/ 0 w 347946"/>
                <a:gd name="connsiteY4" fmla="*/ 37320 h 278357"/>
                <a:gd name="connsiteX5" fmla="*/ 3042 w 347946"/>
                <a:gd name="connsiteY5" fmla="*/ 52053 h 278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7946" h="278357">
                  <a:moveTo>
                    <a:pt x="101441" y="278357"/>
                  </a:moveTo>
                  <a:lnTo>
                    <a:pt x="354328" y="278357"/>
                  </a:lnTo>
                  <a:lnTo>
                    <a:pt x="62053" y="9882"/>
                  </a:lnTo>
                  <a:cubicBezTo>
                    <a:pt x="55303" y="3636"/>
                    <a:pt x="46476" y="115"/>
                    <a:pt x="37279" y="0"/>
                  </a:cubicBezTo>
                  <a:cubicBezTo>
                    <a:pt x="16679" y="11"/>
                    <a:pt x="-11" y="16720"/>
                    <a:pt x="0" y="37320"/>
                  </a:cubicBezTo>
                  <a:cubicBezTo>
                    <a:pt x="3" y="42387"/>
                    <a:pt x="1038" y="47399"/>
                    <a:pt x="3042" y="52053"/>
                  </a:cubicBezTo>
                  <a:close/>
                </a:path>
              </a:pathLst>
            </a:custGeom>
            <a:solidFill>
              <a:schemeClr val="accent1"/>
            </a:solidFill>
            <a:ln w="1387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24" name="Forma Livre 123">
              <a:extLst>
                <a:ext uri="{FF2B5EF4-FFF2-40B4-BE49-F238E27FC236}">
                  <a16:creationId xmlns:a16="http://schemas.microsoft.com/office/drawing/2014/main" id="{AC0A95C9-BB95-6142-8063-8760495B5DFA}"/>
                </a:ext>
              </a:extLst>
            </p:cNvPr>
            <p:cNvSpPr/>
            <p:nvPr/>
          </p:nvSpPr>
          <p:spPr>
            <a:xfrm>
              <a:off x="4594855" y="2834691"/>
              <a:ext cx="389700" cy="83507"/>
            </a:xfrm>
            <a:custGeom>
              <a:avLst/>
              <a:gdLst>
                <a:gd name="connsiteX0" fmla="*/ 243701 w 389699"/>
                <a:gd name="connsiteY0" fmla="*/ 0 h 83507"/>
                <a:gd name="connsiteX1" fmla="*/ 132359 w 389699"/>
                <a:gd name="connsiteY1" fmla="*/ 39248 h 83507"/>
                <a:gd name="connsiteX2" fmla="*/ 43563 w 389699"/>
                <a:gd name="connsiteY2" fmla="*/ 39248 h 83507"/>
                <a:gd name="connsiteX3" fmla="*/ 0 w 389699"/>
                <a:gd name="connsiteY3" fmla="*/ 87961 h 83507"/>
                <a:gd name="connsiteX4" fmla="*/ 236603 w 389699"/>
                <a:gd name="connsiteY4" fmla="*/ 87961 h 83507"/>
                <a:gd name="connsiteX5" fmla="*/ 397076 w 389699"/>
                <a:gd name="connsiteY5" fmla="*/ 21016 h 83507"/>
                <a:gd name="connsiteX6" fmla="*/ 395684 w 389699"/>
                <a:gd name="connsiteY6" fmla="*/ 0 h 83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9699" h="83507">
                  <a:moveTo>
                    <a:pt x="243701" y="0"/>
                  </a:moveTo>
                  <a:cubicBezTo>
                    <a:pt x="212440" y="25914"/>
                    <a:pt x="172961" y="39831"/>
                    <a:pt x="132359" y="39248"/>
                  </a:cubicBezTo>
                  <a:lnTo>
                    <a:pt x="43563" y="39248"/>
                  </a:lnTo>
                  <a:lnTo>
                    <a:pt x="0" y="87961"/>
                  </a:lnTo>
                  <a:lnTo>
                    <a:pt x="236603" y="87961"/>
                  </a:lnTo>
                  <a:cubicBezTo>
                    <a:pt x="328183" y="90466"/>
                    <a:pt x="389700" y="55811"/>
                    <a:pt x="397076" y="21016"/>
                  </a:cubicBezTo>
                  <a:cubicBezTo>
                    <a:pt x="398327" y="14002"/>
                    <a:pt x="397849" y="6788"/>
                    <a:pt x="395684" y="0"/>
                  </a:cubicBezTo>
                  <a:close/>
                </a:path>
              </a:pathLst>
            </a:custGeom>
            <a:solidFill>
              <a:schemeClr val="accent4"/>
            </a:solidFill>
            <a:ln w="1387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25" name="Forma Livre 124">
              <a:extLst>
                <a:ext uri="{FF2B5EF4-FFF2-40B4-BE49-F238E27FC236}">
                  <a16:creationId xmlns:a16="http://schemas.microsoft.com/office/drawing/2014/main" id="{C0FBCBD0-D330-EA45-9AE6-65BDD9847D50}"/>
                </a:ext>
              </a:extLst>
            </p:cNvPr>
            <p:cNvSpPr/>
            <p:nvPr/>
          </p:nvSpPr>
          <p:spPr>
            <a:xfrm>
              <a:off x="3822553" y="2880898"/>
              <a:ext cx="445371" cy="41754"/>
            </a:xfrm>
            <a:custGeom>
              <a:avLst/>
              <a:gdLst>
                <a:gd name="connsiteX0" fmla="*/ 90466 w 445371"/>
                <a:gd name="connsiteY0" fmla="*/ 41754 h 41753"/>
                <a:gd name="connsiteX1" fmla="*/ 435629 w 445371"/>
                <a:gd name="connsiteY1" fmla="*/ 41754 h 41753"/>
                <a:gd name="connsiteX2" fmla="*/ 450521 w 445371"/>
                <a:gd name="connsiteY2" fmla="*/ 0 h 41753"/>
                <a:gd name="connsiteX3" fmla="*/ 0 w 445371"/>
                <a:gd name="connsiteY3" fmla="*/ 0 h 41753"/>
                <a:gd name="connsiteX4" fmla="*/ 90466 w 445371"/>
                <a:gd name="connsiteY4" fmla="*/ 41754 h 41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371" h="41753">
                  <a:moveTo>
                    <a:pt x="90466" y="41754"/>
                  </a:moveTo>
                  <a:lnTo>
                    <a:pt x="435629" y="41754"/>
                  </a:lnTo>
                  <a:lnTo>
                    <a:pt x="450521" y="0"/>
                  </a:lnTo>
                  <a:lnTo>
                    <a:pt x="0" y="0"/>
                  </a:lnTo>
                  <a:cubicBezTo>
                    <a:pt x="22514" y="26588"/>
                    <a:pt x="55626" y="41871"/>
                    <a:pt x="90466" y="41754"/>
                  </a:cubicBezTo>
                  <a:close/>
                </a:path>
              </a:pathLst>
            </a:custGeom>
            <a:solidFill>
              <a:schemeClr val="accent4"/>
            </a:solidFill>
            <a:ln w="1387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26" name="Forma Livre 125">
              <a:extLst>
                <a:ext uri="{FF2B5EF4-FFF2-40B4-BE49-F238E27FC236}">
                  <a16:creationId xmlns:a16="http://schemas.microsoft.com/office/drawing/2014/main" id="{990B013C-FD1A-1F4F-9754-D44B64268E16}"/>
                </a:ext>
              </a:extLst>
            </p:cNvPr>
            <p:cNvSpPr/>
            <p:nvPr/>
          </p:nvSpPr>
          <p:spPr>
            <a:xfrm>
              <a:off x="3808635" y="2860856"/>
              <a:ext cx="459289" cy="13918"/>
            </a:xfrm>
            <a:custGeom>
              <a:avLst/>
              <a:gdLst>
                <a:gd name="connsiteX0" fmla="*/ 13918 w 459288"/>
                <a:gd name="connsiteY0" fmla="*/ 20042 h 13917"/>
                <a:gd name="connsiteX1" fmla="*/ 464439 w 459288"/>
                <a:gd name="connsiteY1" fmla="*/ 20042 h 13917"/>
                <a:gd name="connsiteX2" fmla="*/ 471676 w 459288"/>
                <a:gd name="connsiteY2" fmla="*/ 0 h 13917"/>
                <a:gd name="connsiteX3" fmla="*/ 0 w 459288"/>
                <a:gd name="connsiteY3" fmla="*/ 0 h 13917"/>
                <a:gd name="connsiteX4" fmla="*/ 13918 w 459288"/>
                <a:gd name="connsiteY4" fmla="*/ 20042 h 13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9288" h="13917">
                  <a:moveTo>
                    <a:pt x="13918" y="20042"/>
                  </a:moveTo>
                  <a:lnTo>
                    <a:pt x="464439" y="20042"/>
                  </a:lnTo>
                  <a:lnTo>
                    <a:pt x="471676" y="0"/>
                  </a:lnTo>
                  <a:lnTo>
                    <a:pt x="0" y="0"/>
                  </a:lnTo>
                  <a:cubicBezTo>
                    <a:pt x="3930" y="7146"/>
                    <a:pt x="8595" y="13863"/>
                    <a:pt x="13918" y="20042"/>
                  </a:cubicBezTo>
                  <a:close/>
                </a:path>
              </a:pathLst>
            </a:custGeom>
            <a:solidFill>
              <a:schemeClr val="accent1"/>
            </a:solidFill>
            <a:ln w="1387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27" name="Forma Livre 126">
              <a:extLst>
                <a:ext uri="{FF2B5EF4-FFF2-40B4-BE49-F238E27FC236}">
                  <a16:creationId xmlns:a16="http://schemas.microsoft.com/office/drawing/2014/main" id="{A266818A-5C7E-C849-BB36-0779B77BF814}"/>
                </a:ext>
              </a:extLst>
            </p:cNvPr>
            <p:cNvSpPr/>
            <p:nvPr/>
          </p:nvSpPr>
          <p:spPr>
            <a:xfrm>
              <a:off x="3752964" y="2325334"/>
              <a:ext cx="1280442" cy="932496"/>
            </a:xfrm>
            <a:custGeom>
              <a:avLst/>
              <a:gdLst>
                <a:gd name="connsiteX0" fmla="*/ 1219343 w 1280442"/>
                <a:gd name="connsiteY0" fmla="*/ 409426 h 932496"/>
                <a:gd name="connsiteX1" fmla="*/ 1085592 w 1280442"/>
                <a:gd name="connsiteY1" fmla="*/ 320213 h 932496"/>
                <a:gd name="connsiteX2" fmla="*/ 1078633 w 1280442"/>
                <a:gd name="connsiteY2" fmla="*/ 318960 h 932496"/>
                <a:gd name="connsiteX3" fmla="*/ 878077 w 1280442"/>
                <a:gd name="connsiteY3" fmla="*/ 318960 h 932496"/>
                <a:gd name="connsiteX4" fmla="*/ 552678 w 1280442"/>
                <a:gd name="connsiteY4" fmla="*/ 19726 h 932496"/>
                <a:gd name="connsiteX5" fmla="*/ 441104 w 1280442"/>
                <a:gd name="connsiteY5" fmla="*/ 26809 h 932496"/>
                <a:gd name="connsiteX6" fmla="*/ 427417 w 1280442"/>
                <a:gd name="connsiteY6" fmla="*/ 109357 h 932496"/>
                <a:gd name="connsiteX7" fmla="*/ 517883 w 1280442"/>
                <a:gd name="connsiteY7" fmla="*/ 318960 h 932496"/>
                <a:gd name="connsiteX8" fmla="*/ 200835 w 1280442"/>
                <a:gd name="connsiteY8" fmla="*/ 318960 h 932496"/>
                <a:gd name="connsiteX9" fmla="*/ 164787 w 1280442"/>
                <a:gd name="connsiteY9" fmla="*/ 247005 h 932496"/>
                <a:gd name="connsiteX10" fmla="*/ 164787 w 1280442"/>
                <a:gd name="connsiteY10" fmla="*/ 247005 h 932496"/>
                <a:gd name="connsiteX11" fmla="*/ 136952 w 1280442"/>
                <a:gd name="connsiteY11" fmla="*/ 192029 h 932496"/>
                <a:gd name="connsiteX12" fmla="*/ 39267 w 1280442"/>
                <a:gd name="connsiteY12" fmla="*/ 160826 h 932496"/>
                <a:gd name="connsiteX13" fmla="*/ 0 w 1280442"/>
                <a:gd name="connsiteY13" fmla="*/ 224458 h 932496"/>
                <a:gd name="connsiteX14" fmla="*/ 0 w 1280442"/>
                <a:gd name="connsiteY14" fmla="*/ 479015 h 932496"/>
                <a:gd name="connsiteX15" fmla="*/ 160055 w 1280442"/>
                <a:gd name="connsiteY15" fmla="*/ 639071 h 932496"/>
                <a:gd name="connsiteX16" fmla="*/ 490326 w 1280442"/>
                <a:gd name="connsiteY16" fmla="*/ 639071 h 932496"/>
                <a:gd name="connsiteX17" fmla="*/ 419345 w 1280442"/>
                <a:gd name="connsiteY17" fmla="*/ 837679 h 932496"/>
                <a:gd name="connsiteX18" fmla="*/ 468303 w 1280442"/>
                <a:gd name="connsiteY18" fmla="*/ 940590 h 932496"/>
                <a:gd name="connsiteX19" fmla="*/ 555322 w 1280442"/>
                <a:gd name="connsiteY19" fmla="*/ 918402 h 932496"/>
                <a:gd name="connsiteX20" fmla="*/ 804730 w 1280442"/>
                <a:gd name="connsiteY20" fmla="*/ 639071 h 932496"/>
                <a:gd name="connsiteX21" fmla="*/ 1087819 w 1280442"/>
                <a:gd name="connsiteY21" fmla="*/ 639071 h 932496"/>
                <a:gd name="connsiteX22" fmla="*/ 1280025 w 1280442"/>
                <a:gd name="connsiteY22" fmla="*/ 538862 h 932496"/>
                <a:gd name="connsiteX23" fmla="*/ 1219343 w 1280442"/>
                <a:gd name="connsiteY23" fmla="*/ 409426 h 932496"/>
                <a:gd name="connsiteX24" fmla="*/ 1147387 w 1280442"/>
                <a:gd name="connsiteY24" fmla="*/ 479015 h 932496"/>
                <a:gd name="connsiteX25" fmla="*/ 1065411 w 1280442"/>
                <a:gd name="connsiteY25" fmla="*/ 479015 h 932496"/>
                <a:gd name="connsiteX26" fmla="*/ 1029921 w 1280442"/>
                <a:gd name="connsiteY26" fmla="*/ 443525 h 932496"/>
                <a:gd name="connsiteX27" fmla="*/ 1029921 w 1280442"/>
                <a:gd name="connsiteY27" fmla="*/ 424040 h 932496"/>
                <a:gd name="connsiteX28" fmla="*/ 1065411 w 1280442"/>
                <a:gd name="connsiteY28" fmla="*/ 388549 h 932496"/>
                <a:gd name="connsiteX29" fmla="*/ 1145996 w 1280442"/>
                <a:gd name="connsiteY29" fmla="*/ 388549 h 932496"/>
                <a:gd name="connsiteX30" fmla="*/ 1237993 w 1280442"/>
                <a:gd name="connsiteY30" fmla="*/ 465237 h 932496"/>
                <a:gd name="connsiteX31" fmla="*/ 1147387 w 1280442"/>
                <a:gd name="connsiteY31" fmla="*/ 479015 h 932496"/>
                <a:gd name="connsiteX32" fmla="*/ 468057 w 1280442"/>
                <a:gd name="connsiteY32" fmla="*/ 57444 h 932496"/>
                <a:gd name="connsiteX33" fmla="*/ 499233 w 1280442"/>
                <a:gd name="connsiteY33" fmla="*/ 40603 h 932496"/>
                <a:gd name="connsiteX34" fmla="*/ 524425 w 1280442"/>
                <a:gd name="connsiteY34" fmla="*/ 50485 h 932496"/>
                <a:gd name="connsiteX35" fmla="*/ 816282 w 1280442"/>
                <a:gd name="connsiteY35" fmla="*/ 318960 h 932496"/>
                <a:gd name="connsiteX36" fmla="*/ 563395 w 1280442"/>
                <a:gd name="connsiteY36" fmla="*/ 318960 h 932496"/>
                <a:gd name="connsiteX37" fmla="*/ 465134 w 1280442"/>
                <a:gd name="connsiteY37" fmla="*/ 92656 h 932496"/>
                <a:gd name="connsiteX38" fmla="*/ 468057 w 1280442"/>
                <a:gd name="connsiteY38" fmla="*/ 57444 h 932496"/>
                <a:gd name="connsiteX39" fmla="*/ 81976 w 1280442"/>
                <a:gd name="connsiteY39" fmla="*/ 185210 h 932496"/>
                <a:gd name="connsiteX40" fmla="*/ 99373 w 1280442"/>
                <a:gd name="connsiteY40" fmla="*/ 202189 h 932496"/>
                <a:gd name="connsiteX41" fmla="*/ 208768 w 1280442"/>
                <a:gd name="connsiteY41" fmla="*/ 416385 h 932496"/>
                <a:gd name="connsiteX42" fmla="*/ 208768 w 1280442"/>
                <a:gd name="connsiteY42" fmla="*/ 429329 h 932496"/>
                <a:gd name="connsiteX43" fmla="*/ 210438 w 1280442"/>
                <a:gd name="connsiteY43" fmla="*/ 432669 h 932496"/>
                <a:gd name="connsiteX44" fmla="*/ 237951 w 1280442"/>
                <a:gd name="connsiteY44" fmla="*/ 443379 h 932496"/>
                <a:gd name="connsiteX45" fmla="*/ 248661 w 1280442"/>
                <a:gd name="connsiteY45" fmla="*/ 415866 h 932496"/>
                <a:gd name="connsiteX46" fmla="*/ 247738 w 1280442"/>
                <a:gd name="connsiteY46" fmla="*/ 414019 h 932496"/>
                <a:gd name="connsiteX47" fmla="*/ 221711 w 1280442"/>
                <a:gd name="connsiteY47" fmla="*/ 360714 h 932496"/>
                <a:gd name="connsiteX48" fmla="*/ 1074875 w 1280442"/>
                <a:gd name="connsiteY48" fmla="*/ 360714 h 932496"/>
                <a:gd name="connsiteX49" fmla="*/ 1106608 w 1280442"/>
                <a:gd name="connsiteY49" fmla="*/ 374632 h 932496"/>
                <a:gd name="connsiteX50" fmla="*/ 1064855 w 1280442"/>
                <a:gd name="connsiteY50" fmla="*/ 374632 h 932496"/>
                <a:gd name="connsiteX51" fmla="*/ 1016003 w 1280442"/>
                <a:gd name="connsiteY51" fmla="*/ 424040 h 932496"/>
                <a:gd name="connsiteX52" fmla="*/ 1016003 w 1280442"/>
                <a:gd name="connsiteY52" fmla="*/ 443525 h 932496"/>
                <a:gd name="connsiteX53" fmla="*/ 1034374 w 1280442"/>
                <a:gd name="connsiteY53" fmla="*/ 481660 h 932496"/>
                <a:gd name="connsiteX54" fmla="*/ 41754 w 1280442"/>
                <a:gd name="connsiteY54" fmla="*/ 481660 h 932496"/>
                <a:gd name="connsiteX55" fmla="*/ 41754 w 1280442"/>
                <a:gd name="connsiteY55" fmla="*/ 479155 h 932496"/>
                <a:gd name="connsiteX56" fmla="*/ 41754 w 1280442"/>
                <a:gd name="connsiteY56" fmla="*/ 366559 h 932496"/>
                <a:gd name="connsiteX57" fmla="*/ 39248 w 1280442"/>
                <a:gd name="connsiteY57" fmla="*/ 365446 h 932496"/>
                <a:gd name="connsiteX58" fmla="*/ 37021 w 1280442"/>
                <a:gd name="connsiteY58" fmla="*/ 361966 h 932496"/>
                <a:gd name="connsiteX59" fmla="*/ 35491 w 1280442"/>
                <a:gd name="connsiteY59" fmla="*/ 215829 h 932496"/>
                <a:gd name="connsiteX60" fmla="*/ 68304 w 1280442"/>
                <a:gd name="connsiteY60" fmla="*/ 182396 h 932496"/>
                <a:gd name="connsiteX61" fmla="*/ 81976 w 1280442"/>
                <a:gd name="connsiteY61" fmla="*/ 185210 h 932496"/>
                <a:gd name="connsiteX62" fmla="*/ 1238689 w 1280442"/>
                <a:gd name="connsiteY62" fmla="*/ 530372 h 932496"/>
                <a:gd name="connsiteX63" fmla="*/ 1078216 w 1280442"/>
                <a:gd name="connsiteY63" fmla="*/ 597317 h 932496"/>
                <a:gd name="connsiteX64" fmla="*/ 841612 w 1280442"/>
                <a:gd name="connsiteY64" fmla="*/ 597317 h 932496"/>
                <a:gd name="connsiteX65" fmla="*/ 885036 w 1280442"/>
                <a:gd name="connsiteY65" fmla="*/ 548605 h 932496"/>
                <a:gd name="connsiteX66" fmla="*/ 885036 w 1280442"/>
                <a:gd name="connsiteY66" fmla="*/ 548605 h 932496"/>
                <a:gd name="connsiteX67" fmla="*/ 883366 w 1280442"/>
                <a:gd name="connsiteY67" fmla="*/ 519099 h 932496"/>
                <a:gd name="connsiteX68" fmla="*/ 853860 w 1280442"/>
                <a:gd name="connsiteY68" fmla="*/ 520769 h 932496"/>
                <a:gd name="connsiteX69" fmla="*/ 841473 w 1280442"/>
                <a:gd name="connsiteY69" fmla="*/ 534687 h 932496"/>
                <a:gd name="connsiteX70" fmla="*/ 524146 w 1280442"/>
                <a:gd name="connsiteY70" fmla="*/ 890566 h 932496"/>
                <a:gd name="connsiteX71" fmla="*/ 495197 w 1280442"/>
                <a:gd name="connsiteY71" fmla="*/ 903510 h 932496"/>
                <a:gd name="connsiteX72" fmla="*/ 457072 w 1280442"/>
                <a:gd name="connsiteY72" fmla="*/ 863986 h 932496"/>
                <a:gd name="connsiteX73" fmla="*/ 459289 w 1280442"/>
                <a:gd name="connsiteY73" fmla="*/ 851736 h 932496"/>
                <a:gd name="connsiteX74" fmla="*/ 570632 w 1280442"/>
                <a:gd name="connsiteY74" fmla="*/ 541785 h 932496"/>
                <a:gd name="connsiteX75" fmla="*/ 557897 w 1280442"/>
                <a:gd name="connsiteY75" fmla="*/ 515132 h 932496"/>
                <a:gd name="connsiteX76" fmla="*/ 531244 w 1280442"/>
                <a:gd name="connsiteY76" fmla="*/ 527867 h 932496"/>
                <a:gd name="connsiteX77" fmla="*/ 528461 w 1280442"/>
                <a:gd name="connsiteY77" fmla="*/ 535661 h 932496"/>
                <a:gd name="connsiteX78" fmla="*/ 520110 w 1280442"/>
                <a:gd name="connsiteY78" fmla="*/ 555564 h 932496"/>
                <a:gd name="connsiteX79" fmla="*/ 505218 w 1280442"/>
                <a:gd name="connsiteY79" fmla="*/ 597317 h 932496"/>
                <a:gd name="connsiteX80" fmla="*/ 160055 w 1280442"/>
                <a:gd name="connsiteY80" fmla="*/ 597317 h 932496"/>
                <a:gd name="connsiteX81" fmla="*/ 48712 w 1280442"/>
                <a:gd name="connsiteY81" fmla="*/ 518542 h 932496"/>
                <a:gd name="connsiteX82" fmla="*/ 45790 w 1280442"/>
                <a:gd name="connsiteY82" fmla="*/ 509356 h 932496"/>
                <a:gd name="connsiteX83" fmla="*/ 1237714 w 1280442"/>
                <a:gd name="connsiteY83" fmla="*/ 509356 h 932496"/>
                <a:gd name="connsiteX84" fmla="*/ 1238689 w 1280442"/>
                <a:gd name="connsiteY84" fmla="*/ 530372 h 932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1280442" h="932496">
                  <a:moveTo>
                    <a:pt x="1219343" y="409426"/>
                  </a:moveTo>
                  <a:cubicBezTo>
                    <a:pt x="1182823" y="369086"/>
                    <a:pt x="1136867" y="338433"/>
                    <a:pt x="1085592" y="320213"/>
                  </a:cubicBezTo>
                  <a:cubicBezTo>
                    <a:pt x="1083361" y="319403"/>
                    <a:pt x="1081007" y="318979"/>
                    <a:pt x="1078633" y="318960"/>
                  </a:cubicBezTo>
                  <a:lnTo>
                    <a:pt x="878077" y="318960"/>
                  </a:lnTo>
                  <a:lnTo>
                    <a:pt x="552678" y="19726"/>
                  </a:lnTo>
                  <a:cubicBezTo>
                    <a:pt x="519912" y="-9128"/>
                    <a:pt x="469958" y="-5957"/>
                    <a:pt x="441104" y="26809"/>
                  </a:cubicBezTo>
                  <a:cubicBezTo>
                    <a:pt x="421159" y="49457"/>
                    <a:pt x="415849" y="81484"/>
                    <a:pt x="427417" y="109357"/>
                  </a:cubicBezTo>
                  <a:lnTo>
                    <a:pt x="517883" y="318960"/>
                  </a:lnTo>
                  <a:lnTo>
                    <a:pt x="200835" y="318960"/>
                  </a:lnTo>
                  <a:lnTo>
                    <a:pt x="164787" y="247005"/>
                  </a:lnTo>
                  <a:lnTo>
                    <a:pt x="164787" y="247005"/>
                  </a:lnTo>
                  <a:lnTo>
                    <a:pt x="136952" y="192029"/>
                  </a:lnTo>
                  <a:cubicBezTo>
                    <a:pt x="118593" y="156438"/>
                    <a:pt x="74858" y="142467"/>
                    <a:pt x="39267" y="160826"/>
                  </a:cubicBezTo>
                  <a:cubicBezTo>
                    <a:pt x="15408" y="173132"/>
                    <a:pt x="301" y="197614"/>
                    <a:pt x="0" y="224458"/>
                  </a:cubicBezTo>
                  <a:lnTo>
                    <a:pt x="0" y="479015"/>
                  </a:lnTo>
                  <a:cubicBezTo>
                    <a:pt x="77" y="567380"/>
                    <a:pt x="71691" y="638994"/>
                    <a:pt x="160055" y="639071"/>
                  </a:cubicBezTo>
                  <a:lnTo>
                    <a:pt x="490326" y="639071"/>
                  </a:lnTo>
                  <a:lnTo>
                    <a:pt x="419345" y="837679"/>
                  </a:lnTo>
                  <a:cubicBezTo>
                    <a:pt x="404446" y="879616"/>
                    <a:pt x="426365" y="925691"/>
                    <a:pt x="468303" y="940590"/>
                  </a:cubicBezTo>
                  <a:cubicBezTo>
                    <a:pt x="499124" y="951540"/>
                    <a:pt x="533507" y="942773"/>
                    <a:pt x="555322" y="918402"/>
                  </a:cubicBezTo>
                  <a:lnTo>
                    <a:pt x="804730" y="639071"/>
                  </a:lnTo>
                  <a:lnTo>
                    <a:pt x="1087819" y="639071"/>
                  </a:lnTo>
                  <a:cubicBezTo>
                    <a:pt x="1187610" y="639071"/>
                    <a:pt x="1267777" y="597317"/>
                    <a:pt x="1280025" y="538862"/>
                  </a:cubicBezTo>
                  <a:cubicBezTo>
                    <a:pt x="1290602" y="488340"/>
                    <a:pt x="1247735" y="440881"/>
                    <a:pt x="1219343" y="409426"/>
                  </a:cubicBezTo>
                  <a:close/>
                  <a:moveTo>
                    <a:pt x="1147387" y="479015"/>
                  </a:moveTo>
                  <a:lnTo>
                    <a:pt x="1065411" y="479015"/>
                  </a:lnTo>
                  <a:cubicBezTo>
                    <a:pt x="1045810" y="479015"/>
                    <a:pt x="1029921" y="463126"/>
                    <a:pt x="1029921" y="443525"/>
                  </a:cubicBezTo>
                  <a:lnTo>
                    <a:pt x="1029921" y="424040"/>
                  </a:lnTo>
                  <a:cubicBezTo>
                    <a:pt x="1029921" y="404439"/>
                    <a:pt x="1045810" y="388549"/>
                    <a:pt x="1065411" y="388549"/>
                  </a:cubicBezTo>
                  <a:lnTo>
                    <a:pt x="1145996" y="388549"/>
                  </a:lnTo>
                  <a:cubicBezTo>
                    <a:pt x="1178681" y="411587"/>
                    <a:pt x="1209447" y="437233"/>
                    <a:pt x="1237993" y="465237"/>
                  </a:cubicBezTo>
                  <a:cubicBezTo>
                    <a:pt x="1234792" y="468577"/>
                    <a:pt x="1219482" y="477345"/>
                    <a:pt x="1147387" y="479015"/>
                  </a:cubicBezTo>
                  <a:close/>
                  <a:moveTo>
                    <a:pt x="468057" y="57444"/>
                  </a:moveTo>
                  <a:cubicBezTo>
                    <a:pt x="474877" y="46859"/>
                    <a:pt x="486642" y="40504"/>
                    <a:pt x="499233" y="40603"/>
                  </a:cubicBezTo>
                  <a:cubicBezTo>
                    <a:pt x="508574" y="40614"/>
                    <a:pt x="517568" y="44142"/>
                    <a:pt x="524425" y="50485"/>
                  </a:cubicBezTo>
                  <a:lnTo>
                    <a:pt x="816282" y="318960"/>
                  </a:lnTo>
                  <a:lnTo>
                    <a:pt x="563395" y="318960"/>
                  </a:lnTo>
                  <a:lnTo>
                    <a:pt x="465134" y="92656"/>
                  </a:lnTo>
                  <a:cubicBezTo>
                    <a:pt x="460004" y="81194"/>
                    <a:pt x="461107" y="67903"/>
                    <a:pt x="468057" y="57444"/>
                  </a:cubicBezTo>
                  <a:close/>
                  <a:moveTo>
                    <a:pt x="81976" y="185210"/>
                  </a:moveTo>
                  <a:cubicBezTo>
                    <a:pt x="89687" y="188506"/>
                    <a:pt x="95890" y="194561"/>
                    <a:pt x="99373" y="202189"/>
                  </a:cubicBezTo>
                  <a:lnTo>
                    <a:pt x="208768" y="416385"/>
                  </a:lnTo>
                  <a:cubicBezTo>
                    <a:pt x="211576" y="420243"/>
                    <a:pt x="211576" y="425471"/>
                    <a:pt x="208768" y="429329"/>
                  </a:cubicBezTo>
                  <a:lnTo>
                    <a:pt x="210438" y="432669"/>
                  </a:lnTo>
                  <a:cubicBezTo>
                    <a:pt x="215078" y="443224"/>
                    <a:pt x="227396" y="448019"/>
                    <a:pt x="237951" y="443379"/>
                  </a:cubicBezTo>
                  <a:cubicBezTo>
                    <a:pt x="248506" y="438739"/>
                    <a:pt x="253301" y="426421"/>
                    <a:pt x="248661" y="415866"/>
                  </a:cubicBezTo>
                  <a:cubicBezTo>
                    <a:pt x="248384" y="415235"/>
                    <a:pt x="248076" y="414619"/>
                    <a:pt x="247738" y="414019"/>
                  </a:cubicBezTo>
                  <a:lnTo>
                    <a:pt x="221711" y="360714"/>
                  </a:lnTo>
                  <a:lnTo>
                    <a:pt x="1074875" y="360714"/>
                  </a:lnTo>
                  <a:cubicBezTo>
                    <a:pt x="1085708" y="364748"/>
                    <a:pt x="1096303" y="369395"/>
                    <a:pt x="1106608" y="374632"/>
                  </a:cubicBezTo>
                  <a:lnTo>
                    <a:pt x="1064855" y="374632"/>
                  </a:lnTo>
                  <a:cubicBezTo>
                    <a:pt x="1037816" y="375011"/>
                    <a:pt x="1016076" y="396999"/>
                    <a:pt x="1016003" y="424040"/>
                  </a:cubicBezTo>
                  <a:lnTo>
                    <a:pt x="1016003" y="443525"/>
                  </a:lnTo>
                  <a:cubicBezTo>
                    <a:pt x="1016056" y="458358"/>
                    <a:pt x="1022808" y="472373"/>
                    <a:pt x="1034374" y="481660"/>
                  </a:cubicBezTo>
                  <a:lnTo>
                    <a:pt x="41754" y="481660"/>
                  </a:lnTo>
                  <a:cubicBezTo>
                    <a:pt x="41754" y="480825"/>
                    <a:pt x="41754" y="479990"/>
                    <a:pt x="41754" y="479155"/>
                  </a:cubicBezTo>
                  <a:lnTo>
                    <a:pt x="41754" y="366559"/>
                  </a:lnTo>
                  <a:lnTo>
                    <a:pt x="39248" y="365446"/>
                  </a:lnTo>
                  <a:cubicBezTo>
                    <a:pt x="37878" y="364835"/>
                    <a:pt x="37003" y="363467"/>
                    <a:pt x="37021" y="361966"/>
                  </a:cubicBezTo>
                  <a:lnTo>
                    <a:pt x="35491" y="215829"/>
                  </a:lnTo>
                  <a:cubicBezTo>
                    <a:pt x="35319" y="197536"/>
                    <a:pt x="50011" y="182567"/>
                    <a:pt x="68304" y="182396"/>
                  </a:cubicBezTo>
                  <a:cubicBezTo>
                    <a:pt x="73009" y="182352"/>
                    <a:pt x="77670" y="183311"/>
                    <a:pt x="81976" y="185210"/>
                  </a:cubicBezTo>
                  <a:close/>
                  <a:moveTo>
                    <a:pt x="1238689" y="530372"/>
                  </a:moveTo>
                  <a:cubicBezTo>
                    <a:pt x="1231451" y="565167"/>
                    <a:pt x="1169795" y="599962"/>
                    <a:pt x="1078216" y="597317"/>
                  </a:cubicBezTo>
                  <a:lnTo>
                    <a:pt x="841612" y="597317"/>
                  </a:lnTo>
                  <a:lnTo>
                    <a:pt x="885036" y="548605"/>
                  </a:lnTo>
                  <a:lnTo>
                    <a:pt x="885036" y="548605"/>
                  </a:lnTo>
                  <a:cubicBezTo>
                    <a:pt x="892723" y="539996"/>
                    <a:pt x="891975" y="526786"/>
                    <a:pt x="883366" y="519099"/>
                  </a:cubicBezTo>
                  <a:cubicBezTo>
                    <a:pt x="874757" y="511412"/>
                    <a:pt x="861547" y="512160"/>
                    <a:pt x="853860" y="520769"/>
                  </a:cubicBezTo>
                  <a:lnTo>
                    <a:pt x="841473" y="534687"/>
                  </a:lnTo>
                  <a:lnTo>
                    <a:pt x="524146" y="890566"/>
                  </a:lnTo>
                  <a:cubicBezTo>
                    <a:pt x="516778" y="898804"/>
                    <a:pt x="506249" y="903512"/>
                    <a:pt x="495197" y="903510"/>
                  </a:cubicBezTo>
                  <a:cubicBezTo>
                    <a:pt x="473755" y="903124"/>
                    <a:pt x="456686" y="885428"/>
                    <a:pt x="457072" y="863986"/>
                  </a:cubicBezTo>
                  <a:cubicBezTo>
                    <a:pt x="457148" y="859810"/>
                    <a:pt x="457896" y="855673"/>
                    <a:pt x="459289" y="851736"/>
                  </a:cubicBezTo>
                  <a:lnTo>
                    <a:pt x="570632" y="541785"/>
                  </a:lnTo>
                  <a:cubicBezTo>
                    <a:pt x="574475" y="530908"/>
                    <a:pt x="568774" y="518976"/>
                    <a:pt x="557897" y="515132"/>
                  </a:cubicBezTo>
                  <a:cubicBezTo>
                    <a:pt x="547020" y="511289"/>
                    <a:pt x="535088" y="516991"/>
                    <a:pt x="531244" y="527867"/>
                  </a:cubicBezTo>
                  <a:lnTo>
                    <a:pt x="528461" y="535661"/>
                  </a:lnTo>
                  <a:lnTo>
                    <a:pt x="520110" y="555564"/>
                  </a:lnTo>
                  <a:lnTo>
                    <a:pt x="505218" y="597317"/>
                  </a:lnTo>
                  <a:lnTo>
                    <a:pt x="160055" y="597317"/>
                  </a:lnTo>
                  <a:cubicBezTo>
                    <a:pt x="110121" y="596922"/>
                    <a:pt x="65705" y="565498"/>
                    <a:pt x="48712" y="518542"/>
                  </a:cubicBezTo>
                  <a:cubicBezTo>
                    <a:pt x="47599" y="515573"/>
                    <a:pt x="46625" y="512511"/>
                    <a:pt x="45790" y="509356"/>
                  </a:cubicBezTo>
                  <a:lnTo>
                    <a:pt x="1237714" y="509356"/>
                  </a:lnTo>
                  <a:cubicBezTo>
                    <a:pt x="1239740" y="516179"/>
                    <a:pt x="1240074" y="523392"/>
                    <a:pt x="1238689" y="530372"/>
                  </a:cubicBezTo>
                  <a:close/>
                </a:path>
              </a:pathLst>
            </a:custGeom>
            <a:solidFill>
              <a:schemeClr val="tx1"/>
            </a:solidFill>
            <a:ln w="1387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28" name="Forma Livre 127">
              <a:extLst>
                <a:ext uri="{FF2B5EF4-FFF2-40B4-BE49-F238E27FC236}">
                  <a16:creationId xmlns:a16="http://schemas.microsoft.com/office/drawing/2014/main" id="{4DA80400-7A33-AD49-BB2C-0523BDB4BD12}"/>
                </a:ext>
              </a:extLst>
            </p:cNvPr>
            <p:cNvSpPr/>
            <p:nvPr/>
          </p:nvSpPr>
          <p:spPr>
            <a:xfrm>
              <a:off x="3788453" y="2507721"/>
              <a:ext cx="167014" cy="250521"/>
            </a:xfrm>
            <a:custGeom>
              <a:avLst/>
              <a:gdLst>
                <a:gd name="connsiteX0" fmla="*/ 3759 w 167014"/>
                <a:gd name="connsiteY0" fmla="*/ 183199 h 250521"/>
                <a:gd name="connsiteX1" fmla="*/ 6264 w 167014"/>
                <a:gd name="connsiteY1" fmla="*/ 184312 h 250521"/>
                <a:gd name="connsiteX2" fmla="*/ 162423 w 167014"/>
                <a:gd name="connsiteY2" fmla="*/ 251118 h 250521"/>
                <a:gd name="connsiteX3" fmla="*/ 173279 w 167014"/>
                <a:gd name="connsiteY3" fmla="*/ 247917 h 250521"/>
                <a:gd name="connsiteX4" fmla="*/ 173279 w 167014"/>
                <a:gd name="connsiteY4" fmla="*/ 246942 h 250521"/>
                <a:gd name="connsiteX5" fmla="*/ 173279 w 167014"/>
                <a:gd name="connsiteY5" fmla="*/ 233999 h 250521"/>
                <a:gd name="connsiteX6" fmla="*/ 63884 w 167014"/>
                <a:gd name="connsiteY6" fmla="*/ 19803 h 250521"/>
                <a:gd name="connsiteX7" fmla="*/ 46487 w 167014"/>
                <a:gd name="connsiteY7" fmla="*/ 2823 h 250521"/>
                <a:gd name="connsiteX8" fmla="*/ 2815 w 167014"/>
                <a:gd name="connsiteY8" fmla="*/ 19770 h 250521"/>
                <a:gd name="connsiteX9" fmla="*/ 1 w 167014"/>
                <a:gd name="connsiteY9" fmla="*/ 33442 h 250521"/>
                <a:gd name="connsiteX10" fmla="*/ 1532 w 167014"/>
                <a:gd name="connsiteY10" fmla="*/ 179719 h 250521"/>
                <a:gd name="connsiteX11" fmla="*/ 3759 w 167014"/>
                <a:gd name="connsiteY11" fmla="*/ 183199 h 250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7014" h="250521">
                  <a:moveTo>
                    <a:pt x="3759" y="183199"/>
                  </a:moveTo>
                  <a:lnTo>
                    <a:pt x="6264" y="184312"/>
                  </a:lnTo>
                  <a:lnTo>
                    <a:pt x="162423" y="251118"/>
                  </a:lnTo>
                  <a:cubicBezTo>
                    <a:pt x="166356" y="252204"/>
                    <a:pt x="170564" y="250963"/>
                    <a:pt x="173279" y="247917"/>
                  </a:cubicBezTo>
                  <a:lnTo>
                    <a:pt x="173279" y="246942"/>
                  </a:lnTo>
                  <a:cubicBezTo>
                    <a:pt x="176087" y="243085"/>
                    <a:pt x="176087" y="237856"/>
                    <a:pt x="173279" y="233999"/>
                  </a:cubicBezTo>
                  <a:lnTo>
                    <a:pt x="63884" y="19803"/>
                  </a:lnTo>
                  <a:cubicBezTo>
                    <a:pt x="60401" y="12175"/>
                    <a:pt x="54198" y="6120"/>
                    <a:pt x="46487" y="2823"/>
                  </a:cubicBezTo>
                  <a:cubicBezTo>
                    <a:pt x="29748" y="-4557"/>
                    <a:pt x="10195" y="3031"/>
                    <a:pt x="2815" y="19770"/>
                  </a:cubicBezTo>
                  <a:cubicBezTo>
                    <a:pt x="917" y="24076"/>
                    <a:pt x="-43" y="28737"/>
                    <a:pt x="1" y="33442"/>
                  </a:cubicBezTo>
                  <a:lnTo>
                    <a:pt x="1532" y="179719"/>
                  </a:lnTo>
                  <a:cubicBezTo>
                    <a:pt x="1513" y="181220"/>
                    <a:pt x="2389" y="182587"/>
                    <a:pt x="3759" y="183199"/>
                  </a:cubicBezTo>
                  <a:close/>
                </a:path>
              </a:pathLst>
            </a:custGeom>
            <a:solidFill>
              <a:schemeClr val="accent1"/>
            </a:solidFill>
            <a:ln w="1387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29" name="Forma Livre 128">
              <a:extLst>
                <a:ext uri="{FF2B5EF4-FFF2-40B4-BE49-F238E27FC236}">
                  <a16:creationId xmlns:a16="http://schemas.microsoft.com/office/drawing/2014/main" id="{043DF23A-5629-674E-9950-580F9C406C4D}"/>
                </a:ext>
              </a:extLst>
            </p:cNvPr>
            <p:cNvSpPr/>
            <p:nvPr/>
          </p:nvSpPr>
          <p:spPr>
            <a:xfrm>
              <a:off x="4210019" y="2860021"/>
              <a:ext cx="375782" cy="361864"/>
            </a:xfrm>
            <a:custGeom>
              <a:avLst/>
              <a:gdLst>
                <a:gd name="connsiteX0" fmla="*/ 112324 w 375781"/>
                <a:gd name="connsiteY0" fmla="*/ 6959 h 361864"/>
                <a:gd name="connsiteX1" fmla="*/ 2234 w 375781"/>
                <a:gd name="connsiteY1" fmla="*/ 317049 h 361864"/>
                <a:gd name="connsiteX2" fmla="*/ 25891 w 375781"/>
                <a:gd name="connsiteY2" fmla="*/ 366606 h 361864"/>
                <a:gd name="connsiteX3" fmla="*/ 38142 w 375781"/>
                <a:gd name="connsiteY3" fmla="*/ 368823 h 361864"/>
                <a:gd name="connsiteX4" fmla="*/ 67091 w 375781"/>
                <a:gd name="connsiteY4" fmla="*/ 355880 h 361864"/>
                <a:gd name="connsiteX5" fmla="*/ 384835 w 375781"/>
                <a:gd name="connsiteY5" fmla="*/ 0 h 361864"/>
                <a:gd name="connsiteX6" fmla="*/ 113576 w 375781"/>
                <a:gd name="connsiteY6" fmla="*/ 0 h 361864"/>
                <a:gd name="connsiteX7" fmla="*/ 112324 w 375781"/>
                <a:gd name="connsiteY7" fmla="*/ 6959 h 361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5781" h="361864">
                  <a:moveTo>
                    <a:pt x="112324" y="6959"/>
                  </a:moveTo>
                  <a:lnTo>
                    <a:pt x="2234" y="317049"/>
                  </a:lnTo>
                  <a:cubicBezTo>
                    <a:pt x="-4918" y="337267"/>
                    <a:pt x="5674" y="359454"/>
                    <a:pt x="25891" y="366606"/>
                  </a:cubicBezTo>
                  <a:cubicBezTo>
                    <a:pt x="29829" y="367999"/>
                    <a:pt x="33966" y="368748"/>
                    <a:pt x="38142" y="368823"/>
                  </a:cubicBezTo>
                  <a:cubicBezTo>
                    <a:pt x="49194" y="368825"/>
                    <a:pt x="59723" y="364117"/>
                    <a:pt x="67091" y="355880"/>
                  </a:cubicBezTo>
                  <a:lnTo>
                    <a:pt x="384835" y="0"/>
                  </a:lnTo>
                  <a:lnTo>
                    <a:pt x="113576" y="0"/>
                  </a:lnTo>
                  <a:cubicBezTo>
                    <a:pt x="113560" y="2374"/>
                    <a:pt x="113137" y="4728"/>
                    <a:pt x="112324" y="6959"/>
                  </a:cubicBezTo>
                  <a:close/>
                </a:path>
              </a:pathLst>
            </a:custGeom>
            <a:solidFill>
              <a:schemeClr val="accent1"/>
            </a:solidFill>
            <a:ln w="1387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30" name="Forma Livre 129">
              <a:extLst>
                <a:ext uri="{FF2B5EF4-FFF2-40B4-BE49-F238E27FC236}">
                  <a16:creationId xmlns:a16="http://schemas.microsoft.com/office/drawing/2014/main" id="{1B305DC2-1A87-B043-98DB-093A5E8EA023}"/>
                </a:ext>
              </a:extLst>
            </p:cNvPr>
            <p:cNvSpPr/>
            <p:nvPr/>
          </p:nvSpPr>
          <p:spPr>
            <a:xfrm>
              <a:off x="4246630" y="2693085"/>
              <a:ext cx="69589" cy="97425"/>
            </a:xfrm>
            <a:custGeom>
              <a:avLst/>
              <a:gdLst>
                <a:gd name="connsiteX0" fmla="*/ 39109 w 69589"/>
                <a:gd name="connsiteY0" fmla="*/ 104306 h 97424"/>
                <a:gd name="connsiteX1" fmla="*/ 78218 w 69589"/>
                <a:gd name="connsiteY1" fmla="*/ 69790 h 97424"/>
                <a:gd name="connsiteX2" fmla="*/ 78218 w 69589"/>
                <a:gd name="connsiteY2" fmla="*/ 34717 h 97424"/>
                <a:gd name="connsiteX3" fmla="*/ 34435 w 69589"/>
                <a:gd name="connsiteY3" fmla="*/ 282 h 97424"/>
                <a:gd name="connsiteX4" fmla="*/ 0 w 69589"/>
                <a:gd name="connsiteY4" fmla="*/ 34717 h 97424"/>
                <a:gd name="connsiteX5" fmla="*/ 0 w 69589"/>
                <a:gd name="connsiteY5" fmla="*/ 70068 h 97424"/>
                <a:gd name="connsiteX6" fmla="*/ 39109 w 69589"/>
                <a:gd name="connsiteY6" fmla="*/ 104306 h 97424"/>
                <a:gd name="connsiteX7" fmla="*/ 13918 w 69589"/>
                <a:gd name="connsiteY7" fmla="*/ 34717 h 97424"/>
                <a:gd name="connsiteX8" fmla="*/ 41761 w 69589"/>
                <a:gd name="connsiteY8" fmla="*/ 12177 h 97424"/>
                <a:gd name="connsiteX9" fmla="*/ 64301 w 69589"/>
                <a:gd name="connsiteY9" fmla="*/ 34717 h 97424"/>
                <a:gd name="connsiteX10" fmla="*/ 64300 w 69589"/>
                <a:gd name="connsiteY10" fmla="*/ 70068 h 97424"/>
                <a:gd name="connsiteX11" fmla="*/ 36457 w 69589"/>
                <a:gd name="connsiteY11" fmla="*/ 92608 h 97424"/>
                <a:gd name="connsiteX12" fmla="*/ 13918 w 69589"/>
                <a:gd name="connsiteY12" fmla="*/ 70068 h 9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9589" h="97424">
                  <a:moveTo>
                    <a:pt x="39109" y="104306"/>
                  </a:moveTo>
                  <a:cubicBezTo>
                    <a:pt x="59414" y="105497"/>
                    <a:pt x="76877" y="90085"/>
                    <a:pt x="78218" y="69790"/>
                  </a:cubicBezTo>
                  <a:lnTo>
                    <a:pt x="78218" y="34717"/>
                  </a:lnTo>
                  <a:cubicBezTo>
                    <a:pt x="75637" y="13118"/>
                    <a:pt x="56034" y="-2299"/>
                    <a:pt x="34435" y="282"/>
                  </a:cubicBezTo>
                  <a:cubicBezTo>
                    <a:pt x="16386" y="2439"/>
                    <a:pt x="2157" y="16668"/>
                    <a:pt x="0" y="34717"/>
                  </a:cubicBezTo>
                  <a:lnTo>
                    <a:pt x="0" y="70068"/>
                  </a:lnTo>
                  <a:cubicBezTo>
                    <a:pt x="1486" y="90252"/>
                    <a:pt x="18906" y="105502"/>
                    <a:pt x="39109" y="104306"/>
                  </a:cubicBezTo>
                  <a:close/>
                  <a:moveTo>
                    <a:pt x="13918" y="34717"/>
                  </a:moveTo>
                  <a:cubicBezTo>
                    <a:pt x="15382" y="20804"/>
                    <a:pt x="27848" y="10713"/>
                    <a:pt x="41761" y="12177"/>
                  </a:cubicBezTo>
                  <a:cubicBezTo>
                    <a:pt x="53652" y="13429"/>
                    <a:pt x="63049" y="22826"/>
                    <a:pt x="64301" y="34717"/>
                  </a:cubicBezTo>
                  <a:lnTo>
                    <a:pt x="64300" y="70068"/>
                  </a:lnTo>
                  <a:cubicBezTo>
                    <a:pt x="62836" y="83981"/>
                    <a:pt x="50370" y="94072"/>
                    <a:pt x="36457" y="92608"/>
                  </a:cubicBezTo>
                  <a:cubicBezTo>
                    <a:pt x="24566" y="91356"/>
                    <a:pt x="15170" y="81960"/>
                    <a:pt x="13918" y="70068"/>
                  </a:cubicBezTo>
                  <a:close/>
                </a:path>
              </a:pathLst>
            </a:custGeom>
            <a:solidFill>
              <a:srgbClr val="000000"/>
            </a:solidFill>
            <a:ln w="1387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31" name="Forma Livre 130">
              <a:extLst>
                <a:ext uri="{FF2B5EF4-FFF2-40B4-BE49-F238E27FC236}">
                  <a16:creationId xmlns:a16="http://schemas.microsoft.com/office/drawing/2014/main" id="{FEAAD2ED-83D0-5246-A04C-68261C389D50}"/>
                </a:ext>
              </a:extLst>
            </p:cNvPr>
            <p:cNvSpPr/>
            <p:nvPr/>
          </p:nvSpPr>
          <p:spPr>
            <a:xfrm>
              <a:off x="4156582" y="2693085"/>
              <a:ext cx="69589" cy="97425"/>
            </a:xfrm>
            <a:custGeom>
              <a:avLst/>
              <a:gdLst>
                <a:gd name="connsiteX0" fmla="*/ 39109 w 69589"/>
                <a:gd name="connsiteY0" fmla="*/ 104306 h 97424"/>
                <a:gd name="connsiteX1" fmla="*/ 78218 w 69589"/>
                <a:gd name="connsiteY1" fmla="*/ 69790 h 97424"/>
                <a:gd name="connsiteX2" fmla="*/ 78218 w 69589"/>
                <a:gd name="connsiteY2" fmla="*/ 34717 h 97424"/>
                <a:gd name="connsiteX3" fmla="*/ 34435 w 69589"/>
                <a:gd name="connsiteY3" fmla="*/ 282 h 97424"/>
                <a:gd name="connsiteX4" fmla="*/ 0 w 69589"/>
                <a:gd name="connsiteY4" fmla="*/ 34717 h 97424"/>
                <a:gd name="connsiteX5" fmla="*/ 0 w 69589"/>
                <a:gd name="connsiteY5" fmla="*/ 70068 h 97424"/>
                <a:gd name="connsiteX6" fmla="*/ 39109 w 69589"/>
                <a:gd name="connsiteY6" fmla="*/ 104306 h 97424"/>
                <a:gd name="connsiteX7" fmla="*/ 13918 w 69589"/>
                <a:gd name="connsiteY7" fmla="*/ 34717 h 97424"/>
                <a:gd name="connsiteX8" fmla="*/ 41761 w 69589"/>
                <a:gd name="connsiteY8" fmla="*/ 12177 h 97424"/>
                <a:gd name="connsiteX9" fmla="*/ 64300 w 69589"/>
                <a:gd name="connsiteY9" fmla="*/ 34717 h 97424"/>
                <a:gd name="connsiteX10" fmla="*/ 64300 w 69589"/>
                <a:gd name="connsiteY10" fmla="*/ 70068 h 97424"/>
                <a:gd name="connsiteX11" fmla="*/ 36457 w 69589"/>
                <a:gd name="connsiteY11" fmla="*/ 92608 h 97424"/>
                <a:gd name="connsiteX12" fmla="*/ 13918 w 69589"/>
                <a:gd name="connsiteY12" fmla="*/ 70068 h 9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9589" h="97424">
                  <a:moveTo>
                    <a:pt x="39109" y="104306"/>
                  </a:moveTo>
                  <a:cubicBezTo>
                    <a:pt x="59414" y="105497"/>
                    <a:pt x="76877" y="90085"/>
                    <a:pt x="78218" y="69790"/>
                  </a:cubicBezTo>
                  <a:lnTo>
                    <a:pt x="78218" y="34717"/>
                  </a:lnTo>
                  <a:cubicBezTo>
                    <a:pt x="75637" y="13118"/>
                    <a:pt x="56034" y="-2299"/>
                    <a:pt x="34435" y="282"/>
                  </a:cubicBezTo>
                  <a:cubicBezTo>
                    <a:pt x="16386" y="2439"/>
                    <a:pt x="2157" y="16668"/>
                    <a:pt x="0" y="34717"/>
                  </a:cubicBezTo>
                  <a:lnTo>
                    <a:pt x="0" y="70068"/>
                  </a:lnTo>
                  <a:cubicBezTo>
                    <a:pt x="1486" y="90252"/>
                    <a:pt x="18906" y="105502"/>
                    <a:pt x="39109" y="104306"/>
                  </a:cubicBezTo>
                  <a:close/>
                  <a:moveTo>
                    <a:pt x="13918" y="34717"/>
                  </a:moveTo>
                  <a:cubicBezTo>
                    <a:pt x="15382" y="20804"/>
                    <a:pt x="27848" y="10713"/>
                    <a:pt x="41761" y="12177"/>
                  </a:cubicBezTo>
                  <a:cubicBezTo>
                    <a:pt x="53652" y="13429"/>
                    <a:pt x="63049" y="22826"/>
                    <a:pt x="64300" y="34717"/>
                  </a:cubicBezTo>
                  <a:lnTo>
                    <a:pt x="64300" y="70068"/>
                  </a:lnTo>
                  <a:cubicBezTo>
                    <a:pt x="62836" y="83981"/>
                    <a:pt x="50370" y="94072"/>
                    <a:pt x="36457" y="92608"/>
                  </a:cubicBezTo>
                  <a:cubicBezTo>
                    <a:pt x="24566" y="91356"/>
                    <a:pt x="15170" y="81960"/>
                    <a:pt x="13918" y="70068"/>
                  </a:cubicBezTo>
                  <a:close/>
                </a:path>
              </a:pathLst>
            </a:custGeom>
            <a:solidFill>
              <a:srgbClr val="000000"/>
            </a:solidFill>
            <a:ln w="1387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32" name="Forma Livre 131">
              <a:extLst>
                <a:ext uri="{FF2B5EF4-FFF2-40B4-BE49-F238E27FC236}">
                  <a16:creationId xmlns:a16="http://schemas.microsoft.com/office/drawing/2014/main" id="{9C0C5BF5-0063-824A-B9C4-0CE1C7504101}"/>
                </a:ext>
              </a:extLst>
            </p:cNvPr>
            <p:cNvSpPr/>
            <p:nvPr/>
          </p:nvSpPr>
          <p:spPr>
            <a:xfrm>
              <a:off x="4336679" y="2693085"/>
              <a:ext cx="69589" cy="97425"/>
            </a:xfrm>
            <a:custGeom>
              <a:avLst/>
              <a:gdLst>
                <a:gd name="connsiteX0" fmla="*/ 39109 w 69589"/>
                <a:gd name="connsiteY0" fmla="*/ 104306 h 97424"/>
                <a:gd name="connsiteX1" fmla="*/ 78218 w 69589"/>
                <a:gd name="connsiteY1" fmla="*/ 69790 h 97424"/>
                <a:gd name="connsiteX2" fmla="*/ 78218 w 69589"/>
                <a:gd name="connsiteY2" fmla="*/ 34717 h 97424"/>
                <a:gd name="connsiteX3" fmla="*/ 34435 w 69589"/>
                <a:gd name="connsiteY3" fmla="*/ 282 h 97424"/>
                <a:gd name="connsiteX4" fmla="*/ 0 w 69589"/>
                <a:gd name="connsiteY4" fmla="*/ 34717 h 97424"/>
                <a:gd name="connsiteX5" fmla="*/ 0 w 69589"/>
                <a:gd name="connsiteY5" fmla="*/ 70068 h 97424"/>
                <a:gd name="connsiteX6" fmla="*/ 39109 w 69589"/>
                <a:gd name="connsiteY6" fmla="*/ 104306 h 97424"/>
                <a:gd name="connsiteX7" fmla="*/ 13918 w 69589"/>
                <a:gd name="connsiteY7" fmla="*/ 34717 h 97424"/>
                <a:gd name="connsiteX8" fmla="*/ 41761 w 69589"/>
                <a:gd name="connsiteY8" fmla="*/ 12177 h 97424"/>
                <a:gd name="connsiteX9" fmla="*/ 64300 w 69589"/>
                <a:gd name="connsiteY9" fmla="*/ 34717 h 97424"/>
                <a:gd name="connsiteX10" fmla="*/ 64300 w 69589"/>
                <a:gd name="connsiteY10" fmla="*/ 70068 h 97424"/>
                <a:gd name="connsiteX11" fmla="*/ 36457 w 69589"/>
                <a:gd name="connsiteY11" fmla="*/ 92608 h 97424"/>
                <a:gd name="connsiteX12" fmla="*/ 13918 w 69589"/>
                <a:gd name="connsiteY12" fmla="*/ 70068 h 9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9589" h="97424">
                  <a:moveTo>
                    <a:pt x="39109" y="104306"/>
                  </a:moveTo>
                  <a:cubicBezTo>
                    <a:pt x="59414" y="105497"/>
                    <a:pt x="76877" y="90085"/>
                    <a:pt x="78218" y="69790"/>
                  </a:cubicBezTo>
                  <a:lnTo>
                    <a:pt x="78218" y="34717"/>
                  </a:lnTo>
                  <a:cubicBezTo>
                    <a:pt x="75637" y="13118"/>
                    <a:pt x="56034" y="-2299"/>
                    <a:pt x="34435" y="282"/>
                  </a:cubicBezTo>
                  <a:cubicBezTo>
                    <a:pt x="16386" y="2439"/>
                    <a:pt x="2157" y="16668"/>
                    <a:pt x="0" y="34717"/>
                  </a:cubicBezTo>
                  <a:lnTo>
                    <a:pt x="0" y="70068"/>
                  </a:lnTo>
                  <a:cubicBezTo>
                    <a:pt x="1486" y="90252"/>
                    <a:pt x="18906" y="105502"/>
                    <a:pt x="39109" y="104306"/>
                  </a:cubicBezTo>
                  <a:close/>
                  <a:moveTo>
                    <a:pt x="13918" y="34717"/>
                  </a:moveTo>
                  <a:cubicBezTo>
                    <a:pt x="15382" y="20804"/>
                    <a:pt x="27848" y="10713"/>
                    <a:pt x="41761" y="12177"/>
                  </a:cubicBezTo>
                  <a:cubicBezTo>
                    <a:pt x="53652" y="13429"/>
                    <a:pt x="63049" y="22826"/>
                    <a:pt x="64300" y="34717"/>
                  </a:cubicBezTo>
                  <a:lnTo>
                    <a:pt x="64300" y="70068"/>
                  </a:lnTo>
                  <a:cubicBezTo>
                    <a:pt x="62836" y="83981"/>
                    <a:pt x="50370" y="94072"/>
                    <a:pt x="36457" y="92608"/>
                  </a:cubicBezTo>
                  <a:cubicBezTo>
                    <a:pt x="24566" y="91356"/>
                    <a:pt x="15170" y="81960"/>
                    <a:pt x="13918" y="70068"/>
                  </a:cubicBezTo>
                  <a:close/>
                </a:path>
              </a:pathLst>
            </a:custGeom>
            <a:solidFill>
              <a:srgbClr val="000000"/>
            </a:solidFill>
            <a:ln w="1387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33" name="Forma livre 132">
              <a:extLst>
                <a:ext uri="{FF2B5EF4-FFF2-40B4-BE49-F238E27FC236}">
                  <a16:creationId xmlns:a16="http://schemas.microsoft.com/office/drawing/2014/main" id="{0F5B077D-D06B-4F4E-A18E-55ED156E6141}"/>
                </a:ext>
              </a:extLst>
            </p:cNvPr>
            <p:cNvSpPr/>
            <p:nvPr/>
          </p:nvSpPr>
          <p:spPr>
            <a:xfrm>
              <a:off x="4426309" y="2693085"/>
              <a:ext cx="69589" cy="97425"/>
            </a:xfrm>
            <a:custGeom>
              <a:avLst/>
              <a:gdLst>
                <a:gd name="connsiteX0" fmla="*/ 39527 w 69589"/>
                <a:gd name="connsiteY0" fmla="*/ 104306 h 97424"/>
                <a:gd name="connsiteX1" fmla="*/ 78218 w 69589"/>
                <a:gd name="connsiteY1" fmla="*/ 70486 h 97424"/>
                <a:gd name="connsiteX2" fmla="*/ 78218 w 69589"/>
                <a:gd name="connsiteY2" fmla="*/ 34717 h 97424"/>
                <a:gd name="connsiteX3" fmla="*/ 34435 w 69589"/>
                <a:gd name="connsiteY3" fmla="*/ 282 h 97424"/>
                <a:gd name="connsiteX4" fmla="*/ 0 w 69589"/>
                <a:gd name="connsiteY4" fmla="*/ 34717 h 97424"/>
                <a:gd name="connsiteX5" fmla="*/ 0 w 69589"/>
                <a:gd name="connsiteY5" fmla="*/ 70068 h 97424"/>
                <a:gd name="connsiteX6" fmla="*/ 39527 w 69589"/>
                <a:gd name="connsiteY6" fmla="*/ 104306 h 97424"/>
                <a:gd name="connsiteX7" fmla="*/ 14335 w 69589"/>
                <a:gd name="connsiteY7" fmla="*/ 34717 h 97424"/>
                <a:gd name="connsiteX8" fmla="*/ 43502 w 69589"/>
                <a:gd name="connsiteY8" fmla="*/ 13918 h 97424"/>
                <a:gd name="connsiteX9" fmla="*/ 64300 w 69589"/>
                <a:gd name="connsiteY9" fmla="*/ 34717 h 97424"/>
                <a:gd name="connsiteX10" fmla="*/ 64300 w 69589"/>
                <a:gd name="connsiteY10" fmla="*/ 70068 h 97424"/>
                <a:gd name="connsiteX11" fmla="*/ 36457 w 69589"/>
                <a:gd name="connsiteY11" fmla="*/ 92608 h 97424"/>
                <a:gd name="connsiteX12" fmla="*/ 13918 w 69589"/>
                <a:gd name="connsiteY12" fmla="*/ 70068 h 9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9589" h="97424">
                  <a:moveTo>
                    <a:pt x="39527" y="104306"/>
                  </a:moveTo>
                  <a:cubicBezTo>
                    <a:pt x="59422" y="105277"/>
                    <a:pt x="76520" y="90332"/>
                    <a:pt x="78218" y="70486"/>
                  </a:cubicBezTo>
                  <a:lnTo>
                    <a:pt x="78218" y="34717"/>
                  </a:lnTo>
                  <a:cubicBezTo>
                    <a:pt x="75637" y="13118"/>
                    <a:pt x="56034" y="-2299"/>
                    <a:pt x="34435" y="282"/>
                  </a:cubicBezTo>
                  <a:cubicBezTo>
                    <a:pt x="16386" y="2439"/>
                    <a:pt x="2157" y="16668"/>
                    <a:pt x="0" y="34717"/>
                  </a:cubicBezTo>
                  <a:lnTo>
                    <a:pt x="0" y="70068"/>
                  </a:lnTo>
                  <a:cubicBezTo>
                    <a:pt x="1484" y="90426"/>
                    <a:pt x="19166" y="105742"/>
                    <a:pt x="39527" y="104306"/>
                  </a:cubicBezTo>
                  <a:close/>
                  <a:moveTo>
                    <a:pt x="14335" y="34717"/>
                  </a:moveTo>
                  <a:cubicBezTo>
                    <a:pt x="16646" y="20920"/>
                    <a:pt x="29705" y="11608"/>
                    <a:pt x="43502" y="13918"/>
                  </a:cubicBezTo>
                  <a:cubicBezTo>
                    <a:pt x="54162" y="15704"/>
                    <a:pt x="62515" y="24057"/>
                    <a:pt x="64300" y="34717"/>
                  </a:cubicBezTo>
                  <a:lnTo>
                    <a:pt x="64300" y="70068"/>
                  </a:lnTo>
                  <a:cubicBezTo>
                    <a:pt x="62836" y="83981"/>
                    <a:pt x="50370" y="94072"/>
                    <a:pt x="36457" y="92608"/>
                  </a:cubicBezTo>
                  <a:cubicBezTo>
                    <a:pt x="24566" y="91356"/>
                    <a:pt x="15170" y="81960"/>
                    <a:pt x="13918" y="70068"/>
                  </a:cubicBezTo>
                  <a:close/>
                </a:path>
              </a:pathLst>
            </a:custGeom>
            <a:solidFill>
              <a:srgbClr val="000000"/>
            </a:solidFill>
            <a:ln w="1387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34" name="Forma Livre 133">
              <a:extLst>
                <a:ext uri="{FF2B5EF4-FFF2-40B4-BE49-F238E27FC236}">
                  <a16:creationId xmlns:a16="http://schemas.microsoft.com/office/drawing/2014/main" id="{499D5B88-3144-2443-9C1E-11B099DB054B}"/>
                </a:ext>
              </a:extLst>
            </p:cNvPr>
            <p:cNvSpPr/>
            <p:nvPr/>
          </p:nvSpPr>
          <p:spPr>
            <a:xfrm>
              <a:off x="4516775" y="2693085"/>
              <a:ext cx="69589" cy="97425"/>
            </a:xfrm>
            <a:custGeom>
              <a:avLst/>
              <a:gdLst>
                <a:gd name="connsiteX0" fmla="*/ 39109 w 69589"/>
                <a:gd name="connsiteY0" fmla="*/ 104306 h 97424"/>
                <a:gd name="connsiteX1" fmla="*/ 78218 w 69589"/>
                <a:gd name="connsiteY1" fmla="*/ 69790 h 97424"/>
                <a:gd name="connsiteX2" fmla="*/ 78218 w 69589"/>
                <a:gd name="connsiteY2" fmla="*/ 34717 h 97424"/>
                <a:gd name="connsiteX3" fmla="*/ 34435 w 69589"/>
                <a:gd name="connsiteY3" fmla="*/ 282 h 97424"/>
                <a:gd name="connsiteX4" fmla="*/ 0 w 69589"/>
                <a:gd name="connsiteY4" fmla="*/ 34717 h 97424"/>
                <a:gd name="connsiteX5" fmla="*/ 0 w 69589"/>
                <a:gd name="connsiteY5" fmla="*/ 70068 h 97424"/>
                <a:gd name="connsiteX6" fmla="*/ 39109 w 69589"/>
                <a:gd name="connsiteY6" fmla="*/ 104306 h 97424"/>
                <a:gd name="connsiteX7" fmla="*/ 13918 w 69589"/>
                <a:gd name="connsiteY7" fmla="*/ 34717 h 97424"/>
                <a:gd name="connsiteX8" fmla="*/ 41761 w 69589"/>
                <a:gd name="connsiteY8" fmla="*/ 12177 h 97424"/>
                <a:gd name="connsiteX9" fmla="*/ 64301 w 69589"/>
                <a:gd name="connsiteY9" fmla="*/ 34717 h 97424"/>
                <a:gd name="connsiteX10" fmla="*/ 64300 w 69589"/>
                <a:gd name="connsiteY10" fmla="*/ 70068 h 97424"/>
                <a:gd name="connsiteX11" fmla="*/ 36457 w 69589"/>
                <a:gd name="connsiteY11" fmla="*/ 92608 h 97424"/>
                <a:gd name="connsiteX12" fmla="*/ 13918 w 69589"/>
                <a:gd name="connsiteY12" fmla="*/ 70068 h 9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9589" h="97424">
                  <a:moveTo>
                    <a:pt x="39109" y="104306"/>
                  </a:moveTo>
                  <a:cubicBezTo>
                    <a:pt x="59414" y="105497"/>
                    <a:pt x="76877" y="90085"/>
                    <a:pt x="78218" y="69790"/>
                  </a:cubicBezTo>
                  <a:lnTo>
                    <a:pt x="78218" y="34717"/>
                  </a:lnTo>
                  <a:cubicBezTo>
                    <a:pt x="75637" y="13118"/>
                    <a:pt x="56034" y="-2299"/>
                    <a:pt x="34435" y="282"/>
                  </a:cubicBezTo>
                  <a:cubicBezTo>
                    <a:pt x="16386" y="2439"/>
                    <a:pt x="2157" y="16668"/>
                    <a:pt x="0" y="34717"/>
                  </a:cubicBezTo>
                  <a:lnTo>
                    <a:pt x="0" y="70068"/>
                  </a:lnTo>
                  <a:cubicBezTo>
                    <a:pt x="1486" y="90252"/>
                    <a:pt x="18906" y="105502"/>
                    <a:pt x="39109" y="104306"/>
                  </a:cubicBezTo>
                  <a:close/>
                  <a:moveTo>
                    <a:pt x="13918" y="34717"/>
                  </a:moveTo>
                  <a:cubicBezTo>
                    <a:pt x="15382" y="20804"/>
                    <a:pt x="27848" y="10713"/>
                    <a:pt x="41761" y="12177"/>
                  </a:cubicBezTo>
                  <a:cubicBezTo>
                    <a:pt x="53652" y="13429"/>
                    <a:pt x="63049" y="22826"/>
                    <a:pt x="64301" y="34717"/>
                  </a:cubicBezTo>
                  <a:lnTo>
                    <a:pt x="64300" y="70068"/>
                  </a:lnTo>
                  <a:cubicBezTo>
                    <a:pt x="62836" y="83981"/>
                    <a:pt x="50370" y="94072"/>
                    <a:pt x="36457" y="92608"/>
                  </a:cubicBezTo>
                  <a:cubicBezTo>
                    <a:pt x="24566" y="91356"/>
                    <a:pt x="15170" y="81960"/>
                    <a:pt x="13918" y="70068"/>
                  </a:cubicBezTo>
                  <a:close/>
                </a:path>
              </a:pathLst>
            </a:custGeom>
            <a:solidFill>
              <a:srgbClr val="000000"/>
            </a:solidFill>
            <a:ln w="1387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35" name="Forma Livre 134">
              <a:extLst>
                <a:ext uri="{FF2B5EF4-FFF2-40B4-BE49-F238E27FC236}">
                  <a16:creationId xmlns:a16="http://schemas.microsoft.com/office/drawing/2014/main" id="{F10C108B-F65D-1F42-BC8D-E6B4A8905A35}"/>
                </a:ext>
              </a:extLst>
            </p:cNvPr>
            <p:cNvSpPr/>
            <p:nvPr/>
          </p:nvSpPr>
          <p:spPr>
            <a:xfrm>
              <a:off x="4782885" y="2713884"/>
              <a:ext cx="194850" cy="83507"/>
            </a:xfrm>
            <a:custGeom>
              <a:avLst/>
              <a:gdLst>
                <a:gd name="connsiteX0" fmla="*/ 116075 w 194849"/>
                <a:gd name="connsiteY0" fmla="*/ 0 h 83507"/>
                <a:gd name="connsiteX1" fmla="*/ 35491 w 194849"/>
                <a:gd name="connsiteY1" fmla="*/ 0 h 83507"/>
                <a:gd name="connsiteX2" fmla="*/ 0 w 194849"/>
                <a:gd name="connsiteY2" fmla="*/ 35491 h 83507"/>
                <a:gd name="connsiteX3" fmla="*/ 0 w 194849"/>
                <a:gd name="connsiteY3" fmla="*/ 54976 h 83507"/>
                <a:gd name="connsiteX4" fmla="*/ 35491 w 194849"/>
                <a:gd name="connsiteY4" fmla="*/ 90466 h 83507"/>
                <a:gd name="connsiteX5" fmla="*/ 117467 w 194849"/>
                <a:gd name="connsiteY5" fmla="*/ 90466 h 83507"/>
                <a:gd name="connsiteX6" fmla="*/ 207933 w 194849"/>
                <a:gd name="connsiteY6" fmla="*/ 76548 h 83507"/>
                <a:gd name="connsiteX7" fmla="*/ 116075 w 194849"/>
                <a:gd name="connsiteY7" fmla="*/ 0 h 83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4849" h="83507">
                  <a:moveTo>
                    <a:pt x="116075" y="0"/>
                  </a:moveTo>
                  <a:lnTo>
                    <a:pt x="35491" y="0"/>
                  </a:lnTo>
                  <a:cubicBezTo>
                    <a:pt x="15890" y="0"/>
                    <a:pt x="0" y="15890"/>
                    <a:pt x="0" y="35491"/>
                  </a:cubicBezTo>
                  <a:lnTo>
                    <a:pt x="0" y="54976"/>
                  </a:lnTo>
                  <a:cubicBezTo>
                    <a:pt x="0" y="74576"/>
                    <a:pt x="15890" y="90466"/>
                    <a:pt x="35491" y="90466"/>
                  </a:cubicBezTo>
                  <a:lnTo>
                    <a:pt x="117467" y="90466"/>
                  </a:lnTo>
                  <a:cubicBezTo>
                    <a:pt x="189561" y="88796"/>
                    <a:pt x="204732" y="80028"/>
                    <a:pt x="207933" y="76548"/>
                  </a:cubicBezTo>
                  <a:cubicBezTo>
                    <a:pt x="179426" y="48598"/>
                    <a:pt x="148707" y="22999"/>
                    <a:pt x="116075" y="0"/>
                  </a:cubicBezTo>
                  <a:close/>
                </a:path>
              </a:pathLst>
            </a:custGeom>
            <a:solidFill>
              <a:schemeClr val="accent1"/>
            </a:solidFill>
            <a:ln w="1387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</p:grpSp>
      <p:grpSp>
        <p:nvGrpSpPr>
          <p:cNvPr id="2" name="Elemento gráfico 6" descr="ícone de van">
            <a:extLst>
              <a:ext uri="{FF2B5EF4-FFF2-40B4-BE49-F238E27FC236}">
                <a16:creationId xmlns:a16="http://schemas.microsoft.com/office/drawing/2014/main" id="{1E8EA4F7-F0F2-CB4A-B6DA-28122F60CC5B}"/>
              </a:ext>
            </a:extLst>
          </p:cNvPr>
          <p:cNvGrpSpPr/>
          <p:nvPr/>
        </p:nvGrpSpPr>
        <p:grpSpPr>
          <a:xfrm>
            <a:off x="5265408" y="2364042"/>
            <a:ext cx="1187450" cy="746944"/>
            <a:chOff x="5265408" y="2364042"/>
            <a:chExt cx="1187450" cy="746944"/>
          </a:xfrm>
        </p:grpSpPr>
        <p:sp>
          <p:nvSpPr>
            <p:cNvPr id="15" name="Forma Livre 14">
              <a:extLst>
                <a:ext uri="{FF2B5EF4-FFF2-40B4-BE49-F238E27FC236}">
                  <a16:creationId xmlns:a16="http://schemas.microsoft.com/office/drawing/2014/main" id="{F88C2464-6A99-854E-BE51-2F5012C5FF5E}"/>
                </a:ext>
              </a:extLst>
            </p:cNvPr>
            <p:cNvSpPr/>
            <p:nvPr/>
          </p:nvSpPr>
          <p:spPr>
            <a:xfrm>
              <a:off x="5543672" y="2784867"/>
              <a:ext cx="858398" cy="14093"/>
            </a:xfrm>
            <a:custGeom>
              <a:avLst/>
              <a:gdLst>
                <a:gd name="connsiteX0" fmla="*/ 866266 w 858397"/>
                <a:gd name="connsiteY0" fmla="*/ 13389 h 14093"/>
                <a:gd name="connsiteX1" fmla="*/ 851960 w 858397"/>
                <a:gd name="connsiteY1" fmla="*/ 13389 h 14093"/>
                <a:gd name="connsiteX2" fmla="*/ 811472 w 858397"/>
                <a:gd name="connsiteY2" fmla="*/ 0 h 14093"/>
                <a:gd name="connsiteX3" fmla="*/ 0 w 858397"/>
                <a:gd name="connsiteY3" fmla="*/ 0 h 14093"/>
                <a:gd name="connsiteX4" fmla="*/ 100146 w 858397"/>
                <a:gd name="connsiteY4" fmla="*/ 24804 h 14093"/>
                <a:gd name="connsiteX5" fmla="*/ 866266 w 858397"/>
                <a:gd name="connsiteY5" fmla="*/ 24804 h 14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8397" h="14093">
                  <a:moveTo>
                    <a:pt x="866266" y="13389"/>
                  </a:moveTo>
                  <a:lnTo>
                    <a:pt x="851960" y="13389"/>
                  </a:lnTo>
                  <a:cubicBezTo>
                    <a:pt x="837354" y="13328"/>
                    <a:pt x="823157" y="8633"/>
                    <a:pt x="811472" y="0"/>
                  </a:cubicBezTo>
                  <a:lnTo>
                    <a:pt x="0" y="0"/>
                  </a:lnTo>
                  <a:cubicBezTo>
                    <a:pt x="30820" y="16212"/>
                    <a:pt x="65207" y="24729"/>
                    <a:pt x="100146" y="24804"/>
                  </a:cubicBezTo>
                  <a:lnTo>
                    <a:pt x="866266" y="24804"/>
                  </a:lnTo>
                  <a:close/>
                </a:path>
              </a:pathLst>
            </a:custGeom>
            <a:noFill/>
            <a:ln w="142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93" name="Forma Livre 92">
              <a:extLst>
                <a:ext uri="{FF2B5EF4-FFF2-40B4-BE49-F238E27FC236}">
                  <a16:creationId xmlns:a16="http://schemas.microsoft.com/office/drawing/2014/main" id="{49F7BF78-F480-1245-9ADB-C87FB9CEE695}"/>
                </a:ext>
              </a:extLst>
            </p:cNvPr>
            <p:cNvSpPr/>
            <p:nvPr/>
          </p:nvSpPr>
          <p:spPr>
            <a:xfrm>
              <a:off x="6333398" y="2698194"/>
              <a:ext cx="14307" cy="14093"/>
            </a:xfrm>
            <a:custGeom>
              <a:avLst/>
              <a:gdLst>
                <a:gd name="connsiteX0" fmla="*/ 4149 w 0"/>
                <a:gd name="connsiteY0" fmla="*/ 0 h 0"/>
                <a:gd name="connsiteX1" fmla="*/ 0 w 0"/>
                <a:gd name="connsiteY1" fmla="*/ 7892 h 0"/>
                <a:gd name="connsiteX2" fmla="*/ 4149 w 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>
                  <a:moveTo>
                    <a:pt x="4149" y="0"/>
                  </a:moveTo>
                  <a:cubicBezTo>
                    <a:pt x="2586" y="2535"/>
                    <a:pt x="1200" y="5172"/>
                    <a:pt x="0" y="7892"/>
                  </a:cubicBezTo>
                  <a:cubicBezTo>
                    <a:pt x="1199" y="5172"/>
                    <a:pt x="2585" y="2535"/>
                    <a:pt x="4149" y="0"/>
                  </a:cubicBezTo>
                  <a:close/>
                </a:path>
              </a:pathLst>
            </a:custGeom>
            <a:noFill/>
            <a:ln w="142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94" name="Forma Livre 93">
              <a:extLst>
                <a:ext uri="{FF2B5EF4-FFF2-40B4-BE49-F238E27FC236}">
                  <a16:creationId xmlns:a16="http://schemas.microsoft.com/office/drawing/2014/main" id="{D8AB18E5-E093-9049-86FA-71504051FE3E}"/>
                </a:ext>
              </a:extLst>
            </p:cNvPr>
            <p:cNvSpPr/>
            <p:nvPr/>
          </p:nvSpPr>
          <p:spPr>
            <a:xfrm>
              <a:off x="5484442" y="2731736"/>
              <a:ext cx="844091" cy="14093"/>
            </a:xfrm>
            <a:custGeom>
              <a:avLst/>
              <a:gdLst>
                <a:gd name="connsiteX0" fmla="*/ 0 w 844090"/>
                <a:gd name="connsiteY0" fmla="*/ 7047 h 14093"/>
                <a:gd name="connsiteX1" fmla="*/ 18312 w 844090"/>
                <a:gd name="connsiteY1" fmla="*/ 24945 h 14093"/>
                <a:gd name="connsiteX2" fmla="*/ 848097 w 844090"/>
                <a:gd name="connsiteY2" fmla="*/ 24945 h 14093"/>
                <a:gd name="connsiteX3" fmla="*/ 842946 w 844090"/>
                <a:gd name="connsiteY3" fmla="*/ 0 h 14093"/>
                <a:gd name="connsiteX4" fmla="*/ 843662 w 844090"/>
                <a:gd name="connsiteY4" fmla="*/ 7047 h 14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4090" h="14093">
                  <a:moveTo>
                    <a:pt x="0" y="7047"/>
                  </a:moveTo>
                  <a:cubicBezTo>
                    <a:pt x="5736" y="13368"/>
                    <a:pt x="11851" y="19344"/>
                    <a:pt x="18312" y="24945"/>
                  </a:cubicBezTo>
                  <a:lnTo>
                    <a:pt x="848097" y="24945"/>
                  </a:lnTo>
                  <a:cubicBezTo>
                    <a:pt x="844738" y="17043"/>
                    <a:pt x="842988" y="8567"/>
                    <a:pt x="842946" y="0"/>
                  </a:cubicBezTo>
                  <a:cubicBezTo>
                    <a:pt x="843053" y="2360"/>
                    <a:pt x="843292" y="4712"/>
                    <a:pt x="843662" y="7047"/>
                  </a:cubicBezTo>
                  <a:close/>
                </a:path>
              </a:pathLst>
            </a:custGeom>
            <a:noFill/>
            <a:ln w="142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95" name="Forma Livre 94">
              <a:extLst>
                <a:ext uri="{FF2B5EF4-FFF2-40B4-BE49-F238E27FC236}">
                  <a16:creationId xmlns:a16="http://schemas.microsoft.com/office/drawing/2014/main" id="{DAA532B2-DF59-8E4A-B270-C351A5E4B1DC}"/>
                </a:ext>
              </a:extLst>
            </p:cNvPr>
            <p:cNvSpPr/>
            <p:nvPr/>
          </p:nvSpPr>
          <p:spPr>
            <a:xfrm>
              <a:off x="6370881" y="2707495"/>
              <a:ext cx="28613" cy="42280"/>
            </a:xfrm>
            <a:custGeom>
              <a:avLst/>
              <a:gdLst>
                <a:gd name="connsiteX0" fmla="*/ 0 w 28613"/>
                <a:gd name="connsiteY0" fmla="*/ 24240 h 42279"/>
                <a:gd name="connsiteX1" fmla="*/ 24751 w 28613"/>
                <a:gd name="connsiteY1" fmla="*/ 48481 h 42279"/>
                <a:gd name="connsiteX2" fmla="*/ 39057 w 28613"/>
                <a:gd name="connsiteY2" fmla="*/ 48481 h 42279"/>
                <a:gd name="connsiteX3" fmla="*/ 39057 w 28613"/>
                <a:gd name="connsiteY3" fmla="*/ 15925 h 42279"/>
                <a:gd name="connsiteX4" fmla="*/ 37626 w 28613"/>
                <a:gd name="connsiteY4" fmla="*/ 0 h 42279"/>
                <a:gd name="connsiteX5" fmla="*/ 24751 w 28613"/>
                <a:gd name="connsiteY5" fmla="*/ 0 h 42279"/>
                <a:gd name="connsiteX6" fmla="*/ 0 w 28613"/>
                <a:gd name="connsiteY6" fmla="*/ 24240 h 42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613" h="42279">
                  <a:moveTo>
                    <a:pt x="0" y="24240"/>
                  </a:moveTo>
                  <a:cubicBezTo>
                    <a:pt x="156" y="37619"/>
                    <a:pt x="11169" y="48405"/>
                    <a:pt x="24751" y="48481"/>
                  </a:cubicBezTo>
                  <a:lnTo>
                    <a:pt x="39057" y="48481"/>
                  </a:lnTo>
                  <a:lnTo>
                    <a:pt x="39057" y="15925"/>
                  </a:lnTo>
                  <a:cubicBezTo>
                    <a:pt x="39053" y="10586"/>
                    <a:pt x="38574" y="5257"/>
                    <a:pt x="37626" y="0"/>
                  </a:cubicBezTo>
                  <a:lnTo>
                    <a:pt x="24751" y="0"/>
                  </a:lnTo>
                  <a:cubicBezTo>
                    <a:pt x="11169" y="76"/>
                    <a:pt x="156" y="10862"/>
                    <a:pt x="0" y="24240"/>
                  </a:cubicBezTo>
                  <a:close/>
                </a:path>
              </a:pathLst>
            </a:custGeom>
            <a:noFill/>
            <a:ln w="142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98" name="Forma Livre 97">
              <a:extLst>
                <a:ext uri="{FF2B5EF4-FFF2-40B4-BE49-F238E27FC236}">
                  <a16:creationId xmlns:a16="http://schemas.microsoft.com/office/drawing/2014/main" id="{C8B3988F-50E4-CA49-99B0-A1EED504EC05}"/>
                </a:ext>
              </a:extLst>
            </p:cNvPr>
            <p:cNvSpPr/>
            <p:nvPr/>
          </p:nvSpPr>
          <p:spPr>
            <a:xfrm>
              <a:off x="6327961" y="2720461"/>
              <a:ext cx="14307" cy="14093"/>
            </a:xfrm>
            <a:custGeom>
              <a:avLst/>
              <a:gdLst>
                <a:gd name="connsiteX0" fmla="*/ 1145 w 0"/>
                <a:gd name="connsiteY0" fmla="*/ 0 h 0"/>
                <a:gd name="connsiteX1" fmla="*/ 0 w 0"/>
                <a:gd name="connsiteY1" fmla="*/ 11275 h 0"/>
                <a:gd name="connsiteX2" fmla="*/ 1145 w 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>
                  <a:moveTo>
                    <a:pt x="1145" y="0"/>
                  </a:moveTo>
                  <a:cubicBezTo>
                    <a:pt x="430" y="3718"/>
                    <a:pt x="47" y="7491"/>
                    <a:pt x="0" y="11275"/>
                  </a:cubicBezTo>
                  <a:cubicBezTo>
                    <a:pt x="49" y="7491"/>
                    <a:pt x="432" y="3718"/>
                    <a:pt x="1145" y="0"/>
                  </a:cubicBezTo>
                  <a:close/>
                </a:path>
              </a:pathLst>
            </a:custGeom>
            <a:noFill/>
            <a:ln w="142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99" name="Forma Livre 98">
              <a:extLst>
                <a:ext uri="{FF2B5EF4-FFF2-40B4-BE49-F238E27FC236}">
                  <a16:creationId xmlns:a16="http://schemas.microsoft.com/office/drawing/2014/main" id="{6EF932B3-73DF-234E-BB47-488A4B6B5184}"/>
                </a:ext>
              </a:extLst>
            </p:cNvPr>
            <p:cNvSpPr/>
            <p:nvPr/>
          </p:nvSpPr>
          <p:spPr>
            <a:xfrm>
              <a:off x="6329821" y="2709609"/>
              <a:ext cx="14307" cy="14093"/>
            </a:xfrm>
            <a:custGeom>
              <a:avLst/>
              <a:gdLst>
                <a:gd name="connsiteX0" fmla="*/ 2289 w 0"/>
                <a:gd name="connsiteY0" fmla="*/ 0 h 0"/>
                <a:gd name="connsiteX1" fmla="*/ 0 w 0"/>
                <a:gd name="connsiteY1" fmla="*/ 7469 h 0"/>
                <a:gd name="connsiteX2" fmla="*/ 2289 w 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>
                  <a:moveTo>
                    <a:pt x="2289" y="0"/>
                  </a:moveTo>
                  <a:cubicBezTo>
                    <a:pt x="1374" y="2442"/>
                    <a:pt x="609" y="4936"/>
                    <a:pt x="0" y="7469"/>
                  </a:cubicBezTo>
                  <a:cubicBezTo>
                    <a:pt x="609" y="4936"/>
                    <a:pt x="1374" y="2442"/>
                    <a:pt x="2289" y="0"/>
                  </a:cubicBezTo>
                  <a:close/>
                </a:path>
              </a:pathLst>
            </a:custGeom>
            <a:noFill/>
            <a:ln w="142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00" name="Forma Livre 99">
              <a:extLst>
                <a:ext uri="{FF2B5EF4-FFF2-40B4-BE49-F238E27FC236}">
                  <a16:creationId xmlns:a16="http://schemas.microsoft.com/office/drawing/2014/main" id="{B363ADC9-3E01-CA48-AA42-DB7CBD0632B9}"/>
                </a:ext>
              </a:extLst>
            </p:cNvPr>
            <p:cNvSpPr/>
            <p:nvPr/>
          </p:nvSpPr>
          <p:spPr>
            <a:xfrm>
              <a:off x="5429934" y="2406322"/>
              <a:ext cx="958544" cy="281866"/>
            </a:xfrm>
            <a:custGeom>
              <a:avLst/>
              <a:gdLst>
                <a:gd name="connsiteX0" fmla="*/ 0 w 958543"/>
                <a:gd name="connsiteY0" fmla="*/ 125149 h 281865"/>
                <a:gd name="connsiteX1" fmla="*/ 27612 w 958543"/>
                <a:gd name="connsiteY1" fmla="*/ 76245 h 281865"/>
                <a:gd name="connsiteX2" fmla="*/ 58943 w 958543"/>
                <a:gd name="connsiteY2" fmla="*/ 58065 h 281865"/>
                <a:gd name="connsiteX3" fmla="*/ 278979 w 958543"/>
                <a:gd name="connsiteY3" fmla="*/ 58065 h 281865"/>
                <a:gd name="connsiteX4" fmla="*/ 314746 w 958543"/>
                <a:gd name="connsiteY4" fmla="*/ 93298 h 281865"/>
                <a:gd name="connsiteX5" fmla="*/ 314746 w 958543"/>
                <a:gd name="connsiteY5" fmla="*/ 191951 h 281865"/>
                <a:gd name="connsiteX6" fmla="*/ 278979 w 958543"/>
                <a:gd name="connsiteY6" fmla="*/ 227184 h 281865"/>
                <a:gd name="connsiteX7" fmla="*/ 3147 w 958543"/>
                <a:gd name="connsiteY7" fmla="*/ 227184 h 281865"/>
                <a:gd name="connsiteX8" fmla="*/ 24607 w 958543"/>
                <a:gd name="connsiteY8" fmla="*/ 290181 h 281865"/>
                <a:gd name="connsiteX9" fmla="*/ 908471 w 958543"/>
                <a:gd name="connsiteY9" fmla="*/ 290181 h 281865"/>
                <a:gd name="connsiteX10" fmla="*/ 959116 w 958543"/>
                <a:gd name="connsiteY10" fmla="*/ 259599 h 281865"/>
                <a:gd name="connsiteX11" fmla="*/ 887011 w 958543"/>
                <a:gd name="connsiteY11" fmla="*/ 225493 h 281865"/>
                <a:gd name="connsiteX12" fmla="*/ 819913 w 958543"/>
                <a:gd name="connsiteY12" fmla="*/ 225493 h 281865"/>
                <a:gd name="connsiteX13" fmla="*/ 723772 w 958543"/>
                <a:gd name="connsiteY13" fmla="*/ 186313 h 281865"/>
                <a:gd name="connsiteX14" fmla="*/ 561964 w 958543"/>
                <a:gd name="connsiteY14" fmla="*/ 26777 h 281865"/>
                <a:gd name="connsiteX15" fmla="*/ 496297 w 958543"/>
                <a:gd name="connsiteY15" fmla="*/ 0 h 281865"/>
                <a:gd name="connsiteX16" fmla="*/ 42061 w 958543"/>
                <a:gd name="connsiteY16" fmla="*/ 0 h 281865"/>
                <a:gd name="connsiteX17" fmla="*/ 0 w 958543"/>
                <a:gd name="connsiteY17" fmla="*/ 10006 h 281865"/>
                <a:gd name="connsiteX18" fmla="*/ 371972 w 958543"/>
                <a:gd name="connsiteY18" fmla="*/ 93298 h 281865"/>
                <a:gd name="connsiteX19" fmla="*/ 407739 w 958543"/>
                <a:gd name="connsiteY19" fmla="*/ 58065 h 281865"/>
                <a:gd name="connsiteX20" fmla="*/ 516326 w 958543"/>
                <a:gd name="connsiteY20" fmla="*/ 58065 h 281865"/>
                <a:gd name="connsiteX21" fmla="*/ 541649 w 958543"/>
                <a:gd name="connsiteY21" fmla="*/ 68353 h 281865"/>
                <a:gd name="connsiteX22" fmla="*/ 641795 w 958543"/>
                <a:gd name="connsiteY22" fmla="*/ 167006 h 281865"/>
                <a:gd name="connsiteX23" fmla="*/ 641859 w 958543"/>
                <a:gd name="connsiteY23" fmla="*/ 216833 h 281865"/>
                <a:gd name="connsiteX24" fmla="*/ 616473 w 958543"/>
                <a:gd name="connsiteY24" fmla="*/ 227184 h 281865"/>
                <a:gd name="connsiteX25" fmla="*/ 407739 w 958543"/>
                <a:gd name="connsiteY25" fmla="*/ 227184 h 281865"/>
                <a:gd name="connsiteX26" fmla="*/ 371972 w 958543"/>
                <a:gd name="connsiteY26" fmla="*/ 191951 h 281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58543" h="281865">
                  <a:moveTo>
                    <a:pt x="0" y="125149"/>
                  </a:moveTo>
                  <a:lnTo>
                    <a:pt x="27612" y="76245"/>
                  </a:lnTo>
                  <a:cubicBezTo>
                    <a:pt x="33916" y="65017"/>
                    <a:pt x="45918" y="58053"/>
                    <a:pt x="58943" y="58065"/>
                  </a:cubicBezTo>
                  <a:lnTo>
                    <a:pt x="278979" y="58065"/>
                  </a:lnTo>
                  <a:cubicBezTo>
                    <a:pt x="298733" y="58065"/>
                    <a:pt x="314746" y="73839"/>
                    <a:pt x="314746" y="93298"/>
                  </a:cubicBezTo>
                  <a:lnTo>
                    <a:pt x="314746" y="191951"/>
                  </a:lnTo>
                  <a:cubicBezTo>
                    <a:pt x="314746" y="211410"/>
                    <a:pt x="298733" y="227184"/>
                    <a:pt x="278979" y="227184"/>
                  </a:cubicBezTo>
                  <a:lnTo>
                    <a:pt x="3147" y="227184"/>
                  </a:lnTo>
                  <a:cubicBezTo>
                    <a:pt x="6859" y="249172"/>
                    <a:pt x="14103" y="270438"/>
                    <a:pt x="24607" y="290181"/>
                  </a:cubicBezTo>
                  <a:lnTo>
                    <a:pt x="908471" y="290181"/>
                  </a:lnTo>
                  <a:cubicBezTo>
                    <a:pt x="919757" y="272934"/>
                    <a:pt x="938393" y="261680"/>
                    <a:pt x="959116" y="259599"/>
                  </a:cubicBezTo>
                  <a:cubicBezTo>
                    <a:pt x="941539" y="238092"/>
                    <a:pt x="915040" y="225558"/>
                    <a:pt x="887011" y="225493"/>
                  </a:cubicBezTo>
                  <a:lnTo>
                    <a:pt x="819913" y="225493"/>
                  </a:lnTo>
                  <a:cubicBezTo>
                    <a:pt x="783840" y="225605"/>
                    <a:pt x="749222" y="211497"/>
                    <a:pt x="723772" y="186313"/>
                  </a:cubicBezTo>
                  <a:lnTo>
                    <a:pt x="561964" y="26777"/>
                  </a:lnTo>
                  <a:cubicBezTo>
                    <a:pt x="544573" y="9586"/>
                    <a:pt x="520934" y="-53"/>
                    <a:pt x="496297" y="0"/>
                  </a:cubicBezTo>
                  <a:lnTo>
                    <a:pt x="42061" y="0"/>
                  </a:lnTo>
                  <a:cubicBezTo>
                    <a:pt x="27436" y="21"/>
                    <a:pt x="13023" y="3449"/>
                    <a:pt x="0" y="10006"/>
                  </a:cubicBezTo>
                  <a:close/>
                  <a:moveTo>
                    <a:pt x="371972" y="93298"/>
                  </a:moveTo>
                  <a:cubicBezTo>
                    <a:pt x="371972" y="73839"/>
                    <a:pt x="387986" y="58065"/>
                    <a:pt x="407739" y="58065"/>
                  </a:cubicBezTo>
                  <a:lnTo>
                    <a:pt x="516326" y="58065"/>
                  </a:lnTo>
                  <a:cubicBezTo>
                    <a:pt x="525812" y="58079"/>
                    <a:pt x="534911" y="61775"/>
                    <a:pt x="541649" y="68353"/>
                  </a:cubicBezTo>
                  <a:lnTo>
                    <a:pt x="641795" y="167006"/>
                  </a:lnTo>
                  <a:cubicBezTo>
                    <a:pt x="655781" y="180748"/>
                    <a:pt x="655809" y="203056"/>
                    <a:pt x="641859" y="216833"/>
                  </a:cubicBezTo>
                  <a:cubicBezTo>
                    <a:pt x="635134" y="223475"/>
                    <a:pt x="625996" y="227201"/>
                    <a:pt x="616473" y="227184"/>
                  </a:cubicBezTo>
                  <a:lnTo>
                    <a:pt x="407739" y="227184"/>
                  </a:lnTo>
                  <a:cubicBezTo>
                    <a:pt x="387986" y="227184"/>
                    <a:pt x="371972" y="211410"/>
                    <a:pt x="371972" y="191951"/>
                  </a:cubicBezTo>
                  <a:close/>
                </a:path>
              </a:pathLst>
            </a:custGeom>
            <a:noFill/>
            <a:ln w="142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01" name="Forma Livre 100">
              <a:extLst>
                <a:ext uri="{FF2B5EF4-FFF2-40B4-BE49-F238E27FC236}">
                  <a16:creationId xmlns:a16="http://schemas.microsoft.com/office/drawing/2014/main" id="{ABDECE74-1F0C-D843-BD47-0BEB17B52C68}"/>
                </a:ext>
              </a:extLst>
            </p:cNvPr>
            <p:cNvSpPr/>
            <p:nvPr/>
          </p:nvSpPr>
          <p:spPr>
            <a:xfrm>
              <a:off x="6138112" y="2809672"/>
              <a:ext cx="271826" cy="112746"/>
            </a:xfrm>
            <a:custGeom>
              <a:avLst/>
              <a:gdLst>
                <a:gd name="connsiteX0" fmla="*/ 271826 w 271825"/>
                <a:gd name="connsiteY0" fmla="*/ 0 h 112746"/>
                <a:gd name="connsiteX1" fmla="*/ 0 w 271825"/>
                <a:gd name="connsiteY1" fmla="*/ 0 h 112746"/>
                <a:gd name="connsiteX2" fmla="*/ 147501 w 271825"/>
                <a:gd name="connsiteY2" fmla="*/ 118102 h 112746"/>
                <a:gd name="connsiteX3" fmla="*/ 178833 w 271825"/>
                <a:gd name="connsiteY3" fmla="*/ 118102 h 112746"/>
                <a:gd name="connsiteX4" fmla="*/ 271826 w 271825"/>
                <a:gd name="connsiteY4" fmla="*/ 26495 h 11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1825" h="112746">
                  <a:moveTo>
                    <a:pt x="271826" y="0"/>
                  </a:moveTo>
                  <a:lnTo>
                    <a:pt x="0" y="0"/>
                  </a:lnTo>
                  <a:cubicBezTo>
                    <a:pt x="71375" y="-66"/>
                    <a:pt x="132982" y="49261"/>
                    <a:pt x="147501" y="118102"/>
                  </a:cubicBezTo>
                  <a:lnTo>
                    <a:pt x="178833" y="118102"/>
                  </a:lnTo>
                  <a:cubicBezTo>
                    <a:pt x="230159" y="118024"/>
                    <a:pt x="271747" y="77056"/>
                    <a:pt x="271826" y="26495"/>
                  </a:cubicBezTo>
                  <a:close/>
                </a:path>
              </a:pathLst>
            </a:custGeom>
            <a:solidFill>
              <a:schemeClr val="accent4"/>
            </a:solidFill>
            <a:ln w="142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02" name="Forma Livre 101">
              <a:extLst>
                <a:ext uri="{FF2B5EF4-FFF2-40B4-BE49-F238E27FC236}">
                  <a16:creationId xmlns:a16="http://schemas.microsoft.com/office/drawing/2014/main" id="{F4C93CC2-8752-4F44-9A38-8EED7B65897F}"/>
                </a:ext>
              </a:extLst>
            </p:cNvPr>
            <p:cNvSpPr/>
            <p:nvPr/>
          </p:nvSpPr>
          <p:spPr>
            <a:xfrm>
              <a:off x="5308328" y="2416328"/>
              <a:ext cx="143066" cy="267772"/>
            </a:xfrm>
            <a:custGeom>
              <a:avLst/>
              <a:gdLst>
                <a:gd name="connsiteX0" fmla="*/ 124754 w 143066"/>
                <a:gd name="connsiteY0" fmla="*/ 217178 h 267772"/>
                <a:gd name="connsiteX1" fmla="*/ 88954 w 143066"/>
                <a:gd name="connsiteY1" fmla="*/ 181977 h 267772"/>
                <a:gd name="connsiteX2" fmla="*/ 93422 w 143066"/>
                <a:gd name="connsiteY2" fmla="*/ 164891 h 267772"/>
                <a:gd name="connsiteX3" fmla="*/ 122036 w 143066"/>
                <a:gd name="connsiteY3" fmla="*/ 115142 h 267772"/>
                <a:gd name="connsiteX4" fmla="*/ 122036 w 143066"/>
                <a:gd name="connsiteY4" fmla="*/ 0 h 267772"/>
                <a:gd name="connsiteX5" fmla="*/ 80546 w 143066"/>
                <a:gd name="connsiteY5" fmla="*/ 40589 h 267772"/>
                <a:gd name="connsiteX6" fmla="*/ 9872 w 143066"/>
                <a:gd name="connsiteY6" fmla="*/ 179971 h 267772"/>
                <a:gd name="connsiteX7" fmla="*/ 0 w 143066"/>
                <a:gd name="connsiteY7" fmla="*/ 220983 h 267772"/>
                <a:gd name="connsiteX8" fmla="*/ 0 w 143066"/>
                <a:gd name="connsiteY8" fmla="*/ 280174 h 267772"/>
                <a:gd name="connsiteX9" fmla="*/ 146214 w 143066"/>
                <a:gd name="connsiteY9" fmla="*/ 280174 h 267772"/>
                <a:gd name="connsiteX10" fmla="*/ 124754 w 143066"/>
                <a:gd name="connsiteY10" fmla="*/ 217178 h 267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3066" h="267772">
                  <a:moveTo>
                    <a:pt x="124754" y="217178"/>
                  </a:moveTo>
                  <a:cubicBezTo>
                    <a:pt x="105000" y="217196"/>
                    <a:pt x="88972" y="201436"/>
                    <a:pt x="88954" y="181977"/>
                  </a:cubicBezTo>
                  <a:cubicBezTo>
                    <a:pt x="88948" y="176001"/>
                    <a:pt x="90486" y="170121"/>
                    <a:pt x="93422" y="164891"/>
                  </a:cubicBezTo>
                  <a:lnTo>
                    <a:pt x="122036" y="115142"/>
                  </a:lnTo>
                  <a:lnTo>
                    <a:pt x="122036" y="0"/>
                  </a:lnTo>
                  <a:cubicBezTo>
                    <a:pt x="104117" y="8758"/>
                    <a:pt x="89561" y="22998"/>
                    <a:pt x="80546" y="40589"/>
                  </a:cubicBezTo>
                  <a:lnTo>
                    <a:pt x="9872" y="179971"/>
                  </a:lnTo>
                  <a:cubicBezTo>
                    <a:pt x="3405" y="192705"/>
                    <a:pt x="26" y="206744"/>
                    <a:pt x="0" y="220983"/>
                  </a:cubicBezTo>
                  <a:lnTo>
                    <a:pt x="0" y="280174"/>
                  </a:lnTo>
                  <a:lnTo>
                    <a:pt x="146214" y="280174"/>
                  </a:lnTo>
                  <a:cubicBezTo>
                    <a:pt x="135709" y="260432"/>
                    <a:pt x="128465" y="239166"/>
                    <a:pt x="124754" y="217178"/>
                  </a:cubicBezTo>
                  <a:close/>
                </a:path>
              </a:pathLst>
            </a:custGeom>
            <a:solidFill>
              <a:schemeClr val="accent4"/>
            </a:solidFill>
            <a:ln w="142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03" name="Forma Livre 102">
              <a:extLst>
                <a:ext uri="{FF2B5EF4-FFF2-40B4-BE49-F238E27FC236}">
                  <a16:creationId xmlns:a16="http://schemas.microsoft.com/office/drawing/2014/main" id="{15A8E021-E461-8943-80B1-726838873D0A}"/>
                </a:ext>
              </a:extLst>
            </p:cNvPr>
            <p:cNvSpPr/>
            <p:nvPr/>
          </p:nvSpPr>
          <p:spPr>
            <a:xfrm>
              <a:off x="5308328" y="2784867"/>
              <a:ext cx="829784" cy="140933"/>
            </a:xfrm>
            <a:custGeom>
              <a:avLst/>
              <a:gdLst>
                <a:gd name="connsiteX0" fmla="*/ 235344 w 829784"/>
                <a:gd name="connsiteY0" fmla="*/ 0 h 140932"/>
                <a:gd name="connsiteX1" fmla="*/ 0 w 829784"/>
                <a:gd name="connsiteY1" fmla="*/ 0 h 140932"/>
                <a:gd name="connsiteX2" fmla="*/ 0 w 829784"/>
                <a:gd name="connsiteY2" fmla="*/ 51300 h 140932"/>
                <a:gd name="connsiteX3" fmla="*/ 92993 w 829784"/>
                <a:gd name="connsiteY3" fmla="*/ 142906 h 140932"/>
                <a:gd name="connsiteX4" fmla="*/ 107300 w 829784"/>
                <a:gd name="connsiteY4" fmla="*/ 142906 h 140932"/>
                <a:gd name="connsiteX5" fmla="*/ 283092 w 829784"/>
                <a:gd name="connsiteY5" fmla="*/ 25755 h 140932"/>
                <a:gd name="connsiteX6" fmla="*/ 402016 w 829784"/>
                <a:gd name="connsiteY6" fmla="*/ 142906 h 140932"/>
                <a:gd name="connsiteX7" fmla="*/ 682998 w 829784"/>
                <a:gd name="connsiteY7" fmla="*/ 142906 h 140932"/>
                <a:gd name="connsiteX8" fmla="*/ 829784 w 829784"/>
                <a:gd name="connsiteY8" fmla="*/ 24804 h 140932"/>
                <a:gd name="connsiteX9" fmla="*/ 336206 w 829784"/>
                <a:gd name="connsiteY9" fmla="*/ 24804 h 140932"/>
                <a:gd name="connsiteX10" fmla="*/ 235344 w 829784"/>
                <a:gd name="connsiteY10" fmla="*/ 0 h 140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9784" h="140932">
                  <a:moveTo>
                    <a:pt x="235344" y="0"/>
                  </a:moveTo>
                  <a:lnTo>
                    <a:pt x="0" y="0"/>
                  </a:lnTo>
                  <a:lnTo>
                    <a:pt x="0" y="51300"/>
                  </a:lnTo>
                  <a:cubicBezTo>
                    <a:pt x="79" y="101860"/>
                    <a:pt x="41667" y="142828"/>
                    <a:pt x="92993" y="142906"/>
                  </a:cubicBezTo>
                  <a:lnTo>
                    <a:pt x="107300" y="142906"/>
                  </a:lnTo>
                  <a:cubicBezTo>
                    <a:pt x="123003" y="62736"/>
                    <a:pt x="201708" y="10286"/>
                    <a:pt x="283092" y="25755"/>
                  </a:cubicBezTo>
                  <a:cubicBezTo>
                    <a:pt x="343309" y="37201"/>
                    <a:pt x="390397" y="83587"/>
                    <a:pt x="402016" y="142906"/>
                  </a:cubicBezTo>
                  <a:lnTo>
                    <a:pt x="682998" y="142906"/>
                  </a:lnTo>
                  <a:cubicBezTo>
                    <a:pt x="697463" y="74324"/>
                    <a:pt x="758678" y="25071"/>
                    <a:pt x="829784" y="24804"/>
                  </a:cubicBezTo>
                  <a:lnTo>
                    <a:pt x="336206" y="24804"/>
                  </a:lnTo>
                  <a:cubicBezTo>
                    <a:pt x="301025" y="24845"/>
                    <a:pt x="266378" y="16324"/>
                    <a:pt x="235344" y="0"/>
                  </a:cubicBezTo>
                  <a:close/>
                </a:path>
              </a:pathLst>
            </a:custGeom>
            <a:solidFill>
              <a:schemeClr val="accent4"/>
            </a:solidFill>
            <a:ln w="142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04" name="Forma Livre 103">
              <a:extLst>
                <a:ext uri="{FF2B5EF4-FFF2-40B4-BE49-F238E27FC236}">
                  <a16:creationId xmlns:a16="http://schemas.microsoft.com/office/drawing/2014/main" id="{5720F4BB-3881-DF43-ABC0-195D9198C750}"/>
                </a:ext>
              </a:extLst>
            </p:cNvPr>
            <p:cNvSpPr/>
            <p:nvPr/>
          </p:nvSpPr>
          <p:spPr>
            <a:xfrm>
              <a:off x="5308328" y="2738782"/>
              <a:ext cx="185986" cy="14093"/>
            </a:xfrm>
            <a:custGeom>
              <a:avLst/>
              <a:gdLst>
                <a:gd name="connsiteX0" fmla="*/ 176115 w 185986"/>
                <a:gd name="connsiteY0" fmla="*/ 0 h 14093"/>
                <a:gd name="connsiteX1" fmla="*/ 0 w 185986"/>
                <a:gd name="connsiteY1" fmla="*/ 0 h 14093"/>
                <a:gd name="connsiteX2" fmla="*/ 0 w 185986"/>
                <a:gd name="connsiteY2" fmla="*/ 17898 h 14093"/>
                <a:gd name="connsiteX3" fmla="*/ 194427 w 185986"/>
                <a:gd name="connsiteY3" fmla="*/ 17898 h 14093"/>
                <a:gd name="connsiteX4" fmla="*/ 176115 w 185986"/>
                <a:gd name="connsiteY4" fmla="*/ 0 h 14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986" h="14093">
                  <a:moveTo>
                    <a:pt x="176115" y="0"/>
                  </a:moveTo>
                  <a:lnTo>
                    <a:pt x="0" y="0"/>
                  </a:lnTo>
                  <a:lnTo>
                    <a:pt x="0" y="17898"/>
                  </a:lnTo>
                  <a:lnTo>
                    <a:pt x="194427" y="17898"/>
                  </a:lnTo>
                  <a:cubicBezTo>
                    <a:pt x="187966" y="12298"/>
                    <a:pt x="181851" y="6321"/>
                    <a:pt x="176115" y="0"/>
                  </a:cubicBezTo>
                  <a:close/>
                </a:path>
              </a:pathLst>
            </a:custGeom>
            <a:solidFill>
              <a:schemeClr val="accent4"/>
            </a:solidFill>
            <a:ln w="142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05" name="Forma Livre 104">
              <a:extLst>
                <a:ext uri="{FF2B5EF4-FFF2-40B4-BE49-F238E27FC236}">
                  <a16:creationId xmlns:a16="http://schemas.microsoft.com/office/drawing/2014/main" id="{6DE5B44E-777D-C640-BD79-1A3A8B2877E4}"/>
                </a:ext>
              </a:extLst>
            </p:cNvPr>
            <p:cNvSpPr/>
            <p:nvPr/>
          </p:nvSpPr>
          <p:spPr>
            <a:xfrm>
              <a:off x="5265408" y="2364041"/>
              <a:ext cx="1187450" cy="732851"/>
            </a:xfrm>
            <a:custGeom>
              <a:avLst/>
              <a:gdLst>
                <a:gd name="connsiteX0" fmla="*/ 1051537 w 1187450"/>
                <a:gd name="connsiteY0" fmla="*/ 225493 h 732850"/>
                <a:gd name="connsiteX1" fmla="*/ 984439 w 1187450"/>
                <a:gd name="connsiteY1" fmla="*/ 225493 h 732850"/>
                <a:gd name="connsiteX2" fmla="*/ 918629 w 1187450"/>
                <a:gd name="connsiteY2" fmla="*/ 198716 h 732850"/>
                <a:gd name="connsiteX3" fmla="*/ 756821 w 1187450"/>
                <a:gd name="connsiteY3" fmla="*/ 39180 h 732850"/>
                <a:gd name="connsiteX4" fmla="*/ 660823 w 1187450"/>
                <a:gd name="connsiteY4" fmla="*/ 1 h 732850"/>
                <a:gd name="connsiteX5" fmla="*/ 206588 w 1187450"/>
                <a:gd name="connsiteY5" fmla="*/ 1 h 732850"/>
                <a:gd name="connsiteX6" fmla="*/ 84981 w 1187450"/>
                <a:gd name="connsiteY6" fmla="*/ 73991 h 732850"/>
                <a:gd name="connsiteX7" fmla="*/ 14307 w 1187450"/>
                <a:gd name="connsiteY7" fmla="*/ 213373 h 732850"/>
                <a:gd name="connsiteX8" fmla="*/ 0 w 1187450"/>
                <a:gd name="connsiteY8" fmla="*/ 273270 h 732850"/>
                <a:gd name="connsiteX9" fmla="*/ 0 w 1187450"/>
                <a:gd name="connsiteY9" fmla="*/ 472126 h 732850"/>
                <a:gd name="connsiteX10" fmla="*/ 135913 w 1187450"/>
                <a:gd name="connsiteY10" fmla="*/ 606012 h 732850"/>
                <a:gd name="connsiteX11" fmla="*/ 147931 w 1187450"/>
                <a:gd name="connsiteY11" fmla="*/ 606012 h 732850"/>
                <a:gd name="connsiteX12" fmla="*/ 313909 w 1187450"/>
                <a:gd name="connsiteY12" fmla="*/ 736635 h 732850"/>
                <a:gd name="connsiteX13" fmla="*/ 446510 w 1187450"/>
                <a:gd name="connsiteY13" fmla="*/ 606012 h 732850"/>
                <a:gd name="connsiteX14" fmla="*/ 723486 w 1187450"/>
                <a:gd name="connsiteY14" fmla="*/ 606012 h 732850"/>
                <a:gd name="connsiteX15" fmla="*/ 885311 w 1187450"/>
                <a:gd name="connsiteY15" fmla="*/ 741291 h 732850"/>
                <a:gd name="connsiteX16" fmla="*/ 1022638 w 1187450"/>
                <a:gd name="connsiteY16" fmla="*/ 606012 h 732850"/>
                <a:gd name="connsiteX17" fmla="*/ 1051251 w 1187450"/>
                <a:gd name="connsiteY17" fmla="*/ 606012 h 732850"/>
                <a:gd name="connsiteX18" fmla="*/ 1187450 w 1187450"/>
                <a:gd name="connsiteY18" fmla="*/ 472126 h 732850"/>
                <a:gd name="connsiteX19" fmla="*/ 1187450 w 1187450"/>
                <a:gd name="connsiteY19" fmla="*/ 359380 h 732850"/>
                <a:gd name="connsiteX20" fmla="*/ 1051537 w 1187450"/>
                <a:gd name="connsiteY20" fmla="*/ 225493 h 732850"/>
                <a:gd name="connsiteX21" fmla="*/ 1051537 w 1187450"/>
                <a:gd name="connsiteY21" fmla="*/ 563732 h 732850"/>
                <a:gd name="connsiteX22" fmla="*/ 1020206 w 1187450"/>
                <a:gd name="connsiteY22" fmla="*/ 563732 h 732850"/>
                <a:gd name="connsiteX23" fmla="*/ 872704 w 1187450"/>
                <a:gd name="connsiteY23" fmla="*/ 445631 h 732850"/>
                <a:gd name="connsiteX24" fmla="*/ 872704 w 1187450"/>
                <a:gd name="connsiteY24" fmla="*/ 445631 h 732850"/>
                <a:gd name="connsiteX25" fmla="*/ 725918 w 1187450"/>
                <a:gd name="connsiteY25" fmla="*/ 563732 h 732850"/>
                <a:gd name="connsiteX26" fmla="*/ 444936 w 1187450"/>
                <a:gd name="connsiteY26" fmla="*/ 563732 h 732850"/>
                <a:gd name="connsiteX27" fmla="*/ 270707 w 1187450"/>
                <a:gd name="connsiteY27" fmla="*/ 444337 h 732850"/>
                <a:gd name="connsiteX28" fmla="*/ 149504 w 1187450"/>
                <a:gd name="connsiteY28" fmla="*/ 563732 h 732850"/>
                <a:gd name="connsiteX29" fmla="*/ 135198 w 1187450"/>
                <a:gd name="connsiteY29" fmla="*/ 563732 h 732850"/>
                <a:gd name="connsiteX30" fmla="*/ 42920 w 1187450"/>
                <a:gd name="connsiteY30" fmla="*/ 472126 h 732850"/>
                <a:gd name="connsiteX31" fmla="*/ 42920 w 1187450"/>
                <a:gd name="connsiteY31" fmla="*/ 420826 h 732850"/>
                <a:gd name="connsiteX32" fmla="*/ 1090165 w 1187450"/>
                <a:gd name="connsiteY32" fmla="*/ 420826 h 732850"/>
                <a:gd name="connsiteX33" fmla="*/ 1130653 w 1187450"/>
                <a:gd name="connsiteY33" fmla="*/ 434215 h 732850"/>
                <a:gd name="connsiteX34" fmla="*/ 1144959 w 1187450"/>
                <a:gd name="connsiteY34" fmla="*/ 434215 h 732850"/>
                <a:gd name="connsiteX35" fmla="*/ 1144959 w 1187450"/>
                <a:gd name="connsiteY35" fmla="*/ 472126 h 732850"/>
                <a:gd name="connsiteX36" fmla="*/ 1051681 w 1187450"/>
                <a:gd name="connsiteY36" fmla="*/ 563733 h 732850"/>
                <a:gd name="connsiteX37" fmla="*/ 1051537 w 1187450"/>
                <a:gd name="connsiteY37" fmla="*/ 563732 h 732850"/>
                <a:gd name="connsiteX38" fmla="*/ 980004 w 1187450"/>
                <a:gd name="connsiteY38" fmla="*/ 593610 h 732850"/>
                <a:gd name="connsiteX39" fmla="*/ 872704 w 1187450"/>
                <a:gd name="connsiteY39" fmla="*/ 699310 h 732850"/>
                <a:gd name="connsiteX40" fmla="*/ 765405 w 1187450"/>
                <a:gd name="connsiteY40" fmla="*/ 593610 h 732850"/>
                <a:gd name="connsiteX41" fmla="*/ 872704 w 1187450"/>
                <a:gd name="connsiteY41" fmla="*/ 487910 h 732850"/>
                <a:gd name="connsiteX42" fmla="*/ 980433 w 1187450"/>
                <a:gd name="connsiteY42" fmla="*/ 593469 h 732850"/>
                <a:gd name="connsiteX43" fmla="*/ 980433 w 1187450"/>
                <a:gd name="connsiteY43" fmla="*/ 593610 h 732850"/>
                <a:gd name="connsiteX44" fmla="*/ 404162 w 1187450"/>
                <a:gd name="connsiteY44" fmla="*/ 590087 h 732850"/>
                <a:gd name="connsiteX45" fmla="*/ 296863 w 1187450"/>
                <a:gd name="connsiteY45" fmla="*/ 695786 h 732850"/>
                <a:gd name="connsiteX46" fmla="*/ 189563 w 1187450"/>
                <a:gd name="connsiteY46" fmla="*/ 590087 h 732850"/>
                <a:gd name="connsiteX47" fmla="*/ 296863 w 1187450"/>
                <a:gd name="connsiteY47" fmla="*/ 484387 h 732850"/>
                <a:gd name="connsiteX48" fmla="*/ 404591 w 1187450"/>
                <a:gd name="connsiteY48" fmla="*/ 589945 h 732850"/>
                <a:gd name="connsiteX49" fmla="*/ 404591 w 1187450"/>
                <a:gd name="connsiteY49" fmla="*/ 590087 h 732850"/>
                <a:gd name="connsiteX50" fmla="*/ 1142670 w 1187450"/>
                <a:gd name="connsiteY50" fmla="*/ 343454 h 732850"/>
                <a:gd name="connsiteX51" fmla="*/ 1144530 w 1187450"/>
                <a:gd name="connsiteY51" fmla="*/ 359380 h 732850"/>
                <a:gd name="connsiteX52" fmla="*/ 1144530 w 1187450"/>
                <a:gd name="connsiteY52" fmla="*/ 391935 h 732850"/>
                <a:gd name="connsiteX53" fmla="*/ 1130224 w 1187450"/>
                <a:gd name="connsiteY53" fmla="*/ 391935 h 732850"/>
                <a:gd name="connsiteX54" fmla="*/ 1105616 w 1187450"/>
                <a:gd name="connsiteY54" fmla="*/ 367695 h 732850"/>
                <a:gd name="connsiteX55" fmla="*/ 1130224 w 1187450"/>
                <a:gd name="connsiteY55" fmla="*/ 343454 h 732850"/>
                <a:gd name="connsiteX56" fmla="*/ 660823 w 1187450"/>
                <a:gd name="connsiteY56" fmla="*/ 42281 h 732850"/>
                <a:gd name="connsiteX57" fmla="*/ 726634 w 1187450"/>
                <a:gd name="connsiteY57" fmla="*/ 69058 h 732850"/>
                <a:gd name="connsiteX58" fmla="*/ 888442 w 1187450"/>
                <a:gd name="connsiteY58" fmla="*/ 228594 h 732850"/>
                <a:gd name="connsiteX59" fmla="*/ 984439 w 1187450"/>
                <a:gd name="connsiteY59" fmla="*/ 267773 h 732850"/>
                <a:gd name="connsiteX60" fmla="*/ 1051537 w 1187450"/>
                <a:gd name="connsiteY60" fmla="*/ 267773 h 732850"/>
                <a:gd name="connsiteX61" fmla="*/ 1123786 w 1187450"/>
                <a:gd name="connsiteY61" fmla="*/ 301879 h 732850"/>
                <a:gd name="connsiteX62" fmla="*/ 1072997 w 1187450"/>
                <a:gd name="connsiteY62" fmla="*/ 332461 h 732850"/>
                <a:gd name="connsiteX63" fmla="*/ 1072997 w 1187450"/>
                <a:gd name="connsiteY63" fmla="*/ 332461 h 732850"/>
                <a:gd name="connsiteX64" fmla="*/ 1071996 w 1187450"/>
                <a:gd name="connsiteY64" fmla="*/ 334153 h 732850"/>
                <a:gd name="connsiteX65" fmla="*/ 1067847 w 1187450"/>
                <a:gd name="connsiteY65" fmla="*/ 342045 h 732850"/>
                <a:gd name="connsiteX66" fmla="*/ 1066559 w 1187450"/>
                <a:gd name="connsiteY66" fmla="*/ 345568 h 732850"/>
                <a:gd name="connsiteX67" fmla="*/ 1064270 w 1187450"/>
                <a:gd name="connsiteY67" fmla="*/ 353038 h 732850"/>
                <a:gd name="connsiteX68" fmla="*/ 1063555 w 1187450"/>
                <a:gd name="connsiteY68" fmla="*/ 356420 h 732850"/>
                <a:gd name="connsiteX69" fmla="*/ 1067560 w 1187450"/>
                <a:gd name="connsiteY69" fmla="*/ 392640 h 732850"/>
                <a:gd name="connsiteX70" fmla="*/ 42920 w 1187450"/>
                <a:gd name="connsiteY70" fmla="*/ 392640 h 732850"/>
                <a:gd name="connsiteX71" fmla="*/ 42920 w 1187450"/>
                <a:gd name="connsiteY71" fmla="*/ 273270 h 732850"/>
                <a:gd name="connsiteX72" fmla="*/ 52791 w 1187450"/>
                <a:gd name="connsiteY72" fmla="*/ 232258 h 732850"/>
                <a:gd name="connsiteX73" fmla="*/ 123466 w 1187450"/>
                <a:gd name="connsiteY73" fmla="*/ 92876 h 732850"/>
                <a:gd name="connsiteX74" fmla="*/ 206588 w 1187450"/>
                <a:gd name="connsiteY74" fmla="*/ 42281 h 73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187450" h="732850">
                  <a:moveTo>
                    <a:pt x="1051537" y="225493"/>
                  </a:moveTo>
                  <a:lnTo>
                    <a:pt x="984439" y="225493"/>
                  </a:lnTo>
                  <a:cubicBezTo>
                    <a:pt x="959752" y="225584"/>
                    <a:pt x="936054" y="215942"/>
                    <a:pt x="918629" y="198716"/>
                  </a:cubicBezTo>
                  <a:lnTo>
                    <a:pt x="756821" y="39180"/>
                  </a:lnTo>
                  <a:cubicBezTo>
                    <a:pt x="731406" y="14031"/>
                    <a:pt x="696846" y="-74"/>
                    <a:pt x="660823" y="1"/>
                  </a:cubicBezTo>
                  <a:lnTo>
                    <a:pt x="206588" y="1"/>
                  </a:lnTo>
                  <a:cubicBezTo>
                    <a:pt x="155049" y="-185"/>
                    <a:pt x="107887" y="28510"/>
                    <a:pt x="84981" y="73991"/>
                  </a:cubicBezTo>
                  <a:lnTo>
                    <a:pt x="14307" y="213373"/>
                  </a:lnTo>
                  <a:cubicBezTo>
                    <a:pt x="4902" y="231981"/>
                    <a:pt x="5" y="252483"/>
                    <a:pt x="0" y="273270"/>
                  </a:cubicBezTo>
                  <a:lnTo>
                    <a:pt x="0" y="472126"/>
                  </a:lnTo>
                  <a:cubicBezTo>
                    <a:pt x="79" y="546037"/>
                    <a:pt x="60883" y="605934"/>
                    <a:pt x="135913" y="606012"/>
                  </a:cubicBezTo>
                  <a:lnTo>
                    <a:pt x="147931" y="606012"/>
                  </a:lnTo>
                  <a:cubicBezTo>
                    <a:pt x="157148" y="687233"/>
                    <a:pt x="231459" y="745715"/>
                    <a:pt x="313909" y="736635"/>
                  </a:cubicBezTo>
                  <a:cubicBezTo>
                    <a:pt x="383658" y="728954"/>
                    <a:pt x="438713" y="674721"/>
                    <a:pt x="446510" y="606012"/>
                  </a:cubicBezTo>
                  <a:lnTo>
                    <a:pt x="723486" y="606012"/>
                  </a:lnTo>
                  <a:cubicBezTo>
                    <a:pt x="730251" y="687389"/>
                    <a:pt x="802703" y="747955"/>
                    <a:pt x="885311" y="741291"/>
                  </a:cubicBezTo>
                  <a:cubicBezTo>
                    <a:pt x="958527" y="735384"/>
                    <a:pt x="1016642" y="678136"/>
                    <a:pt x="1022638" y="606012"/>
                  </a:cubicBezTo>
                  <a:lnTo>
                    <a:pt x="1051251" y="606012"/>
                  </a:lnTo>
                  <a:cubicBezTo>
                    <a:pt x="1126393" y="606090"/>
                    <a:pt x="1187371" y="546147"/>
                    <a:pt x="1187450" y="472126"/>
                  </a:cubicBezTo>
                  <a:lnTo>
                    <a:pt x="1187450" y="359380"/>
                  </a:lnTo>
                  <a:cubicBezTo>
                    <a:pt x="1187371" y="285469"/>
                    <a:pt x="1126567" y="225571"/>
                    <a:pt x="1051537" y="225493"/>
                  </a:cubicBezTo>
                  <a:close/>
                  <a:moveTo>
                    <a:pt x="1051537" y="563732"/>
                  </a:moveTo>
                  <a:lnTo>
                    <a:pt x="1020206" y="563732"/>
                  </a:lnTo>
                  <a:cubicBezTo>
                    <a:pt x="1005686" y="494892"/>
                    <a:pt x="944079" y="445564"/>
                    <a:pt x="872704" y="445631"/>
                  </a:cubicBezTo>
                  <a:lnTo>
                    <a:pt x="872704" y="445631"/>
                  </a:lnTo>
                  <a:cubicBezTo>
                    <a:pt x="801598" y="445897"/>
                    <a:pt x="740382" y="495150"/>
                    <a:pt x="725918" y="563732"/>
                  </a:cubicBezTo>
                  <a:lnTo>
                    <a:pt x="444936" y="563732"/>
                  </a:lnTo>
                  <a:cubicBezTo>
                    <a:pt x="430293" y="483368"/>
                    <a:pt x="352288" y="429913"/>
                    <a:pt x="270707" y="444337"/>
                  </a:cubicBezTo>
                  <a:cubicBezTo>
                    <a:pt x="208939" y="455259"/>
                    <a:pt x="160591" y="502886"/>
                    <a:pt x="149504" y="563732"/>
                  </a:cubicBezTo>
                  <a:lnTo>
                    <a:pt x="135198" y="563732"/>
                  </a:lnTo>
                  <a:cubicBezTo>
                    <a:pt x="84151" y="563269"/>
                    <a:pt x="42996" y="522413"/>
                    <a:pt x="42920" y="472126"/>
                  </a:cubicBezTo>
                  <a:lnTo>
                    <a:pt x="42920" y="420826"/>
                  </a:lnTo>
                  <a:lnTo>
                    <a:pt x="1090165" y="420826"/>
                  </a:lnTo>
                  <a:cubicBezTo>
                    <a:pt x="1101850" y="429459"/>
                    <a:pt x="1116047" y="434154"/>
                    <a:pt x="1130653" y="434215"/>
                  </a:cubicBezTo>
                  <a:lnTo>
                    <a:pt x="1144959" y="434215"/>
                  </a:lnTo>
                  <a:lnTo>
                    <a:pt x="1144959" y="472126"/>
                  </a:lnTo>
                  <a:cubicBezTo>
                    <a:pt x="1144881" y="522796"/>
                    <a:pt x="1103118" y="563810"/>
                    <a:pt x="1051681" y="563733"/>
                  </a:cubicBezTo>
                  <a:cubicBezTo>
                    <a:pt x="1051633" y="563733"/>
                    <a:pt x="1051585" y="563732"/>
                    <a:pt x="1051537" y="563732"/>
                  </a:cubicBezTo>
                  <a:close/>
                  <a:moveTo>
                    <a:pt x="980004" y="593610"/>
                  </a:moveTo>
                  <a:cubicBezTo>
                    <a:pt x="980004" y="651986"/>
                    <a:pt x="931964" y="699310"/>
                    <a:pt x="872704" y="699310"/>
                  </a:cubicBezTo>
                  <a:cubicBezTo>
                    <a:pt x="813444" y="699310"/>
                    <a:pt x="765405" y="651986"/>
                    <a:pt x="765405" y="593610"/>
                  </a:cubicBezTo>
                  <a:cubicBezTo>
                    <a:pt x="765405" y="535234"/>
                    <a:pt x="813444" y="487910"/>
                    <a:pt x="872704" y="487910"/>
                  </a:cubicBezTo>
                  <a:cubicBezTo>
                    <a:pt x="932043" y="487755"/>
                    <a:pt x="980275" y="535015"/>
                    <a:pt x="980433" y="593469"/>
                  </a:cubicBezTo>
                  <a:cubicBezTo>
                    <a:pt x="980433" y="593516"/>
                    <a:pt x="980433" y="593563"/>
                    <a:pt x="980433" y="593610"/>
                  </a:cubicBezTo>
                  <a:close/>
                  <a:moveTo>
                    <a:pt x="404162" y="590087"/>
                  </a:moveTo>
                  <a:cubicBezTo>
                    <a:pt x="404162" y="648463"/>
                    <a:pt x="356123" y="695786"/>
                    <a:pt x="296863" y="695786"/>
                  </a:cubicBezTo>
                  <a:cubicBezTo>
                    <a:pt x="237603" y="695786"/>
                    <a:pt x="189563" y="648463"/>
                    <a:pt x="189563" y="590087"/>
                  </a:cubicBezTo>
                  <a:cubicBezTo>
                    <a:pt x="189563" y="531710"/>
                    <a:pt x="237603" y="484387"/>
                    <a:pt x="296863" y="484387"/>
                  </a:cubicBezTo>
                  <a:cubicBezTo>
                    <a:pt x="356201" y="484231"/>
                    <a:pt x="404433" y="531491"/>
                    <a:pt x="404591" y="589945"/>
                  </a:cubicBezTo>
                  <a:cubicBezTo>
                    <a:pt x="404591" y="589992"/>
                    <a:pt x="404591" y="590040"/>
                    <a:pt x="404591" y="590087"/>
                  </a:cubicBezTo>
                  <a:close/>
                  <a:moveTo>
                    <a:pt x="1142670" y="343454"/>
                  </a:moveTo>
                  <a:cubicBezTo>
                    <a:pt x="1143762" y="348699"/>
                    <a:pt x="1144385" y="354028"/>
                    <a:pt x="1144530" y="359380"/>
                  </a:cubicBezTo>
                  <a:lnTo>
                    <a:pt x="1144530" y="391935"/>
                  </a:lnTo>
                  <a:lnTo>
                    <a:pt x="1130224" y="391935"/>
                  </a:lnTo>
                  <a:cubicBezTo>
                    <a:pt x="1116633" y="391935"/>
                    <a:pt x="1105616" y="381082"/>
                    <a:pt x="1105616" y="367695"/>
                  </a:cubicBezTo>
                  <a:cubicBezTo>
                    <a:pt x="1105616" y="354307"/>
                    <a:pt x="1116633" y="343454"/>
                    <a:pt x="1130224" y="343454"/>
                  </a:cubicBezTo>
                  <a:close/>
                  <a:moveTo>
                    <a:pt x="660823" y="42281"/>
                  </a:moveTo>
                  <a:cubicBezTo>
                    <a:pt x="685510" y="42190"/>
                    <a:pt x="709208" y="51832"/>
                    <a:pt x="726634" y="69058"/>
                  </a:cubicBezTo>
                  <a:lnTo>
                    <a:pt x="888442" y="228594"/>
                  </a:lnTo>
                  <a:cubicBezTo>
                    <a:pt x="913856" y="253743"/>
                    <a:pt x="948416" y="267848"/>
                    <a:pt x="984439" y="267773"/>
                  </a:cubicBezTo>
                  <a:lnTo>
                    <a:pt x="1051537" y="267773"/>
                  </a:lnTo>
                  <a:cubicBezTo>
                    <a:pt x="1079616" y="267796"/>
                    <a:pt x="1106177" y="280334"/>
                    <a:pt x="1123786" y="301879"/>
                  </a:cubicBezTo>
                  <a:cubicBezTo>
                    <a:pt x="1103011" y="303920"/>
                    <a:pt x="1084314" y="315178"/>
                    <a:pt x="1072997" y="332461"/>
                  </a:cubicBezTo>
                  <a:lnTo>
                    <a:pt x="1072997" y="332461"/>
                  </a:lnTo>
                  <a:lnTo>
                    <a:pt x="1071996" y="334153"/>
                  </a:lnTo>
                  <a:cubicBezTo>
                    <a:pt x="1070432" y="336687"/>
                    <a:pt x="1069046" y="339324"/>
                    <a:pt x="1067847" y="342045"/>
                  </a:cubicBezTo>
                  <a:cubicBezTo>
                    <a:pt x="1067847" y="343172"/>
                    <a:pt x="1066988" y="344300"/>
                    <a:pt x="1066559" y="345568"/>
                  </a:cubicBezTo>
                  <a:cubicBezTo>
                    <a:pt x="1065644" y="348010"/>
                    <a:pt x="1064879" y="350505"/>
                    <a:pt x="1064270" y="353038"/>
                  </a:cubicBezTo>
                  <a:cubicBezTo>
                    <a:pt x="1064270" y="354165"/>
                    <a:pt x="1064270" y="355293"/>
                    <a:pt x="1063555" y="356420"/>
                  </a:cubicBezTo>
                  <a:cubicBezTo>
                    <a:pt x="1061239" y="368618"/>
                    <a:pt x="1062633" y="381219"/>
                    <a:pt x="1067560" y="392640"/>
                  </a:cubicBezTo>
                  <a:lnTo>
                    <a:pt x="42920" y="392640"/>
                  </a:lnTo>
                  <a:lnTo>
                    <a:pt x="42920" y="273270"/>
                  </a:lnTo>
                  <a:cubicBezTo>
                    <a:pt x="42945" y="259031"/>
                    <a:pt x="46325" y="244992"/>
                    <a:pt x="52791" y="232258"/>
                  </a:cubicBezTo>
                  <a:lnTo>
                    <a:pt x="123466" y="92876"/>
                  </a:lnTo>
                  <a:cubicBezTo>
                    <a:pt x="139349" y="61990"/>
                    <a:pt x="171441" y="42456"/>
                    <a:pt x="206588" y="42281"/>
                  </a:cubicBezTo>
                  <a:close/>
                </a:path>
              </a:pathLst>
            </a:custGeom>
            <a:solidFill>
              <a:schemeClr val="tx1"/>
            </a:solidFill>
            <a:ln w="142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06" name="Forma Livre 105">
              <a:extLst>
                <a:ext uri="{FF2B5EF4-FFF2-40B4-BE49-F238E27FC236}">
                  <a16:creationId xmlns:a16="http://schemas.microsoft.com/office/drawing/2014/main" id="{C53D67A1-3F56-8242-A27A-73BC7EAE85AC}"/>
                </a:ext>
              </a:extLst>
            </p:cNvPr>
            <p:cNvSpPr/>
            <p:nvPr/>
          </p:nvSpPr>
          <p:spPr>
            <a:xfrm>
              <a:off x="5845256" y="2506666"/>
              <a:ext cx="171680" cy="84560"/>
            </a:xfrm>
            <a:custGeom>
              <a:avLst/>
              <a:gdLst>
                <a:gd name="connsiteX0" fmla="*/ 98430 w 171679"/>
                <a:gd name="connsiteY0" fmla="*/ 0 h 84559"/>
                <a:gd name="connsiteX1" fmla="*/ 0 w 171679"/>
                <a:gd name="connsiteY1" fmla="*/ 0 h 84559"/>
                <a:gd name="connsiteX2" fmla="*/ 0 w 171679"/>
                <a:gd name="connsiteY2" fmla="*/ 84560 h 84559"/>
                <a:gd name="connsiteX3" fmla="*/ 184269 w 171679"/>
                <a:gd name="connsiteY3" fmla="*/ 84560 h 84559"/>
                <a:gd name="connsiteX4" fmla="*/ 98430 w 171679"/>
                <a:gd name="connsiteY4" fmla="*/ 0 h 84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679" h="84559">
                  <a:moveTo>
                    <a:pt x="98430" y="0"/>
                  </a:moveTo>
                  <a:lnTo>
                    <a:pt x="0" y="0"/>
                  </a:lnTo>
                  <a:lnTo>
                    <a:pt x="0" y="84560"/>
                  </a:lnTo>
                  <a:lnTo>
                    <a:pt x="184269" y="84560"/>
                  </a:lnTo>
                  <a:lnTo>
                    <a:pt x="98430" y="0"/>
                  </a:lnTo>
                  <a:close/>
                </a:path>
              </a:pathLst>
            </a:custGeom>
            <a:solidFill>
              <a:schemeClr val="accent1"/>
            </a:solidFill>
            <a:ln w="142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07" name="Forma Livre 106">
              <a:extLst>
                <a:ext uri="{FF2B5EF4-FFF2-40B4-BE49-F238E27FC236}">
                  <a16:creationId xmlns:a16="http://schemas.microsoft.com/office/drawing/2014/main" id="{F0A8BF10-B97C-3148-B3EE-A01EBEECD36C}"/>
                </a:ext>
              </a:extLst>
            </p:cNvPr>
            <p:cNvSpPr/>
            <p:nvPr/>
          </p:nvSpPr>
          <p:spPr>
            <a:xfrm>
              <a:off x="5445242" y="2506666"/>
              <a:ext cx="243213" cy="84560"/>
            </a:xfrm>
            <a:custGeom>
              <a:avLst/>
              <a:gdLst>
                <a:gd name="connsiteX0" fmla="*/ 256947 w 243212"/>
                <a:gd name="connsiteY0" fmla="*/ 84560 h 84559"/>
                <a:gd name="connsiteX1" fmla="*/ 256947 w 243212"/>
                <a:gd name="connsiteY1" fmla="*/ 0 h 84559"/>
                <a:gd name="connsiteX2" fmla="*/ 47784 w 243212"/>
                <a:gd name="connsiteY2" fmla="*/ 0 h 84559"/>
                <a:gd name="connsiteX3" fmla="*/ 0 w 243212"/>
                <a:gd name="connsiteY3" fmla="*/ 84560 h 84559"/>
                <a:gd name="connsiteX4" fmla="*/ 256947 w 243212"/>
                <a:gd name="connsiteY4" fmla="*/ 84560 h 84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212" h="84559">
                  <a:moveTo>
                    <a:pt x="256947" y="84560"/>
                  </a:moveTo>
                  <a:lnTo>
                    <a:pt x="256947" y="0"/>
                  </a:lnTo>
                  <a:lnTo>
                    <a:pt x="47784" y="0"/>
                  </a:lnTo>
                  <a:lnTo>
                    <a:pt x="0" y="84560"/>
                  </a:lnTo>
                  <a:lnTo>
                    <a:pt x="256947" y="84560"/>
                  </a:lnTo>
                  <a:close/>
                </a:path>
              </a:pathLst>
            </a:custGeom>
            <a:solidFill>
              <a:schemeClr val="accent1"/>
            </a:solidFill>
            <a:ln w="142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08" name="Forma Livre 107">
              <a:extLst>
                <a:ext uri="{FF2B5EF4-FFF2-40B4-BE49-F238E27FC236}">
                  <a16:creationId xmlns:a16="http://schemas.microsoft.com/office/drawing/2014/main" id="{D18B2088-C401-5F44-8703-95CB1F3EBDA0}"/>
                </a:ext>
              </a:extLst>
            </p:cNvPr>
            <p:cNvSpPr/>
            <p:nvPr/>
          </p:nvSpPr>
          <p:spPr>
            <a:xfrm>
              <a:off x="5455400" y="2848428"/>
              <a:ext cx="214599" cy="211399"/>
            </a:xfrm>
            <a:custGeom>
              <a:avLst/>
              <a:gdLst>
                <a:gd name="connsiteX0" fmla="*/ 107300 w 214599"/>
                <a:gd name="connsiteY0" fmla="*/ 0 h 211399"/>
                <a:gd name="connsiteX1" fmla="*/ 0 w 214599"/>
                <a:gd name="connsiteY1" fmla="*/ 105700 h 211399"/>
                <a:gd name="connsiteX2" fmla="*/ 107300 w 214599"/>
                <a:gd name="connsiteY2" fmla="*/ 211399 h 211399"/>
                <a:gd name="connsiteX3" fmla="*/ 214599 w 214599"/>
                <a:gd name="connsiteY3" fmla="*/ 105700 h 211399"/>
                <a:gd name="connsiteX4" fmla="*/ 107300 w 214599"/>
                <a:gd name="connsiteY4" fmla="*/ 0 h 211399"/>
                <a:gd name="connsiteX5" fmla="*/ 143066 w 214599"/>
                <a:gd name="connsiteY5" fmla="*/ 105700 h 211399"/>
                <a:gd name="connsiteX6" fmla="*/ 107300 w 214599"/>
                <a:gd name="connsiteY6" fmla="*/ 140933 h 211399"/>
                <a:gd name="connsiteX7" fmla="*/ 71533 w 214599"/>
                <a:gd name="connsiteY7" fmla="*/ 105700 h 211399"/>
                <a:gd name="connsiteX8" fmla="*/ 107300 w 214599"/>
                <a:gd name="connsiteY8" fmla="*/ 70466 h 211399"/>
                <a:gd name="connsiteX9" fmla="*/ 143066 w 214599"/>
                <a:gd name="connsiteY9" fmla="*/ 105700 h 211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4599" h="211399">
                  <a:moveTo>
                    <a:pt x="107300" y="0"/>
                  </a:moveTo>
                  <a:cubicBezTo>
                    <a:pt x="48040" y="0"/>
                    <a:pt x="0" y="47323"/>
                    <a:pt x="0" y="105700"/>
                  </a:cubicBezTo>
                  <a:cubicBezTo>
                    <a:pt x="0" y="164076"/>
                    <a:pt x="48040" y="211399"/>
                    <a:pt x="107300" y="211399"/>
                  </a:cubicBezTo>
                  <a:cubicBezTo>
                    <a:pt x="166560" y="211399"/>
                    <a:pt x="214599" y="164076"/>
                    <a:pt x="214599" y="105700"/>
                  </a:cubicBezTo>
                  <a:cubicBezTo>
                    <a:pt x="214521" y="47356"/>
                    <a:pt x="166527" y="78"/>
                    <a:pt x="107300" y="0"/>
                  </a:cubicBezTo>
                  <a:close/>
                  <a:moveTo>
                    <a:pt x="143066" y="105700"/>
                  </a:moveTo>
                  <a:cubicBezTo>
                    <a:pt x="143066" y="125158"/>
                    <a:pt x="127053" y="140933"/>
                    <a:pt x="107300" y="140933"/>
                  </a:cubicBezTo>
                  <a:cubicBezTo>
                    <a:pt x="87546" y="140933"/>
                    <a:pt x="71533" y="125158"/>
                    <a:pt x="71533" y="105700"/>
                  </a:cubicBezTo>
                  <a:cubicBezTo>
                    <a:pt x="71533" y="86241"/>
                    <a:pt x="87546" y="70466"/>
                    <a:pt x="107300" y="70466"/>
                  </a:cubicBezTo>
                  <a:cubicBezTo>
                    <a:pt x="127053" y="70466"/>
                    <a:pt x="143066" y="86241"/>
                    <a:pt x="143066" y="105700"/>
                  </a:cubicBezTo>
                  <a:close/>
                </a:path>
              </a:pathLst>
            </a:custGeom>
            <a:solidFill>
              <a:srgbClr val="FFFFFF"/>
            </a:solidFill>
            <a:ln w="142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09" name="Forma Livre 108">
              <a:extLst>
                <a:ext uri="{FF2B5EF4-FFF2-40B4-BE49-F238E27FC236}">
                  <a16:creationId xmlns:a16="http://schemas.microsoft.com/office/drawing/2014/main" id="{5AD1353B-4615-764D-A5C6-16919A6DA718}"/>
                </a:ext>
              </a:extLst>
            </p:cNvPr>
            <p:cNvSpPr/>
            <p:nvPr/>
          </p:nvSpPr>
          <p:spPr>
            <a:xfrm>
              <a:off x="5801906" y="2464386"/>
              <a:ext cx="271826" cy="169119"/>
            </a:xfrm>
            <a:custGeom>
              <a:avLst/>
              <a:gdLst>
                <a:gd name="connsiteX0" fmla="*/ 35767 w 271825"/>
                <a:gd name="connsiteY0" fmla="*/ 169119 h 169119"/>
                <a:gd name="connsiteX1" fmla="*/ 244786 w 271825"/>
                <a:gd name="connsiteY1" fmla="*/ 169119 h 169119"/>
                <a:gd name="connsiteX2" fmla="*/ 280617 w 271825"/>
                <a:gd name="connsiteY2" fmla="*/ 133949 h 169119"/>
                <a:gd name="connsiteX3" fmla="*/ 270109 w 271825"/>
                <a:gd name="connsiteY3" fmla="*/ 108941 h 169119"/>
                <a:gd name="connsiteX4" fmla="*/ 169963 w 271825"/>
                <a:gd name="connsiteY4" fmla="*/ 10288 h 169119"/>
                <a:gd name="connsiteX5" fmla="*/ 144640 w 271825"/>
                <a:gd name="connsiteY5" fmla="*/ 0 h 169119"/>
                <a:gd name="connsiteX6" fmla="*/ 35767 w 271825"/>
                <a:gd name="connsiteY6" fmla="*/ 0 h 169119"/>
                <a:gd name="connsiteX7" fmla="*/ 0 w 271825"/>
                <a:gd name="connsiteY7" fmla="*/ 35233 h 169119"/>
                <a:gd name="connsiteX8" fmla="*/ 0 w 271825"/>
                <a:gd name="connsiteY8" fmla="*/ 133886 h 169119"/>
                <a:gd name="connsiteX9" fmla="*/ 35767 w 271825"/>
                <a:gd name="connsiteY9" fmla="*/ 169119 h 169119"/>
                <a:gd name="connsiteX10" fmla="*/ 42920 w 271825"/>
                <a:gd name="connsiteY10" fmla="*/ 42280 h 169119"/>
                <a:gd name="connsiteX11" fmla="*/ 141636 w 271825"/>
                <a:gd name="connsiteY11" fmla="*/ 42280 h 169119"/>
                <a:gd name="connsiteX12" fmla="*/ 227475 w 271825"/>
                <a:gd name="connsiteY12" fmla="*/ 126840 h 169119"/>
                <a:gd name="connsiteX13" fmla="*/ 43349 w 271825"/>
                <a:gd name="connsiteY13" fmla="*/ 126840 h 169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1825" h="169119">
                  <a:moveTo>
                    <a:pt x="35767" y="169119"/>
                  </a:moveTo>
                  <a:lnTo>
                    <a:pt x="244786" y="169119"/>
                  </a:lnTo>
                  <a:cubicBezTo>
                    <a:pt x="264540" y="169154"/>
                    <a:pt x="280582" y="153408"/>
                    <a:pt x="280617" y="133949"/>
                  </a:cubicBezTo>
                  <a:cubicBezTo>
                    <a:pt x="280634" y="124568"/>
                    <a:pt x="276852" y="115567"/>
                    <a:pt x="270109" y="108941"/>
                  </a:cubicBezTo>
                  <a:lnTo>
                    <a:pt x="169963" y="10288"/>
                  </a:lnTo>
                  <a:cubicBezTo>
                    <a:pt x="163225" y="3710"/>
                    <a:pt x="154126" y="14"/>
                    <a:pt x="144640" y="0"/>
                  </a:cubicBezTo>
                  <a:lnTo>
                    <a:pt x="35767" y="0"/>
                  </a:lnTo>
                  <a:cubicBezTo>
                    <a:pt x="16013" y="0"/>
                    <a:pt x="0" y="15774"/>
                    <a:pt x="0" y="35233"/>
                  </a:cubicBezTo>
                  <a:lnTo>
                    <a:pt x="0" y="133886"/>
                  </a:lnTo>
                  <a:cubicBezTo>
                    <a:pt x="0" y="153345"/>
                    <a:pt x="16013" y="169119"/>
                    <a:pt x="35767" y="169119"/>
                  </a:cubicBezTo>
                  <a:close/>
                  <a:moveTo>
                    <a:pt x="42920" y="42280"/>
                  </a:moveTo>
                  <a:lnTo>
                    <a:pt x="141636" y="42280"/>
                  </a:lnTo>
                  <a:lnTo>
                    <a:pt x="227475" y="126840"/>
                  </a:lnTo>
                  <a:lnTo>
                    <a:pt x="43349" y="126840"/>
                  </a:lnTo>
                  <a:close/>
                </a:path>
              </a:pathLst>
            </a:custGeom>
            <a:solidFill>
              <a:srgbClr val="000000"/>
            </a:solidFill>
            <a:ln w="142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10" name="Forma Livre 109">
              <a:extLst>
                <a:ext uri="{FF2B5EF4-FFF2-40B4-BE49-F238E27FC236}">
                  <a16:creationId xmlns:a16="http://schemas.microsoft.com/office/drawing/2014/main" id="{A8A3A8D4-C47A-A343-A821-198C195BF03A}"/>
                </a:ext>
              </a:extLst>
            </p:cNvPr>
            <p:cNvSpPr/>
            <p:nvPr/>
          </p:nvSpPr>
          <p:spPr>
            <a:xfrm>
              <a:off x="5397052" y="2464386"/>
              <a:ext cx="343359" cy="169119"/>
            </a:xfrm>
            <a:custGeom>
              <a:avLst/>
              <a:gdLst>
                <a:gd name="connsiteX0" fmla="*/ 5271 w 343359"/>
                <a:gd name="connsiteY0" fmla="*/ 151785 h 169119"/>
                <a:gd name="connsiteX1" fmla="*/ 36030 w 343359"/>
                <a:gd name="connsiteY1" fmla="*/ 169119 h 169119"/>
                <a:gd name="connsiteX2" fmla="*/ 311862 w 343359"/>
                <a:gd name="connsiteY2" fmla="*/ 169119 h 169119"/>
                <a:gd name="connsiteX3" fmla="*/ 347628 w 343359"/>
                <a:gd name="connsiteY3" fmla="*/ 133886 h 169119"/>
                <a:gd name="connsiteX4" fmla="*/ 347628 w 343359"/>
                <a:gd name="connsiteY4" fmla="*/ 35233 h 169119"/>
                <a:gd name="connsiteX5" fmla="*/ 311862 w 343359"/>
                <a:gd name="connsiteY5" fmla="*/ 0 h 169119"/>
                <a:gd name="connsiteX6" fmla="*/ 91683 w 343359"/>
                <a:gd name="connsiteY6" fmla="*/ 0 h 169119"/>
                <a:gd name="connsiteX7" fmla="*/ 60351 w 343359"/>
                <a:gd name="connsiteY7" fmla="*/ 18180 h 169119"/>
                <a:gd name="connsiteX8" fmla="*/ 32882 w 343359"/>
                <a:gd name="connsiteY8" fmla="*/ 67084 h 169119"/>
                <a:gd name="connsiteX9" fmla="*/ 4269 w 343359"/>
                <a:gd name="connsiteY9" fmla="*/ 116833 h 169119"/>
                <a:gd name="connsiteX10" fmla="*/ 5271 w 343359"/>
                <a:gd name="connsiteY10" fmla="*/ 151785 h 169119"/>
                <a:gd name="connsiteX11" fmla="*/ 305710 w 343359"/>
                <a:gd name="connsiteY11" fmla="*/ 42280 h 169119"/>
                <a:gd name="connsiteX12" fmla="*/ 305710 w 343359"/>
                <a:gd name="connsiteY12" fmla="*/ 126840 h 169119"/>
                <a:gd name="connsiteX13" fmla="*/ 48190 w 343359"/>
                <a:gd name="connsiteY13" fmla="*/ 126840 h 169119"/>
                <a:gd name="connsiteX14" fmla="*/ 95831 w 343359"/>
                <a:gd name="connsiteY14" fmla="*/ 42280 h 169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43359" h="169119">
                  <a:moveTo>
                    <a:pt x="5271" y="151785"/>
                  </a:moveTo>
                  <a:cubicBezTo>
                    <a:pt x="11651" y="162554"/>
                    <a:pt x="23372" y="169160"/>
                    <a:pt x="36030" y="169119"/>
                  </a:cubicBezTo>
                  <a:lnTo>
                    <a:pt x="311862" y="169119"/>
                  </a:lnTo>
                  <a:cubicBezTo>
                    <a:pt x="331615" y="169119"/>
                    <a:pt x="347628" y="153345"/>
                    <a:pt x="347628" y="133886"/>
                  </a:cubicBezTo>
                  <a:lnTo>
                    <a:pt x="347628" y="35233"/>
                  </a:lnTo>
                  <a:cubicBezTo>
                    <a:pt x="347628" y="15774"/>
                    <a:pt x="331615" y="0"/>
                    <a:pt x="311862" y="0"/>
                  </a:cubicBezTo>
                  <a:lnTo>
                    <a:pt x="91683" y="0"/>
                  </a:lnTo>
                  <a:cubicBezTo>
                    <a:pt x="78657" y="-12"/>
                    <a:pt x="66655" y="6952"/>
                    <a:pt x="60351" y="18180"/>
                  </a:cubicBezTo>
                  <a:lnTo>
                    <a:pt x="32882" y="67084"/>
                  </a:lnTo>
                  <a:lnTo>
                    <a:pt x="4269" y="116833"/>
                  </a:lnTo>
                  <a:cubicBezTo>
                    <a:pt x="-1762" y="127823"/>
                    <a:pt x="-1380" y="141148"/>
                    <a:pt x="5271" y="151785"/>
                  </a:cubicBezTo>
                  <a:close/>
                  <a:moveTo>
                    <a:pt x="305710" y="42280"/>
                  </a:moveTo>
                  <a:lnTo>
                    <a:pt x="305710" y="126840"/>
                  </a:lnTo>
                  <a:lnTo>
                    <a:pt x="48190" y="126840"/>
                  </a:lnTo>
                  <a:lnTo>
                    <a:pt x="95831" y="42280"/>
                  </a:lnTo>
                  <a:close/>
                </a:path>
              </a:pathLst>
            </a:custGeom>
            <a:solidFill>
              <a:srgbClr val="000000"/>
            </a:solidFill>
            <a:ln w="142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11" name="Forma Livre 110">
              <a:extLst>
                <a:ext uri="{FF2B5EF4-FFF2-40B4-BE49-F238E27FC236}">
                  <a16:creationId xmlns:a16="http://schemas.microsoft.com/office/drawing/2014/main" id="{CBDA9545-9635-B846-9307-4D5CA44A706D}"/>
                </a:ext>
              </a:extLst>
            </p:cNvPr>
            <p:cNvSpPr/>
            <p:nvPr/>
          </p:nvSpPr>
          <p:spPr>
            <a:xfrm>
              <a:off x="5526933" y="2918895"/>
              <a:ext cx="71533" cy="70466"/>
            </a:xfrm>
            <a:custGeom>
              <a:avLst/>
              <a:gdLst>
                <a:gd name="connsiteX0" fmla="*/ 71533 w 71533"/>
                <a:gd name="connsiteY0" fmla="*/ 35233 h 70466"/>
                <a:gd name="connsiteX1" fmla="*/ 35767 w 71533"/>
                <a:gd name="connsiteY1" fmla="*/ 70466 h 70466"/>
                <a:gd name="connsiteX2" fmla="*/ 0 w 71533"/>
                <a:gd name="connsiteY2" fmla="*/ 35233 h 70466"/>
                <a:gd name="connsiteX3" fmla="*/ 35767 w 71533"/>
                <a:gd name="connsiteY3" fmla="*/ 0 h 70466"/>
                <a:gd name="connsiteX4" fmla="*/ 71533 w 71533"/>
                <a:gd name="connsiteY4" fmla="*/ 35233 h 70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533" h="70466">
                  <a:moveTo>
                    <a:pt x="71533" y="35233"/>
                  </a:moveTo>
                  <a:cubicBezTo>
                    <a:pt x="71533" y="54692"/>
                    <a:pt x="55520" y="70466"/>
                    <a:pt x="35767" y="70466"/>
                  </a:cubicBezTo>
                  <a:cubicBezTo>
                    <a:pt x="16013" y="70466"/>
                    <a:pt x="0" y="54692"/>
                    <a:pt x="0" y="35233"/>
                  </a:cubicBezTo>
                  <a:cubicBezTo>
                    <a:pt x="0" y="15774"/>
                    <a:pt x="16013" y="0"/>
                    <a:pt x="35767" y="0"/>
                  </a:cubicBezTo>
                  <a:cubicBezTo>
                    <a:pt x="55520" y="0"/>
                    <a:pt x="71533" y="15774"/>
                    <a:pt x="71533" y="35233"/>
                  </a:cubicBezTo>
                  <a:close/>
                </a:path>
              </a:pathLst>
            </a:custGeom>
            <a:solidFill>
              <a:srgbClr val="000000"/>
            </a:solidFill>
            <a:ln w="142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12" name="Forma Livre 111">
              <a:extLst>
                <a:ext uri="{FF2B5EF4-FFF2-40B4-BE49-F238E27FC236}">
                  <a16:creationId xmlns:a16="http://schemas.microsoft.com/office/drawing/2014/main" id="{45DC35FD-9B91-7244-BCEA-D2862831F776}"/>
                </a:ext>
              </a:extLst>
            </p:cNvPr>
            <p:cNvSpPr/>
            <p:nvPr/>
          </p:nvSpPr>
          <p:spPr>
            <a:xfrm>
              <a:off x="6030813" y="2851951"/>
              <a:ext cx="214599" cy="211399"/>
            </a:xfrm>
            <a:custGeom>
              <a:avLst/>
              <a:gdLst>
                <a:gd name="connsiteX0" fmla="*/ 107300 w 214599"/>
                <a:gd name="connsiteY0" fmla="*/ 0 h 211399"/>
                <a:gd name="connsiteX1" fmla="*/ 0 w 214599"/>
                <a:gd name="connsiteY1" fmla="*/ 105700 h 211399"/>
                <a:gd name="connsiteX2" fmla="*/ 107300 w 214599"/>
                <a:gd name="connsiteY2" fmla="*/ 211399 h 211399"/>
                <a:gd name="connsiteX3" fmla="*/ 214599 w 214599"/>
                <a:gd name="connsiteY3" fmla="*/ 105700 h 211399"/>
                <a:gd name="connsiteX4" fmla="*/ 107300 w 214599"/>
                <a:gd name="connsiteY4" fmla="*/ 0 h 211399"/>
                <a:gd name="connsiteX5" fmla="*/ 143066 w 214599"/>
                <a:gd name="connsiteY5" fmla="*/ 105700 h 211399"/>
                <a:gd name="connsiteX6" fmla="*/ 107300 w 214599"/>
                <a:gd name="connsiteY6" fmla="*/ 140933 h 211399"/>
                <a:gd name="connsiteX7" fmla="*/ 71533 w 214599"/>
                <a:gd name="connsiteY7" fmla="*/ 105700 h 211399"/>
                <a:gd name="connsiteX8" fmla="*/ 107300 w 214599"/>
                <a:gd name="connsiteY8" fmla="*/ 70466 h 211399"/>
                <a:gd name="connsiteX9" fmla="*/ 143493 w 214599"/>
                <a:gd name="connsiteY9" fmla="*/ 105274 h 211399"/>
                <a:gd name="connsiteX10" fmla="*/ 143495 w 214599"/>
                <a:gd name="connsiteY10" fmla="*/ 105700 h 211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4599" h="211399">
                  <a:moveTo>
                    <a:pt x="107300" y="0"/>
                  </a:moveTo>
                  <a:cubicBezTo>
                    <a:pt x="48040" y="0"/>
                    <a:pt x="0" y="47323"/>
                    <a:pt x="0" y="105700"/>
                  </a:cubicBezTo>
                  <a:cubicBezTo>
                    <a:pt x="0" y="164076"/>
                    <a:pt x="48040" y="211399"/>
                    <a:pt x="107300" y="211399"/>
                  </a:cubicBezTo>
                  <a:cubicBezTo>
                    <a:pt x="166560" y="211399"/>
                    <a:pt x="214599" y="164076"/>
                    <a:pt x="214599" y="105700"/>
                  </a:cubicBezTo>
                  <a:cubicBezTo>
                    <a:pt x="214521" y="47356"/>
                    <a:pt x="166527" y="78"/>
                    <a:pt x="107300" y="0"/>
                  </a:cubicBezTo>
                  <a:close/>
                  <a:moveTo>
                    <a:pt x="143066" y="105700"/>
                  </a:moveTo>
                  <a:cubicBezTo>
                    <a:pt x="143066" y="125158"/>
                    <a:pt x="127053" y="140933"/>
                    <a:pt x="107300" y="140933"/>
                  </a:cubicBezTo>
                  <a:cubicBezTo>
                    <a:pt x="87546" y="140933"/>
                    <a:pt x="71533" y="125158"/>
                    <a:pt x="71533" y="105700"/>
                  </a:cubicBezTo>
                  <a:cubicBezTo>
                    <a:pt x="71533" y="86241"/>
                    <a:pt x="87546" y="70466"/>
                    <a:pt x="107300" y="70466"/>
                  </a:cubicBezTo>
                  <a:cubicBezTo>
                    <a:pt x="127052" y="70233"/>
                    <a:pt x="143256" y="85817"/>
                    <a:pt x="143493" y="105274"/>
                  </a:cubicBezTo>
                  <a:cubicBezTo>
                    <a:pt x="143495" y="105416"/>
                    <a:pt x="143495" y="105558"/>
                    <a:pt x="143495" y="105700"/>
                  </a:cubicBezTo>
                  <a:close/>
                </a:path>
              </a:pathLst>
            </a:custGeom>
            <a:solidFill>
              <a:srgbClr val="FFFFFF"/>
            </a:solidFill>
            <a:ln w="142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13" name="Forma Livre 112">
              <a:extLst>
                <a:ext uri="{FF2B5EF4-FFF2-40B4-BE49-F238E27FC236}">
                  <a16:creationId xmlns:a16="http://schemas.microsoft.com/office/drawing/2014/main" id="{2BB24F88-C183-294B-848A-B3E758737C3A}"/>
                </a:ext>
              </a:extLst>
            </p:cNvPr>
            <p:cNvSpPr/>
            <p:nvPr/>
          </p:nvSpPr>
          <p:spPr>
            <a:xfrm>
              <a:off x="6102775" y="2922418"/>
              <a:ext cx="71533" cy="70466"/>
            </a:xfrm>
            <a:custGeom>
              <a:avLst/>
              <a:gdLst>
                <a:gd name="connsiteX0" fmla="*/ 71533 w 71533"/>
                <a:gd name="connsiteY0" fmla="*/ 35233 h 70466"/>
                <a:gd name="connsiteX1" fmla="*/ 35767 w 71533"/>
                <a:gd name="connsiteY1" fmla="*/ 70466 h 70466"/>
                <a:gd name="connsiteX2" fmla="*/ 0 w 71533"/>
                <a:gd name="connsiteY2" fmla="*/ 35233 h 70466"/>
                <a:gd name="connsiteX3" fmla="*/ 35767 w 71533"/>
                <a:gd name="connsiteY3" fmla="*/ 0 h 70466"/>
                <a:gd name="connsiteX4" fmla="*/ 71533 w 71533"/>
                <a:gd name="connsiteY4" fmla="*/ 35233 h 70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533" h="70466">
                  <a:moveTo>
                    <a:pt x="71533" y="35233"/>
                  </a:moveTo>
                  <a:cubicBezTo>
                    <a:pt x="71533" y="54692"/>
                    <a:pt x="55520" y="70466"/>
                    <a:pt x="35767" y="70466"/>
                  </a:cubicBezTo>
                  <a:cubicBezTo>
                    <a:pt x="16013" y="70466"/>
                    <a:pt x="0" y="54692"/>
                    <a:pt x="0" y="35233"/>
                  </a:cubicBezTo>
                  <a:cubicBezTo>
                    <a:pt x="0" y="15774"/>
                    <a:pt x="16013" y="0"/>
                    <a:pt x="35767" y="0"/>
                  </a:cubicBezTo>
                  <a:cubicBezTo>
                    <a:pt x="55520" y="0"/>
                    <a:pt x="71533" y="15774"/>
                    <a:pt x="71533" y="35233"/>
                  </a:cubicBezTo>
                  <a:close/>
                </a:path>
              </a:pathLst>
            </a:custGeom>
            <a:solidFill>
              <a:srgbClr val="000000"/>
            </a:solidFill>
            <a:ln w="142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114" name="Forma Livre 113">
              <a:extLst>
                <a:ext uri="{FF2B5EF4-FFF2-40B4-BE49-F238E27FC236}">
                  <a16:creationId xmlns:a16="http://schemas.microsoft.com/office/drawing/2014/main" id="{8B649F1C-74CE-1F4B-BD37-BC5C6F849FDE}"/>
                </a:ext>
              </a:extLst>
            </p:cNvPr>
            <p:cNvSpPr/>
            <p:nvPr/>
          </p:nvSpPr>
          <p:spPr>
            <a:xfrm>
              <a:off x="5308328" y="2696503"/>
              <a:ext cx="1015770" cy="42280"/>
            </a:xfrm>
            <a:custGeom>
              <a:avLst/>
              <a:gdLst>
                <a:gd name="connsiteX0" fmla="*/ 0 w 1015770"/>
                <a:gd name="connsiteY0" fmla="*/ 0 h 42279"/>
                <a:gd name="connsiteX1" fmla="*/ 0 w 1015770"/>
                <a:gd name="connsiteY1" fmla="*/ 42280 h 42279"/>
                <a:gd name="connsiteX2" fmla="*/ 1020349 w 1015770"/>
                <a:gd name="connsiteY2" fmla="*/ 42280 h 42279"/>
                <a:gd name="connsiteX3" fmla="*/ 1020349 w 1015770"/>
                <a:gd name="connsiteY3" fmla="*/ 23959 h 42279"/>
                <a:gd name="connsiteX4" fmla="*/ 1021064 w 1015770"/>
                <a:gd name="connsiteY4" fmla="*/ 20576 h 42279"/>
                <a:gd name="connsiteX5" fmla="*/ 1023353 w 1015770"/>
                <a:gd name="connsiteY5" fmla="*/ 13107 h 42279"/>
                <a:gd name="connsiteX6" fmla="*/ 1024641 w 1015770"/>
                <a:gd name="connsiteY6" fmla="*/ 9583 h 42279"/>
                <a:gd name="connsiteX7" fmla="*/ 1028790 w 1015770"/>
                <a:gd name="connsiteY7" fmla="*/ 1691 h 42279"/>
                <a:gd name="connsiteX8" fmla="*/ 1029791 w 1015770"/>
                <a:gd name="connsiteY8" fmla="*/ 0 h 42279"/>
                <a:gd name="connsiteX9" fmla="*/ 0 w 1015770"/>
                <a:gd name="connsiteY9" fmla="*/ 0 h 42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15770" h="42279">
                  <a:moveTo>
                    <a:pt x="0" y="0"/>
                  </a:moveTo>
                  <a:lnTo>
                    <a:pt x="0" y="42280"/>
                  </a:lnTo>
                  <a:lnTo>
                    <a:pt x="1020349" y="42280"/>
                  </a:lnTo>
                  <a:cubicBezTo>
                    <a:pt x="1019123" y="36232"/>
                    <a:pt x="1019123" y="30006"/>
                    <a:pt x="1020349" y="23959"/>
                  </a:cubicBezTo>
                  <a:cubicBezTo>
                    <a:pt x="1020349" y="22831"/>
                    <a:pt x="1020349" y="21704"/>
                    <a:pt x="1021064" y="20576"/>
                  </a:cubicBezTo>
                  <a:cubicBezTo>
                    <a:pt x="1021673" y="18043"/>
                    <a:pt x="1022438" y="15549"/>
                    <a:pt x="1023353" y="13107"/>
                  </a:cubicBezTo>
                  <a:cubicBezTo>
                    <a:pt x="1023353" y="11979"/>
                    <a:pt x="1024211" y="10711"/>
                    <a:pt x="1024641" y="9583"/>
                  </a:cubicBezTo>
                  <a:cubicBezTo>
                    <a:pt x="1025841" y="6863"/>
                    <a:pt x="1027227" y="4226"/>
                    <a:pt x="1028790" y="1691"/>
                  </a:cubicBezTo>
                  <a:lnTo>
                    <a:pt x="10297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42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</p:grpSp>
      <p:grpSp>
        <p:nvGrpSpPr>
          <p:cNvPr id="278" name="Elemento gráfico 2" descr="ícone de ônibus">
            <a:extLst>
              <a:ext uri="{FF2B5EF4-FFF2-40B4-BE49-F238E27FC236}">
                <a16:creationId xmlns:a16="http://schemas.microsoft.com/office/drawing/2014/main" id="{1D7258BE-58FC-FC41-927A-D63580193C89}"/>
              </a:ext>
            </a:extLst>
          </p:cNvPr>
          <p:cNvGrpSpPr/>
          <p:nvPr/>
        </p:nvGrpSpPr>
        <p:grpSpPr>
          <a:xfrm>
            <a:off x="1120667" y="3448862"/>
            <a:ext cx="1490599" cy="922020"/>
            <a:chOff x="1120667" y="3448862"/>
            <a:chExt cx="1490599" cy="922020"/>
          </a:xfrm>
        </p:grpSpPr>
        <p:sp>
          <p:nvSpPr>
            <p:cNvPr id="279" name="Forma Livre 278">
              <a:extLst>
                <a:ext uri="{FF2B5EF4-FFF2-40B4-BE49-F238E27FC236}">
                  <a16:creationId xmlns:a16="http://schemas.microsoft.com/office/drawing/2014/main" id="{6ECD3B29-29B6-9344-8666-B80A0FC34D0E}"/>
                </a:ext>
              </a:extLst>
            </p:cNvPr>
            <p:cNvSpPr/>
            <p:nvPr/>
          </p:nvSpPr>
          <p:spPr>
            <a:xfrm>
              <a:off x="1211250" y="3649747"/>
              <a:ext cx="309586" cy="518636"/>
            </a:xfrm>
            <a:custGeom>
              <a:avLst/>
              <a:gdLst>
                <a:gd name="connsiteX0" fmla="*/ 314516 w 309585"/>
                <a:gd name="connsiteY0" fmla="*/ 115 h 518636"/>
                <a:gd name="connsiteX1" fmla="*/ 80836 w 309585"/>
                <a:gd name="connsiteY1" fmla="*/ 115 h 518636"/>
                <a:gd name="connsiteX2" fmla="*/ 0 w 309585"/>
                <a:gd name="connsiteY2" fmla="*/ 81368 h 518636"/>
                <a:gd name="connsiteX3" fmla="*/ 0 w 309585"/>
                <a:gd name="connsiteY3" fmla="*/ 447064 h 518636"/>
                <a:gd name="connsiteX4" fmla="*/ 80836 w 309585"/>
                <a:gd name="connsiteY4" fmla="*/ 528317 h 518636"/>
                <a:gd name="connsiteX5" fmla="*/ 314516 w 309585"/>
                <a:gd name="connsiteY5" fmla="*/ 528317 h 518636"/>
                <a:gd name="connsiteX6" fmla="*/ 314516 w 309585"/>
                <a:gd name="connsiteY6" fmla="*/ 0 h 51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9585" h="518636">
                  <a:moveTo>
                    <a:pt x="314516" y="115"/>
                  </a:moveTo>
                  <a:lnTo>
                    <a:pt x="80836" y="115"/>
                  </a:lnTo>
                  <a:cubicBezTo>
                    <a:pt x="36218" y="179"/>
                    <a:pt x="63" y="36520"/>
                    <a:pt x="0" y="81368"/>
                  </a:cubicBezTo>
                  <a:lnTo>
                    <a:pt x="0" y="447064"/>
                  </a:lnTo>
                  <a:cubicBezTo>
                    <a:pt x="63" y="491913"/>
                    <a:pt x="36218" y="528254"/>
                    <a:pt x="80836" y="528317"/>
                  </a:cubicBezTo>
                  <a:lnTo>
                    <a:pt x="314516" y="528317"/>
                  </a:lnTo>
                  <a:cubicBezTo>
                    <a:pt x="192915" y="373420"/>
                    <a:pt x="192915" y="154897"/>
                    <a:pt x="314516" y="0"/>
                  </a:cubicBezTo>
                  <a:close/>
                </a:path>
              </a:pathLst>
            </a:custGeom>
            <a:solidFill>
              <a:schemeClr val="accent4"/>
            </a:solidFill>
            <a:ln w="114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80" name="Forma Livre 279">
              <a:extLst>
                <a:ext uri="{FF2B5EF4-FFF2-40B4-BE49-F238E27FC236}">
                  <a16:creationId xmlns:a16="http://schemas.microsoft.com/office/drawing/2014/main" id="{555ED0F2-7DBF-3A4C-8E7D-9606FC4FF6BA}"/>
                </a:ext>
              </a:extLst>
            </p:cNvPr>
            <p:cNvSpPr/>
            <p:nvPr/>
          </p:nvSpPr>
          <p:spPr>
            <a:xfrm>
              <a:off x="2191605" y="3649862"/>
              <a:ext cx="263721" cy="518636"/>
            </a:xfrm>
            <a:custGeom>
              <a:avLst/>
              <a:gdLst>
                <a:gd name="connsiteX0" fmla="*/ 192173 w 263721"/>
                <a:gd name="connsiteY0" fmla="*/ 0 h 518636"/>
                <a:gd name="connsiteX1" fmla="*/ 0 w 263721"/>
                <a:gd name="connsiteY1" fmla="*/ 0 h 518636"/>
                <a:gd name="connsiteX2" fmla="*/ 0 w 263721"/>
                <a:gd name="connsiteY2" fmla="*/ 528317 h 518636"/>
                <a:gd name="connsiteX3" fmla="*/ 192173 w 263721"/>
                <a:gd name="connsiteY3" fmla="*/ 528317 h 518636"/>
                <a:gd name="connsiteX4" fmla="*/ 273009 w 263721"/>
                <a:gd name="connsiteY4" fmla="*/ 447064 h 518636"/>
                <a:gd name="connsiteX5" fmla="*/ 273009 w 263721"/>
                <a:gd name="connsiteY5" fmla="*/ 81253 h 518636"/>
                <a:gd name="connsiteX6" fmla="*/ 192173 w 263721"/>
                <a:gd name="connsiteY6" fmla="*/ 0 h 51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3721" h="518636">
                  <a:moveTo>
                    <a:pt x="192173" y="0"/>
                  </a:moveTo>
                  <a:lnTo>
                    <a:pt x="0" y="0"/>
                  </a:lnTo>
                  <a:cubicBezTo>
                    <a:pt x="121601" y="154897"/>
                    <a:pt x="121601" y="373420"/>
                    <a:pt x="0" y="528317"/>
                  </a:cubicBezTo>
                  <a:lnTo>
                    <a:pt x="192173" y="528317"/>
                  </a:lnTo>
                  <a:cubicBezTo>
                    <a:pt x="236791" y="528254"/>
                    <a:pt x="272946" y="491913"/>
                    <a:pt x="273009" y="447064"/>
                  </a:cubicBezTo>
                  <a:lnTo>
                    <a:pt x="273009" y="81253"/>
                  </a:lnTo>
                  <a:cubicBezTo>
                    <a:pt x="272946" y="36405"/>
                    <a:pt x="236791" y="63"/>
                    <a:pt x="192173" y="0"/>
                  </a:cubicBezTo>
                  <a:close/>
                </a:path>
              </a:pathLst>
            </a:custGeom>
            <a:solidFill>
              <a:schemeClr val="accent4"/>
            </a:solidFill>
            <a:ln w="114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81" name="Forma Livre 280">
              <a:extLst>
                <a:ext uri="{FF2B5EF4-FFF2-40B4-BE49-F238E27FC236}">
                  <a16:creationId xmlns:a16="http://schemas.microsoft.com/office/drawing/2014/main" id="{14D57A20-68D8-D042-8194-DF19D33D1FBA}"/>
                </a:ext>
              </a:extLst>
            </p:cNvPr>
            <p:cNvSpPr/>
            <p:nvPr/>
          </p:nvSpPr>
          <p:spPr>
            <a:xfrm>
              <a:off x="1190954" y="3993776"/>
              <a:ext cx="722367" cy="195929"/>
            </a:xfrm>
            <a:custGeom>
              <a:avLst/>
              <a:gdLst>
                <a:gd name="connsiteX0" fmla="*/ 727756 w 722367"/>
                <a:gd name="connsiteY0" fmla="*/ 203190 h 195929"/>
                <a:gd name="connsiteX1" fmla="*/ 101131 w 722367"/>
                <a:gd name="connsiteY1" fmla="*/ 203190 h 195929"/>
                <a:gd name="connsiteX2" fmla="*/ 0 w 722367"/>
                <a:gd name="connsiteY2" fmla="*/ 101538 h 195929"/>
                <a:gd name="connsiteX3" fmla="*/ 0 w 722367"/>
                <a:gd name="connsiteY3" fmla="*/ 0 h 195929"/>
                <a:gd name="connsiteX4" fmla="*/ 727756 w 722367"/>
                <a:gd name="connsiteY4" fmla="*/ 0 h 19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2367" h="195929">
                  <a:moveTo>
                    <a:pt x="727756" y="203190"/>
                  </a:moveTo>
                  <a:lnTo>
                    <a:pt x="101131" y="203190"/>
                  </a:lnTo>
                  <a:cubicBezTo>
                    <a:pt x="45278" y="203190"/>
                    <a:pt x="0" y="157679"/>
                    <a:pt x="0" y="101538"/>
                  </a:cubicBezTo>
                  <a:lnTo>
                    <a:pt x="0" y="0"/>
                  </a:lnTo>
                  <a:lnTo>
                    <a:pt x="727756" y="0"/>
                  </a:lnTo>
                  <a:close/>
                </a:path>
              </a:pathLst>
            </a:custGeom>
            <a:solidFill>
              <a:schemeClr val="accent1"/>
            </a:solidFill>
            <a:ln w="114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82" name="Forma Livre 281">
              <a:extLst>
                <a:ext uri="{FF2B5EF4-FFF2-40B4-BE49-F238E27FC236}">
                  <a16:creationId xmlns:a16="http://schemas.microsoft.com/office/drawing/2014/main" id="{2B89FC5C-574E-0045-86A0-7157899CCEC2}"/>
                </a:ext>
              </a:extLst>
            </p:cNvPr>
            <p:cNvSpPr/>
            <p:nvPr/>
          </p:nvSpPr>
          <p:spPr>
            <a:xfrm>
              <a:off x="2099532" y="3993776"/>
              <a:ext cx="366917" cy="195929"/>
            </a:xfrm>
            <a:custGeom>
              <a:avLst/>
              <a:gdLst>
                <a:gd name="connsiteX0" fmla="*/ 0 w 366916"/>
                <a:gd name="connsiteY0" fmla="*/ 203190 h 195929"/>
                <a:gd name="connsiteX1" fmla="*/ 268537 w 366916"/>
                <a:gd name="connsiteY1" fmla="*/ 203190 h 195929"/>
                <a:gd name="connsiteX2" fmla="*/ 369669 w 366916"/>
                <a:gd name="connsiteY2" fmla="*/ 101538 h 195929"/>
                <a:gd name="connsiteX3" fmla="*/ 369669 w 366916"/>
                <a:gd name="connsiteY3" fmla="*/ 0 h 195929"/>
                <a:gd name="connsiteX4" fmla="*/ 0 w 366916"/>
                <a:gd name="connsiteY4" fmla="*/ 0 h 19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6916" h="195929">
                  <a:moveTo>
                    <a:pt x="0" y="203190"/>
                  </a:moveTo>
                  <a:lnTo>
                    <a:pt x="268537" y="203190"/>
                  </a:lnTo>
                  <a:cubicBezTo>
                    <a:pt x="324391" y="203190"/>
                    <a:pt x="369669" y="157679"/>
                    <a:pt x="369669" y="101538"/>
                  </a:cubicBezTo>
                  <a:lnTo>
                    <a:pt x="3696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14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83" name="Forma Livre 282">
              <a:extLst>
                <a:ext uri="{FF2B5EF4-FFF2-40B4-BE49-F238E27FC236}">
                  <a16:creationId xmlns:a16="http://schemas.microsoft.com/office/drawing/2014/main" id="{97F910FE-D396-3C48-90CF-824B12BC3F92}"/>
                </a:ext>
              </a:extLst>
            </p:cNvPr>
            <p:cNvSpPr/>
            <p:nvPr/>
          </p:nvSpPr>
          <p:spPr>
            <a:xfrm>
              <a:off x="1170774" y="3607680"/>
              <a:ext cx="1330073" cy="599313"/>
            </a:xfrm>
            <a:custGeom>
              <a:avLst/>
              <a:gdLst>
                <a:gd name="connsiteX0" fmla="*/ 1213004 w 1330072"/>
                <a:gd name="connsiteY0" fmla="*/ 0 h 599313"/>
                <a:gd name="connsiteX1" fmla="*/ 121312 w 1330072"/>
                <a:gd name="connsiteY1" fmla="*/ 0 h 599313"/>
                <a:gd name="connsiteX2" fmla="*/ 0 w 1330072"/>
                <a:gd name="connsiteY2" fmla="*/ 121937 h 599313"/>
                <a:gd name="connsiteX3" fmla="*/ 0 w 1330072"/>
                <a:gd name="connsiteY3" fmla="*/ 487633 h 599313"/>
                <a:gd name="connsiteX4" fmla="*/ 121312 w 1330072"/>
                <a:gd name="connsiteY4" fmla="*/ 609570 h 599313"/>
                <a:gd name="connsiteX5" fmla="*/ 1213004 w 1330072"/>
                <a:gd name="connsiteY5" fmla="*/ 609570 h 599313"/>
                <a:gd name="connsiteX6" fmla="*/ 1334316 w 1330072"/>
                <a:gd name="connsiteY6" fmla="*/ 487633 h 599313"/>
                <a:gd name="connsiteX7" fmla="*/ 1334315 w 1330072"/>
                <a:gd name="connsiteY7" fmla="*/ 121937 h 599313"/>
                <a:gd name="connsiteX8" fmla="*/ 1213004 w 1330072"/>
                <a:gd name="connsiteY8" fmla="*/ 0 h 599313"/>
                <a:gd name="connsiteX9" fmla="*/ 1293840 w 1330072"/>
                <a:gd name="connsiteY9" fmla="*/ 487749 h 599313"/>
                <a:gd name="connsiteX10" fmla="*/ 1213004 w 1330072"/>
                <a:gd name="connsiteY10" fmla="*/ 569002 h 599313"/>
                <a:gd name="connsiteX11" fmla="*/ 121312 w 1330072"/>
                <a:gd name="connsiteY11" fmla="*/ 569002 h 599313"/>
                <a:gd name="connsiteX12" fmla="*/ 40476 w 1330072"/>
                <a:gd name="connsiteY12" fmla="*/ 487749 h 599313"/>
                <a:gd name="connsiteX13" fmla="*/ 40476 w 1330072"/>
                <a:gd name="connsiteY13" fmla="*/ 121937 h 599313"/>
                <a:gd name="connsiteX14" fmla="*/ 121312 w 1330072"/>
                <a:gd name="connsiteY14" fmla="*/ 40684 h 599313"/>
                <a:gd name="connsiteX15" fmla="*/ 1213004 w 1330072"/>
                <a:gd name="connsiteY15" fmla="*/ 40684 h 599313"/>
                <a:gd name="connsiteX16" fmla="*/ 1293840 w 1330072"/>
                <a:gd name="connsiteY16" fmla="*/ 121937 h 59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30072" h="599313">
                  <a:moveTo>
                    <a:pt x="1213004" y="0"/>
                  </a:moveTo>
                  <a:lnTo>
                    <a:pt x="121312" y="0"/>
                  </a:lnTo>
                  <a:cubicBezTo>
                    <a:pt x="54339" y="64"/>
                    <a:pt x="63" y="54619"/>
                    <a:pt x="0" y="121937"/>
                  </a:cubicBezTo>
                  <a:lnTo>
                    <a:pt x="0" y="487633"/>
                  </a:lnTo>
                  <a:cubicBezTo>
                    <a:pt x="63" y="554951"/>
                    <a:pt x="54339" y="609507"/>
                    <a:pt x="121312" y="609570"/>
                  </a:cubicBezTo>
                  <a:lnTo>
                    <a:pt x="1213004" y="609570"/>
                  </a:lnTo>
                  <a:cubicBezTo>
                    <a:pt x="1279976" y="609507"/>
                    <a:pt x="1334252" y="554951"/>
                    <a:pt x="1334316" y="487633"/>
                  </a:cubicBezTo>
                  <a:lnTo>
                    <a:pt x="1334315" y="121937"/>
                  </a:lnTo>
                  <a:cubicBezTo>
                    <a:pt x="1334252" y="54619"/>
                    <a:pt x="1279976" y="64"/>
                    <a:pt x="1213004" y="0"/>
                  </a:cubicBezTo>
                  <a:close/>
                  <a:moveTo>
                    <a:pt x="1293840" y="487749"/>
                  </a:moveTo>
                  <a:cubicBezTo>
                    <a:pt x="1293777" y="532597"/>
                    <a:pt x="1257622" y="568938"/>
                    <a:pt x="1213004" y="569002"/>
                  </a:cubicBezTo>
                  <a:lnTo>
                    <a:pt x="121312" y="569002"/>
                  </a:lnTo>
                  <a:cubicBezTo>
                    <a:pt x="76693" y="568938"/>
                    <a:pt x="40539" y="532597"/>
                    <a:pt x="40476" y="487749"/>
                  </a:cubicBezTo>
                  <a:lnTo>
                    <a:pt x="40476" y="121937"/>
                  </a:lnTo>
                  <a:cubicBezTo>
                    <a:pt x="40539" y="77089"/>
                    <a:pt x="76693" y="40748"/>
                    <a:pt x="121312" y="40684"/>
                  </a:cubicBezTo>
                  <a:lnTo>
                    <a:pt x="1213004" y="40684"/>
                  </a:lnTo>
                  <a:cubicBezTo>
                    <a:pt x="1257622" y="40748"/>
                    <a:pt x="1293777" y="77089"/>
                    <a:pt x="1293840" y="121937"/>
                  </a:cubicBezTo>
                  <a:close/>
                </a:path>
              </a:pathLst>
            </a:custGeom>
            <a:solidFill>
              <a:schemeClr val="tx1"/>
            </a:solidFill>
            <a:ln w="114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84" name="Forma Livre 283">
              <a:extLst>
                <a:ext uri="{FF2B5EF4-FFF2-40B4-BE49-F238E27FC236}">
                  <a16:creationId xmlns:a16="http://schemas.microsoft.com/office/drawing/2014/main" id="{8CEC5B12-52F2-C645-A5E4-55EE39A1BACA}"/>
                </a:ext>
              </a:extLst>
            </p:cNvPr>
            <p:cNvSpPr/>
            <p:nvPr/>
          </p:nvSpPr>
          <p:spPr>
            <a:xfrm>
              <a:off x="2188853" y="4095198"/>
              <a:ext cx="160526" cy="161354"/>
            </a:xfrm>
            <a:custGeom>
              <a:avLst/>
              <a:gdLst>
                <a:gd name="connsiteX0" fmla="*/ 160755 w 160526"/>
                <a:gd name="connsiteY0" fmla="*/ 80792 h 161353"/>
                <a:gd name="connsiteX1" fmla="*/ 80378 w 160526"/>
                <a:gd name="connsiteY1" fmla="*/ 161584 h 161353"/>
                <a:gd name="connsiteX2" fmla="*/ 0 w 160526"/>
                <a:gd name="connsiteY2" fmla="*/ 80792 h 161353"/>
                <a:gd name="connsiteX3" fmla="*/ 80378 w 160526"/>
                <a:gd name="connsiteY3" fmla="*/ 0 h 161353"/>
                <a:gd name="connsiteX4" fmla="*/ 160755 w 160526"/>
                <a:gd name="connsiteY4" fmla="*/ 80792 h 16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526" h="161353">
                  <a:moveTo>
                    <a:pt x="160755" y="80792"/>
                  </a:moveTo>
                  <a:cubicBezTo>
                    <a:pt x="160755" y="125412"/>
                    <a:pt x="124769" y="161584"/>
                    <a:pt x="80378" y="161584"/>
                  </a:cubicBezTo>
                  <a:cubicBezTo>
                    <a:pt x="35986" y="161584"/>
                    <a:pt x="0" y="125412"/>
                    <a:pt x="0" y="80792"/>
                  </a:cubicBezTo>
                  <a:cubicBezTo>
                    <a:pt x="0" y="36172"/>
                    <a:pt x="35986" y="0"/>
                    <a:pt x="80378" y="0"/>
                  </a:cubicBezTo>
                  <a:cubicBezTo>
                    <a:pt x="124769" y="0"/>
                    <a:pt x="160755" y="36172"/>
                    <a:pt x="160755" y="80792"/>
                  </a:cubicBezTo>
                  <a:close/>
                </a:path>
              </a:pathLst>
            </a:custGeom>
            <a:solidFill>
              <a:srgbClr val="FFFFFF"/>
            </a:solidFill>
            <a:ln w="114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85" name="Forma Livre 284">
              <a:extLst>
                <a:ext uri="{FF2B5EF4-FFF2-40B4-BE49-F238E27FC236}">
                  <a16:creationId xmlns:a16="http://schemas.microsoft.com/office/drawing/2014/main" id="{3CD1191E-8210-D042-B6A1-6231B3B32EC5}"/>
                </a:ext>
              </a:extLst>
            </p:cNvPr>
            <p:cNvSpPr/>
            <p:nvPr/>
          </p:nvSpPr>
          <p:spPr>
            <a:xfrm>
              <a:off x="2148492" y="4054514"/>
              <a:ext cx="240789" cy="242030"/>
            </a:xfrm>
            <a:custGeom>
              <a:avLst/>
              <a:gdLst>
                <a:gd name="connsiteX0" fmla="*/ 120739 w 240789"/>
                <a:gd name="connsiteY0" fmla="*/ 40684 h 242030"/>
                <a:gd name="connsiteX1" fmla="*/ 201002 w 240789"/>
                <a:gd name="connsiteY1" fmla="*/ 121361 h 242030"/>
                <a:gd name="connsiteX2" fmla="*/ 120739 w 240789"/>
                <a:gd name="connsiteY2" fmla="*/ 202038 h 242030"/>
                <a:gd name="connsiteX3" fmla="*/ 40475 w 240789"/>
                <a:gd name="connsiteY3" fmla="*/ 121361 h 242030"/>
                <a:gd name="connsiteX4" fmla="*/ 120739 w 240789"/>
                <a:gd name="connsiteY4" fmla="*/ 40684 h 242030"/>
                <a:gd name="connsiteX5" fmla="*/ 120739 w 240789"/>
                <a:gd name="connsiteY5" fmla="*/ 0 h 242030"/>
                <a:gd name="connsiteX6" fmla="*/ 0 w 240789"/>
                <a:gd name="connsiteY6" fmla="*/ 121361 h 242030"/>
                <a:gd name="connsiteX7" fmla="*/ 120739 w 240789"/>
                <a:gd name="connsiteY7" fmla="*/ 242722 h 242030"/>
                <a:gd name="connsiteX8" fmla="*/ 241477 w 240789"/>
                <a:gd name="connsiteY8" fmla="*/ 121476 h 242030"/>
                <a:gd name="connsiteX9" fmla="*/ 120739 w 240789"/>
                <a:gd name="connsiteY9" fmla="*/ 115 h 24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789" h="242030">
                  <a:moveTo>
                    <a:pt x="120739" y="40684"/>
                  </a:moveTo>
                  <a:cubicBezTo>
                    <a:pt x="165067" y="40684"/>
                    <a:pt x="201002" y="76804"/>
                    <a:pt x="201002" y="121361"/>
                  </a:cubicBezTo>
                  <a:cubicBezTo>
                    <a:pt x="201002" y="165917"/>
                    <a:pt x="165067" y="202038"/>
                    <a:pt x="120739" y="202038"/>
                  </a:cubicBezTo>
                  <a:cubicBezTo>
                    <a:pt x="76411" y="202038"/>
                    <a:pt x="40475" y="165917"/>
                    <a:pt x="40475" y="121361"/>
                  </a:cubicBezTo>
                  <a:cubicBezTo>
                    <a:pt x="40475" y="76804"/>
                    <a:pt x="76411" y="40684"/>
                    <a:pt x="120739" y="40684"/>
                  </a:cubicBezTo>
                  <a:moveTo>
                    <a:pt x="120739" y="0"/>
                  </a:moveTo>
                  <a:cubicBezTo>
                    <a:pt x="54056" y="0"/>
                    <a:pt x="0" y="54335"/>
                    <a:pt x="0" y="121361"/>
                  </a:cubicBezTo>
                  <a:cubicBezTo>
                    <a:pt x="0" y="188387"/>
                    <a:pt x="54057" y="242722"/>
                    <a:pt x="120739" y="242722"/>
                  </a:cubicBezTo>
                  <a:cubicBezTo>
                    <a:pt x="187376" y="242722"/>
                    <a:pt x="241414" y="188457"/>
                    <a:pt x="241477" y="121476"/>
                  </a:cubicBezTo>
                  <a:cubicBezTo>
                    <a:pt x="241351" y="54503"/>
                    <a:pt x="187368" y="242"/>
                    <a:pt x="120739" y="115"/>
                  </a:cubicBezTo>
                  <a:close/>
                </a:path>
              </a:pathLst>
            </a:custGeom>
            <a:solidFill>
              <a:srgbClr val="000000"/>
            </a:solidFill>
            <a:ln w="114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86" name="Forma Livre 285">
              <a:extLst>
                <a:ext uri="{FF2B5EF4-FFF2-40B4-BE49-F238E27FC236}">
                  <a16:creationId xmlns:a16="http://schemas.microsoft.com/office/drawing/2014/main" id="{88AA1D54-732B-CA4C-8837-9A99ADE9D4CF}"/>
                </a:ext>
              </a:extLst>
            </p:cNvPr>
            <p:cNvSpPr/>
            <p:nvPr/>
          </p:nvSpPr>
          <p:spPr>
            <a:xfrm>
              <a:off x="1918711" y="3729617"/>
              <a:ext cx="160526" cy="461010"/>
            </a:xfrm>
            <a:custGeom>
              <a:avLst/>
              <a:gdLst>
                <a:gd name="connsiteX0" fmla="*/ 40475 w 160526"/>
                <a:gd name="connsiteY0" fmla="*/ 0 h 461010"/>
                <a:gd name="connsiteX1" fmla="*/ 121312 w 160526"/>
                <a:gd name="connsiteY1" fmla="*/ 0 h 461010"/>
                <a:gd name="connsiteX2" fmla="*/ 161787 w 160526"/>
                <a:gd name="connsiteY2" fmla="*/ 40684 h 461010"/>
                <a:gd name="connsiteX3" fmla="*/ 161787 w 160526"/>
                <a:gd name="connsiteY3" fmla="*/ 467118 h 461010"/>
                <a:gd name="connsiteX4" fmla="*/ 0 w 160526"/>
                <a:gd name="connsiteY4" fmla="*/ 467118 h 461010"/>
                <a:gd name="connsiteX5" fmla="*/ 0 w 160526"/>
                <a:gd name="connsiteY5" fmla="*/ 40684 h 461010"/>
                <a:gd name="connsiteX6" fmla="*/ 40475 w 160526"/>
                <a:gd name="connsiteY6" fmla="*/ 0 h 461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526" h="461010">
                  <a:moveTo>
                    <a:pt x="40475" y="0"/>
                  </a:moveTo>
                  <a:lnTo>
                    <a:pt x="121312" y="0"/>
                  </a:lnTo>
                  <a:cubicBezTo>
                    <a:pt x="143666" y="0"/>
                    <a:pt x="161787" y="18215"/>
                    <a:pt x="161787" y="40684"/>
                  </a:cubicBezTo>
                  <a:lnTo>
                    <a:pt x="161787" y="467118"/>
                  </a:lnTo>
                  <a:lnTo>
                    <a:pt x="0" y="467118"/>
                  </a:lnTo>
                  <a:lnTo>
                    <a:pt x="0" y="40684"/>
                  </a:lnTo>
                  <a:cubicBezTo>
                    <a:pt x="0" y="18215"/>
                    <a:pt x="18122" y="0"/>
                    <a:pt x="40475" y="0"/>
                  </a:cubicBezTo>
                  <a:close/>
                </a:path>
              </a:pathLst>
            </a:custGeom>
            <a:solidFill>
              <a:srgbClr val="FFFFFF"/>
            </a:solidFill>
            <a:ln w="114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87" name="Forma Livre 286">
              <a:extLst>
                <a:ext uri="{FF2B5EF4-FFF2-40B4-BE49-F238E27FC236}">
                  <a16:creationId xmlns:a16="http://schemas.microsoft.com/office/drawing/2014/main" id="{E12B125A-0E8E-E24C-9CF2-02D677C72249}"/>
                </a:ext>
              </a:extLst>
            </p:cNvPr>
            <p:cNvSpPr/>
            <p:nvPr/>
          </p:nvSpPr>
          <p:spPr>
            <a:xfrm>
              <a:off x="1899677" y="3709217"/>
              <a:ext cx="194924" cy="507111"/>
            </a:xfrm>
            <a:custGeom>
              <a:avLst/>
              <a:gdLst>
                <a:gd name="connsiteX0" fmla="*/ 141607 w 194924"/>
                <a:gd name="connsiteY0" fmla="*/ 0 h 507111"/>
                <a:gd name="connsiteX1" fmla="*/ 60656 w 194924"/>
                <a:gd name="connsiteY1" fmla="*/ 0 h 507111"/>
                <a:gd name="connsiteX2" fmla="*/ 0 w 194924"/>
                <a:gd name="connsiteY2" fmla="*/ 60969 h 507111"/>
                <a:gd name="connsiteX3" fmla="*/ 0 w 194924"/>
                <a:gd name="connsiteY3" fmla="*/ 487403 h 507111"/>
                <a:gd name="connsiteX4" fmla="*/ 20180 w 194924"/>
                <a:gd name="connsiteY4" fmla="*/ 507687 h 507111"/>
                <a:gd name="connsiteX5" fmla="*/ 181968 w 194924"/>
                <a:gd name="connsiteY5" fmla="*/ 507687 h 507111"/>
                <a:gd name="connsiteX6" fmla="*/ 202148 w 194924"/>
                <a:gd name="connsiteY6" fmla="*/ 487403 h 507111"/>
                <a:gd name="connsiteX7" fmla="*/ 202148 w 194924"/>
                <a:gd name="connsiteY7" fmla="*/ 60969 h 507111"/>
                <a:gd name="connsiteX8" fmla="*/ 141607 w 194924"/>
                <a:gd name="connsiteY8" fmla="*/ 0 h 507111"/>
                <a:gd name="connsiteX9" fmla="*/ 40475 w 194924"/>
                <a:gd name="connsiteY9" fmla="*/ 60969 h 507111"/>
                <a:gd name="connsiteX10" fmla="*/ 60656 w 194924"/>
                <a:gd name="connsiteY10" fmla="*/ 40684 h 507111"/>
                <a:gd name="connsiteX11" fmla="*/ 83588 w 194924"/>
                <a:gd name="connsiteY11" fmla="*/ 40684 h 507111"/>
                <a:gd name="connsiteX12" fmla="*/ 83588 w 194924"/>
                <a:gd name="connsiteY12" fmla="*/ 467118 h 507111"/>
                <a:gd name="connsiteX13" fmla="*/ 40475 w 194924"/>
                <a:gd name="connsiteY13" fmla="*/ 467118 h 507111"/>
                <a:gd name="connsiteX14" fmla="*/ 161787 w 194924"/>
                <a:gd name="connsiteY14" fmla="*/ 467464 h 507111"/>
                <a:gd name="connsiteX15" fmla="*/ 118331 w 194924"/>
                <a:gd name="connsiteY15" fmla="*/ 467464 h 507111"/>
                <a:gd name="connsiteX16" fmla="*/ 118331 w 194924"/>
                <a:gd name="connsiteY16" fmla="*/ 41030 h 507111"/>
                <a:gd name="connsiteX17" fmla="*/ 141263 w 194924"/>
                <a:gd name="connsiteY17" fmla="*/ 41030 h 507111"/>
                <a:gd name="connsiteX18" fmla="*/ 161443 w 194924"/>
                <a:gd name="connsiteY18" fmla="*/ 61314 h 507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4924" h="507111">
                  <a:moveTo>
                    <a:pt x="141607" y="0"/>
                  </a:moveTo>
                  <a:lnTo>
                    <a:pt x="60656" y="0"/>
                  </a:lnTo>
                  <a:cubicBezTo>
                    <a:pt x="27183" y="63"/>
                    <a:pt x="63" y="27323"/>
                    <a:pt x="0" y="60969"/>
                  </a:cubicBezTo>
                  <a:lnTo>
                    <a:pt x="0" y="487403"/>
                  </a:lnTo>
                  <a:cubicBezTo>
                    <a:pt x="0" y="498606"/>
                    <a:pt x="9035" y="507687"/>
                    <a:pt x="20180" y="507687"/>
                  </a:cubicBezTo>
                  <a:lnTo>
                    <a:pt x="181968" y="507687"/>
                  </a:lnTo>
                  <a:cubicBezTo>
                    <a:pt x="193113" y="507687"/>
                    <a:pt x="202148" y="498606"/>
                    <a:pt x="202148" y="487403"/>
                  </a:cubicBezTo>
                  <a:lnTo>
                    <a:pt x="202148" y="60969"/>
                  </a:lnTo>
                  <a:cubicBezTo>
                    <a:pt x="202085" y="27368"/>
                    <a:pt x="175035" y="127"/>
                    <a:pt x="141607" y="0"/>
                  </a:cubicBezTo>
                  <a:close/>
                  <a:moveTo>
                    <a:pt x="40475" y="60969"/>
                  </a:moveTo>
                  <a:cubicBezTo>
                    <a:pt x="40475" y="49766"/>
                    <a:pt x="49511" y="40684"/>
                    <a:pt x="60656" y="40684"/>
                  </a:cubicBezTo>
                  <a:lnTo>
                    <a:pt x="83588" y="40684"/>
                  </a:lnTo>
                  <a:lnTo>
                    <a:pt x="83588" y="467118"/>
                  </a:lnTo>
                  <a:lnTo>
                    <a:pt x="40475" y="467118"/>
                  </a:lnTo>
                  <a:close/>
                  <a:moveTo>
                    <a:pt x="161787" y="467464"/>
                  </a:moveTo>
                  <a:lnTo>
                    <a:pt x="118331" y="467464"/>
                  </a:lnTo>
                  <a:lnTo>
                    <a:pt x="118331" y="41030"/>
                  </a:lnTo>
                  <a:lnTo>
                    <a:pt x="141263" y="41030"/>
                  </a:lnTo>
                  <a:cubicBezTo>
                    <a:pt x="152408" y="41030"/>
                    <a:pt x="161443" y="50112"/>
                    <a:pt x="161443" y="61314"/>
                  </a:cubicBezTo>
                  <a:close/>
                </a:path>
              </a:pathLst>
            </a:custGeom>
            <a:solidFill>
              <a:srgbClr val="000000"/>
            </a:solidFill>
            <a:ln w="114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88" name="Forma Livre 287">
              <a:extLst>
                <a:ext uri="{FF2B5EF4-FFF2-40B4-BE49-F238E27FC236}">
                  <a16:creationId xmlns:a16="http://schemas.microsoft.com/office/drawing/2014/main" id="{A9797AD9-CB4F-2148-AFB8-2822BAEFBD64}"/>
                </a:ext>
              </a:extLst>
            </p:cNvPr>
            <p:cNvSpPr/>
            <p:nvPr/>
          </p:nvSpPr>
          <p:spPr>
            <a:xfrm>
              <a:off x="1485290" y="4095198"/>
              <a:ext cx="160526" cy="161354"/>
            </a:xfrm>
            <a:custGeom>
              <a:avLst/>
              <a:gdLst>
                <a:gd name="connsiteX0" fmla="*/ 160755 w 160526"/>
                <a:gd name="connsiteY0" fmla="*/ 80792 h 161353"/>
                <a:gd name="connsiteX1" fmla="*/ 80378 w 160526"/>
                <a:gd name="connsiteY1" fmla="*/ 161584 h 161353"/>
                <a:gd name="connsiteX2" fmla="*/ 0 w 160526"/>
                <a:gd name="connsiteY2" fmla="*/ 80792 h 161353"/>
                <a:gd name="connsiteX3" fmla="*/ 80378 w 160526"/>
                <a:gd name="connsiteY3" fmla="*/ 0 h 161353"/>
                <a:gd name="connsiteX4" fmla="*/ 160755 w 160526"/>
                <a:gd name="connsiteY4" fmla="*/ 80792 h 16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526" h="161353">
                  <a:moveTo>
                    <a:pt x="160755" y="80792"/>
                  </a:moveTo>
                  <a:cubicBezTo>
                    <a:pt x="160755" y="125412"/>
                    <a:pt x="124769" y="161584"/>
                    <a:pt x="80378" y="161584"/>
                  </a:cubicBezTo>
                  <a:cubicBezTo>
                    <a:pt x="35986" y="161584"/>
                    <a:pt x="0" y="125412"/>
                    <a:pt x="0" y="80792"/>
                  </a:cubicBezTo>
                  <a:cubicBezTo>
                    <a:pt x="0" y="36172"/>
                    <a:pt x="35986" y="0"/>
                    <a:pt x="80378" y="0"/>
                  </a:cubicBezTo>
                  <a:cubicBezTo>
                    <a:pt x="124769" y="0"/>
                    <a:pt x="160755" y="36172"/>
                    <a:pt x="160755" y="80792"/>
                  </a:cubicBezTo>
                  <a:close/>
                </a:path>
              </a:pathLst>
            </a:custGeom>
            <a:solidFill>
              <a:srgbClr val="FFFFFF"/>
            </a:solidFill>
            <a:ln w="114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89" name="Forma Livre 288">
              <a:extLst>
                <a:ext uri="{FF2B5EF4-FFF2-40B4-BE49-F238E27FC236}">
                  <a16:creationId xmlns:a16="http://schemas.microsoft.com/office/drawing/2014/main" id="{9C332F3C-9466-3148-ACC4-E194BF41EC29}"/>
                </a:ext>
              </a:extLst>
            </p:cNvPr>
            <p:cNvSpPr/>
            <p:nvPr/>
          </p:nvSpPr>
          <p:spPr>
            <a:xfrm>
              <a:off x="1445044" y="4054514"/>
              <a:ext cx="240789" cy="242030"/>
            </a:xfrm>
            <a:custGeom>
              <a:avLst/>
              <a:gdLst>
                <a:gd name="connsiteX0" fmla="*/ 120624 w 240789"/>
                <a:gd name="connsiteY0" fmla="*/ 40684 h 242030"/>
                <a:gd name="connsiteX1" fmla="*/ 200887 w 240789"/>
                <a:gd name="connsiteY1" fmla="*/ 121361 h 242030"/>
                <a:gd name="connsiteX2" fmla="*/ 120624 w 240789"/>
                <a:gd name="connsiteY2" fmla="*/ 202038 h 242030"/>
                <a:gd name="connsiteX3" fmla="*/ 40361 w 240789"/>
                <a:gd name="connsiteY3" fmla="*/ 121361 h 242030"/>
                <a:gd name="connsiteX4" fmla="*/ 120624 w 240789"/>
                <a:gd name="connsiteY4" fmla="*/ 40684 h 242030"/>
                <a:gd name="connsiteX5" fmla="*/ 120624 w 240789"/>
                <a:gd name="connsiteY5" fmla="*/ 0 h 242030"/>
                <a:gd name="connsiteX6" fmla="*/ 0 w 240789"/>
                <a:gd name="connsiteY6" fmla="*/ 121476 h 242030"/>
                <a:gd name="connsiteX7" fmla="*/ 120853 w 240789"/>
                <a:gd name="connsiteY7" fmla="*/ 242722 h 242030"/>
                <a:gd name="connsiteX8" fmla="*/ 241477 w 240789"/>
                <a:gd name="connsiteY8" fmla="*/ 121476 h 242030"/>
                <a:gd name="connsiteX9" fmla="*/ 120624 w 240789"/>
                <a:gd name="connsiteY9" fmla="*/ 115 h 24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789" h="242030">
                  <a:moveTo>
                    <a:pt x="120624" y="40684"/>
                  </a:moveTo>
                  <a:cubicBezTo>
                    <a:pt x="164952" y="40684"/>
                    <a:pt x="200887" y="76804"/>
                    <a:pt x="200887" y="121361"/>
                  </a:cubicBezTo>
                  <a:cubicBezTo>
                    <a:pt x="200887" y="165917"/>
                    <a:pt x="164952" y="202038"/>
                    <a:pt x="120624" y="202038"/>
                  </a:cubicBezTo>
                  <a:cubicBezTo>
                    <a:pt x="76296" y="202038"/>
                    <a:pt x="40361" y="165917"/>
                    <a:pt x="40361" y="121361"/>
                  </a:cubicBezTo>
                  <a:cubicBezTo>
                    <a:pt x="40361" y="76804"/>
                    <a:pt x="76296" y="40684"/>
                    <a:pt x="120624" y="40684"/>
                  </a:cubicBezTo>
                  <a:moveTo>
                    <a:pt x="120624" y="0"/>
                  </a:moveTo>
                  <a:cubicBezTo>
                    <a:pt x="53942" y="64"/>
                    <a:pt x="-63" y="54450"/>
                    <a:pt x="0" y="121476"/>
                  </a:cubicBezTo>
                  <a:cubicBezTo>
                    <a:pt x="63" y="188502"/>
                    <a:pt x="54171" y="242785"/>
                    <a:pt x="120853" y="242722"/>
                  </a:cubicBezTo>
                  <a:cubicBezTo>
                    <a:pt x="187446" y="242658"/>
                    <a:pt x="241414" y="188412"/>
                    <a:pt x="241477" y="121476"/>
                  </a:cubicBezTo>
                  <a:cubicBezTo>
                    <a:pt x="241351" y="54458"/>
                    <a:pt x="187298" y="179"/>
                    <a:pt x="120624" y="115"/>
                  </a:cubicBezTo>
                  <a:close/>
                </a:path>
              </a:pathLst>
            </a:custGeom>
            <a:solidFill>
              <a:srgbClr val="000000"/>
            </a:solidFill>
            <a:ln w="114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90" name="Forma Livre 289">
              <a:extLst>
                <a:ext uri="{FF2B5EF4-FFF2-40B4-BE49-F238E27FC236}">
                  <a16:creationId xmlns:a16="http://schemas.microsoft.com/office/drawing/2014/main" id="{956EF347-885E-FA46-B746-F41FC00DF8E7}"/>
                </a:ext>
              </a:extLst>
            </p:cNvPr>
            <p:cNvSpPr/>
            <p:nvPr/>
          </p:nvSpPr>
          <p:spPr>
            <a:xfrm>
              <a:off x="1574497" y="3709217"/>
              <a:ext cx="275188" cy="218980"/>
            </a:xfrm>
            <a:custGeom>
              <a:avLst/>
              <a:gdLst>
                <a:gd name="connsiteX0" fmla="*/ 222673 w 275187"/>
                <a:gd name="connsiteY0" fmla="*/ 0 h 218979"/>
                <a:gd name="connsiteX1" fmla="*/ 60656 w 275187"/>
                <a:gd name="connsiteY1" fmla="*/ 0 h 218979"/>
                <a:gd name="connsiteX2" fmla="*/ 0 w 275187"/>
                <a:gd name="connsiteY2" fmla="*/ 60969 h 218979"/>
                <a:gd name="connsiteX3" fmla="*/ 0 w 275187"/>
                <a:gd name="connsiteY3" fmla="*/ 162621 h 218979"/>
                <a:gd name="connsiteX4" fmla="*/ 60656 w 275187"/>
                <a:gd name="connsiteY4" fmla="*/ 223705 h 218979"/>
                <a:gd name="connsiteX5" fmla="*/ 222673 w 275187"/>
                <a:gd name="connsiteY5" fmla="*/ 223705 h 218979"/>
                <a:gd name="connsiteX6" fmla="*/ 283329 w 275187"/>
                <a:gd name="connsiteY6" fmla="*/ 162737 h 218979"/>
                <a:gd name="connsiteX7" fmla="*/ 283329 w 275187"/>
                <a:gd name="connsiteY7" fmla="*/ 60969 h 218979"/>
                <a:gd name="connsiteX8" fmla="*/ 222673 w 275187"/>
                <a:gd name="connsiteY8" fmla="*/ 0 h 218979"/>
                <a:gd name="connsiteX9" fmla="*/ 40361 w 275187"/>
                <a:gd name="connsiteY9" fmla="*/ 162621 h 218979"/>
                <a:gd name="connsiteX10" fmla="*/ 40361 w 275187"/>
                <a:gd name="connsiteY10" fmla="*/ 60969 h 218979"/>
                <a:gd name="connsiteX11" fmla="*/ 60541 w 275187"/>
                <a:gd name="connsiteY11" fmla="*/ 40684 h 218979"/>
                <a:gd name="connsiteX12" fmla="*/ 124178 w 275187"/>
                <a:gd name="connsiteY12" fmla="*/ 40684 h 218979"/>
                <a:gd name="connsiteX13" fmla="*/ 124178 w 275187"/>
                <a:gd name="connsiteY13" fmla="*/ 182906 h 218979"/>
                <a:gd name="connsiteX14" fmla="*/ 60656 w 275187"/>
                <a:gd name="connsiteY14" fmla="*/ 182906 h 218979"/>
                <a:gd name="connsiteX15" fmla="*/ 40361 w 275187"/>
                <a:gd name="connsiteY15" fmla="*/ 162737 h 218979"/>
                <a:gd name="connsiteX16" fmla="*/ 40361 w 275187"/>
                <a:gd name="connsiteY16" fmla="*/ 162621 h 218979"/>
                <a:gd name="connsiteX17" fmla="*/ 242509 w 275187"/>
                <a:gd name="connsiteY17" fmla="*/ 162621 h 218979"/>
                <a:gd name="connsiteX18" fmla="*/ 222673 w 275187"/>
                <a:gd name="connsiteY18" fmla="*/ 182906 h 218979"/>
                <a:gd name="connsiteX19" fmla="*/ 158691 w 275187"/>
                <a:gd name="connsiteY19" fmla="*/ 182906 h 218979"/>
                <a:gd name="connsiteX20" fmla="*/ 158691 w 275187"/>
                <a:gd name="connsiteY20" fmla="*/ 40684 h 218979"/>
                <a:gd name="connsiteX21" fmla="*/ 222673 w 275187"/>
                <a:gd name="connsiteY21" fmla="*/ 40684 h 218979"/>
                <a:gd name="connsiteX22" fmla="*/ 242853 w 275187"/>
                <a:gd name="connsiteY22" fmla="*/ 60969 h 218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75187" h="218979">
                  <a:moveTo>
                    <a:pt x="222673" y="0"/>
                  </a:moveTo>
                  <a:lnTo>
                    <a:pt x="60656" y="0"/>
                  </a:lnTo>
                  <a:cubicBezTo>
                    <a:pt x="27183" y="63"/>
                    <a:pt x="63" y="27323"/>
                    <a:pt x="0" y="60969"/>
                  </a:cubicBezTo>
                  <a:lnTo>
                    <a:pt x="0" y="162621"/>
                  </a:lnTo>
                  <a:cubicBezTo>
                    <a:pt x="0" y="196312"/>
                    <a:pt x="27138" y="223642"/>
                    <a:pt x="60656" y="223705"/>
                  </a:cubicBezTo>
                  <a:lnTo>
                    <a:pt x="222673" y="223705"/>
                  </a:lnTo>
                  <a:cubicBezTo>
                    <a:pt x="256146" y="223642"/>
                    <a:pt x="283265" y="196382"/>
                    <a:pt x="283329" y="162737"/>
                  </a:cubicBezTo>
                  <a:lnTo>
                    <a:pt x="283329" y="60969"/>
                  </a:lnTo>
                  <a:cubicBezTo>
                    <a:pt x="283265" y="27323"/>
                    <a:pt x="256146" y="63"/>
                    <a:pt x="222673" y="0"/>
                  </a:cubicBezTo>
                  <a:close/>
                  <a:moveTo>
                    <a:pt x="40361" y="162621"/>
                  </a:moveTo>
                  <a:lnTo>
                    <a:pt x="40361" y="60969"/>
                  </a:lnTo>
                  <a:cubicBezTo>
                    <a:pt x="40361" y="49766"/>
                    <a:pt x="49396" y="40684"/>
                    <a:pt x="60541" y="40684"/>
                  </a:cubicBezTo>
                  <a:lnTo>
                    <a:pt x="124178" y="40684"/>
                  </a:lnTo>
                  <a:lnTo>
                    <a:pt x="124178" y="182906"/>
                  </a:lnTo>
                  <a:lnTo>
                    <a:pt x="60656" y="182906"/>
                  </a:lnTo>
                  <a:cubicBezTo>
                    <a:pt x="49511" y="182969"/>
                    <a:pt x="40424" y="173939"/>
                    <a:pt x="40361" y="162737"/>
                  </a:cubicBezTo>
                  <a:cubicBezTo>
                    <a:pt x="40361" y="162698"/>
                    <a:pt x="40361" y="162660"/>
                    <a:pt x="40361" y="162621"/>
                  </a:cubicBezTo>
                  <a:close/>
                  <a:moveTo>
                    <a:pt x="242509" y="162621"/>
                  </a:moveTo>
                  <a:cubicBezTo>
                    <a:pt x="242511" y="173690"/>
                    <a:pt x="233683" y="182717"/>
                    <a:pt x="222673" y="182906"/>
                  </a:cubicBezTo>
                  <a:lnTo>
                    <a:pt x="158691" y="182906"/>
                  </a:lnTo>
                  <a:lnTo>
                    <a:pt x="158691" y="40684"/>
                  </a:lnTo>
                  <a:lnTo>
                    <a:pt x="222673" y="40684"/>
                  </a:lnTo>
                  <a:cubicBezTo>
                    <a:pt x="233818" y="40684"/>
                    <a:pt x="242853" y="49766"/>
                    <a:pt x="242853" y="60969"/>
                  </a:cubicBezTo>
                  <a:close/>
                </a:path>
              </a:pathLst>
            </a:custGeom>
            <a:solidFill>
              <a:srgbClr val="000000"/>
            </a:solidFill>
            <a:ln w="114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91" name="Forma Livre 290">
              <a:extLst>
                <a:ext uri="{FF2B5EF4-FFF2-40B4-BE49-F238E27FC236}">
                  <a16:creationId xmlns:a16="http://schemas.microsoft.com/office/drawing/2014/main" id="{D95CB234-067C-8840-A076-47120750649D}"/>
                </a:ext>
              </a:extLst>
            </p:cNvPr>
            <p:cNvSpPr/>
            <p:nvPr/>
          </p:nvSpPr>
          <p:spPr>
            <a:xfrm>
              <a:off x="1253445" y="3709217"/>
              <a:ext cx="275188" cy="218980"/>
            </a:xfrm>
            <a:custGeom>
              <a:avLst/>
              <a:gdLst>
                <a:gd name="connsiteX0" fmla="*/ 222673 w 275187"/>
                <a:gd name="connsiteY0" fmla="*/ 0 h 218979"/>
                <a:gd name="connsiteX1" fmla="*/ 60656 w 275187"/>
                <a:gd name="connsiteY1" fmla="*/ 0 h 218979"/>
                <a:gd name="connsiteX2" fmla="*/ 0 w 275187"/>
                <a:gd name="connsiteY2" fmla="*/ 60969 h 218979"/>
                <a:gd name="connsiteX3" fmla="*/ 0 w 275187"/>
                <a:gd name="connsiteY3" fmla="*/ 162621 h 218979"/>
                <a:gd name="connsiteX4" fmla="*/ 60656 w 275187"/>
                <a:gd name="connsiteY4" fmla="*/ 223705 h 218979"/>
                <a:gd name="connsiteX5" fmla="*/ 222673 w 275187"/>
                <a:gd name="connsiteY5" fmla="*/ 223705 h 218979"/>
                <a:gd name="connsiteX6" fmla="*/ 283328 w 275187"/>
                <a:gd name="connsiteY6" fmla="*/ 162737 h 218979"/>
                <a:gd name="connsiteX7" fmla="*/ 283328 w 275187"/>
                <a:gd name="connsiteY7" fmla="*/ 60969 h 218979"/>
                <a:gd name="connsiteX8" fmla="*/ 222673 w 275187"/>
                <a:gd name="connsiteY8" fmla="*/ 0 h 218979"/>
                <a:gd name="connsiteX9" fmla="*/ 40361 w 275187"/>
                <a:gd name="connsiteY9" fmla="*/ 162621 h 218979"/>
                <a:gd name="connsiteX10" fmla="*/ 40361 w 275187"/>
                <a:gd name="connsiteY10" fmla="*/ 60969 h 218979"/>
                <a:gd name="connsiteX11" fmla="*/ 60541 w 275187"/>
                <a:gd name="connsiteY11" fmla="*/ 40684 h 218979"/>
                <a:gd name="connsiteX12" fmla="*/ 124178 w 275187"/>
                <a:gd name="connsiteY12" fmla="*/ 40684 h 218979"/>
                <a:gd name="connsiteX13" fmla="*/ 124178 w 275187"/>
                <a:gd name="connsiteY13" fmla="*/ 182906 h 218979"/>
                <a:gd name="connsiteX14" fmla="*/ 60656 w 275187"/>
                <a:gd name="connsiteY14" fmla="*/ 182906 h 218979"/>
                <a:gd name="connsiteX15" fmla="*/ 40361 w 275187"/>
                <a:gd name="connsiteY15" fmla="*/ 162737 h 218979"/>
                <a:gd name="connsiteX16" fmla="*/ 40361 w 275187"/>
                <a:gd name="connsiteY16" fmla="*/ 162621 h 218979"/>
                <a:gd name="connsiteX17" fmla="*/ 242509 w 275187"/>
                <a:gd name="connsiteY17" fmla="*/ 162621 h 218979"/>
                <a:gd name="connsiteX18" fmla="*/ 222673 w 275187"/>
                <a:gd name="connsiteY18" fmla="*/ 182906 h 218979"/>
                <a:gd name="connsiteX19" fmla="*/ 158691 w 275187"/>
                <a:gd name="connsiteY19" fmla="*/ 182906 h 218979"/>
                <a:gd name="connsiteX20" fmla="*/ 158691 w 275187"/>
                <a:gd name="connsiteY20" fmla="*/ 40684 h 218979"/>
                <a:gd name="connsiteX21" fmla="*/ 222673 w 275187"/>
                <a:gd name="connsiteY21" fmla="*/ 40684 h 218979"/>
                <a:gd name="connsiteX22" fmla="*/ 242853 w 275187"/>
                <a:gd name="connsiteY22" fmla="*/ 60969 h 218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75187" h="218979">
                  <a:moveTo>
                    <a:pt x="222673" y="0"/>
                  </a:moveTo>
                  <a:lnTo>
                    <a:pt x="60656" y="0"/>
                  </a:lnTo>
                  <a:cubicBezTo>
                    <a:pt x="27183" y="63"/>
                    <a:pt x="63" y="27323"/>
                    <a:pt x="0" y="60969"/>
                  </a:cubicBezTo>
                  <a:lnTo>
                    <a:pt x="0" y="162621"/>
                  </a:lnTo>
                  <a:cubicBezTo>
                    <a:pt x="0" y="196312"/>
                    <a:pt x="27138" y="223642"/>
                    <a:pt x="60656" y="223705"/>
                  </a:cubicBezTo>
                  <a:lnTo>
                    <a:pt x="222673" y="223705"/>
                  </a:lnTo>
                  <a:cubicBezTo>
                    <a:pt x="256146" y="223642"/>
                    <a:pt x="283265" y="196382"/>
                    <a:pt x="283328" y="162737"/>
                  </a:cubicBezTo>
                  <a:lnTo>
                    <a:pt x="283328" y="60969"/>
                  </a:lnTo>
                  <a:cubicBezTo>
                    <a:pt x="283265" y="27323"/>
                    <a:pt x="256146" y="63"/>
                    <a:pt x="222673" y="0"/>
                  </a:cubicBezTo>
                  <a:close/>
                  <a:moveTo>
                    <a:pt x="40361" y="162621"/>
                  </a:moveTo>
                  <a:lnTo>
                    <a:pt x="40361" y="60969"/>
                  </a:lnTo>
                  <a:cubicBezTo>
                    <a:pt x="40361" y="49766"/>
                    <a:pt x="49396" y="40684"/>
                    <a:pt x="60541" y="40684"/>
                  </a:cubicBezTo>
                  <a:lnTo>
                    <a:pt x="124178" y="40684"/>
                  </a:lnTo>
                  <a:lnTo>
                    <a:pt x="124178" y="182906"/>
                  </a:lnTo>
                  <a:lnTo>
                    <a:pt x="60656" y="182906"/>
                  </a:lnTo>
                  <a:cubicBezTo>
                    <a:pt x="49511" y="182969"/>
                    <a:pt x="40424" y="173939"/>
                    <a:pt x="40361" y="162737"/>
                  </a:cubicBezTo>
                  <a:cubicBezTo>
                    <a:pt x="40361" y="162698"/>
                    <a:pt x="40361" y="162660"/>
                    <a:pt x="40361" y="162621"/>
                  </a:cubicBezTo>
                  <a:close/>
                  <a:moveTo>
                    <a:pt x="242509" y="162621"/>
                  </a:moveTo>
                  <a:cubicBezTo>
                    <a:pt x="242511" y="173690"/>
                    <a:pt x="233683" y="182717"/>
                    <a:pt x="222673" y="182906"/>
                  </a:cubicBezTo>
                  <a:lnTo>
                    <a:pt x="158691" y="182906"/>
                  </a:lnTo>
                  <a:lnTo>
                    <a:pt x="158691" y="40684"/>
                  </a:lnTo>
                  <a:lnTo>
                    <a:pt x="222673" y="40684"/>
                  </a:lnTo>
                  <a:cubicBezTo>
                    <a:pt x="233818" y="40684"/>
                    <a:pt x="242853" y="49766"/>
                    <a:pt x="242853" y="60969"/>
                  </a:cubicBezTo>
                  <a:close/>
                </a:path>
              </a:pathLst>
            </a:custGeom>
            <a:solidFill>
              <a:srgbClr val="000000"/>
            </a:solidFill>
            <a:ln w="114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92" name="Forma Livre 291">
              <a:extLst>
                <a:ext uri="{FF2B5EF4-FFF2-40B4-BE49-F238E27FC236}">
                  <a16:creationId xmlns:a16="http://schemas.microsoft.com/office/drawing/2014/main" id="{B180BA6D-7D20-624B-98F4-7876564529D7}"/>
                </a:ext>
              </a:extLst>
            </p:cNvPr>
            <p:cNvSpPr/>
            <p:nvPr/>
          </p:nvSpPr>
          <p:spPr>
            <a:xfrm>
              <a:off x="2181744" y="3707950"/>
              <a:ext cx="378383" cy="265081"/>
            </a:xfrm>
            <a:custGeom>
              <a:avLst/>
              <a:gdLst>
                <a:gd name="connsiteX0" fmla="*/ 383657 w 378382"/>
                <a:gd name="connsiteY0" fmla="*/ 4495 h 265080"/>
                <a:gd name="connsiteX1" fmla="*/ 372994 w 378382"/>
                <a:gd name="connsiteY1" fmla="*/ 0 h 265080"/>
                <a:gd name="connsiteX2" fmla="*/ 307178 w 378382"/>
                <a:gd name="connsiteY2" fmla="*/ 0 h 265080"/>
                <a:gd name="connsiteX3" fmla="*/ 302133 w 378382"/>
                <a:gd name="connsiteY3" fmla="*/ 922 h 265080"/>
                <a:gd name="connsiteX4" fmla="*/ 53432 w 378382"/>
                <a:gd name="connsiteY4" fmla="*/ 922 h 265080"/>
                <a:gd name="connsiteX5" fmla="*/ 0 w 378382"/>
                <a:gd name="connsiteY5" fmla="*/ 54630 h 265080"/>
                <a:gd name="connsiteX6" fmla="*/ 0 w 378382"/>
                <a:gd name="connsiteY6" fmla="*/ 215983 h 265080"/>
                <a:gd name="connsiteX7" fmla="*/ 53432 w 378382"/>
                <a:gd name="connsiteY7" fmla="*/ 269921 h 265080"/>
                <a:gd name="connsiteX8" fmla="*/ 303394 w 378382"/>
                <a:gd name="connsiteY8" fmla="*/ 269921 h 265080"/>
                <a:gd name="connsiteX9" fmla="*/ 321167 w 378382"/>
                <a:gd name="connsiteY9" fmla="*/ 252057 h 265080"/>
                <a:gd name="connsiteX10" fmla="*/ 321167 w 378382"/>
                <a:gd name="connsiteY10" fmla="*/ 30657 h 265080"/>
                <a:gd name="connsiteX11" fmla="*/ 357859 w 378382"/>
                <a:gd name="connsiteY11" fmla="*/ 30657 h 265080"/>
                <a:gd name="connsiteX12" fmla="*/ 357859 w 378382"/>
                <a:gd name="connsiteY12" fmla="*/ 96697 h 265080"/>
                <a:gd name="connsiteX13" fmla="*/ 373051 w 378382"/>
                <a:gd name="connsiteY13" fmla="*/ 111968 h 265080"/>
                <a:gd name="connsiteX14" fmla="*/ 388244 w 378382"/>
                <a:gd name="connsiteY14" fmla="*/ 96697 h 265080"/>
                <a:gd name="connsiteX15" fmla="*/ 388244 w 378382"/>
                <a:gd name="connsiteY15" fmla="*/ 15329 h 265080"/>
                <a:gd name="connsiteX16" fmla="*/ 383657 w 378382"/>
                <a:gd name="connsiteY16" fmla="*/ 4495 h 265080"/>
                <a:gd name="connsiteX17" fmla="*/ 285393 w 378382"/>
                <a:gd name="connsiteY17" fmla="*/ 234078 h 265080"/>
                <a:gd name="connsiteX18" fmla="*/ 53432 w 378382"/>
                <a:gd name="connsiteY18" fmla="*/ 234078 h 265080"/>
                <a:gd name="connsiteX19" fmla="*/ 35660 w 378382"/>
                <a:gd name="connsiteY19" fmla="*/ 216214 h 265080"/>
                <a:gd name="connsiteX20" fmla="*/ 35660 w 378382"/>
                <a:gd name="connsiteY20" fmla="*/ 54860 h 265080"/>
                <a:gd name="connsiteX21" fmla="*/ 53432 w 378382"/>
                <a:gd name="connsiteY21" fmla="*/ 36996 h 265080"/>
                <a:gd name="connsiteX22" fmla="*/ 285163 w 378382"/>
                <a:gd name="connsiteY22" fmla="*/ 36996 h 265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78382" h="265080">
                  <a:moveTo>
                    <a:pt x="383657" y="4495"/>
                  </a:moveTo>
                  <a:cubicBezTo>
                    <a:pt x="380835" y="1637"/>
                    <a:pt x="377000" y="21"/>
                    <a:pt x="372994" y="0"/>
                  </a:cubicBezTo>
                  <a:lnTo>
                    <a:pt x="307178" y="0"/>
                  </a:lnTo>
                  <a:cubicBezTo>
                    <a:pt x="305456" y="14"/>
                    <a:pt x="303750" y="326"/>
                    <a:pt x="302133" y="922"/>
                  </a:cubicBezTo>
                  <a:lnTo>
                    <a:pt x="53432" y="922"/>
                  </a:lnTo>
                  <a:cubicBezTo>
                    <a:pt x="23949" y="985"/>
                    <a:pt x="63" y="24994"/>
                    <a:pt x="0" y="54630"/>
                  </a:cubicBezTo>
                  <a:lnTo>
                    <a:pt x="0" y="215983"/>
                  </a:lnTo>
                  <a:cubicBezTo>
                    <a:pt x="-63" y="245709"/>
                    <a:pt x="23859" y="269858"/>
                    <a:pt x="53432" y="269921"/>
                  </a:cubicBezTo>
                  <a:lnTo>
                    <a:pt x="303394" y="269921"/>
                  </a:lnTo>
                  <a:cubicBezTo>
                    <a:pt x="313210" y="269921"/>
                    <a:pt x="321167" y="261923"/>
                    <a:pt x="321167" y="252057"/>
                  </a:cubicBezTo>
                  <a:lnTo>
                    <a:pt x="321167" y="30657"/>
                  </a:lnTo>
                  <a:lnTo>
                    <a:pt x="357859" y="30657"/>
                  </a:lnTo>
                  <a:lnTo>
                    <a:pt x="357859" y="96697"/>
                  </a:lnTo>
                  <a:cubicBezTo>
                    <a:pt x="357859" y="105131"/>
                    <a:pt x="364661" y="111968"/>
                    <a:pt x="373051" y="111968"/>
                  </a:cubicBezTo>
                  <a:cubicBezTo>
                    <a:pt x="381442" y="111968"/>
                    <a:pt x="388244" y="105131"/>
                    <a:pt x="388244" y="96697"/>
                  </a:cubicBezTo>
                  <a:lnTo>
                    <a:pt x="388244" y="15329"/>
                  </a:lnTo>
                  <a:cubicBezTo>
                    <a:pt x="388224" y="11245"/>
                    <a:pt x="386571" y="7341"/>
                    <a:pt x="383657" y="4495"/>
                  </a:cubicBezTo>
                  <a:close/>
                  <a:moveTo>
                    <a:pt x="285393" y="234078"/>
                  </a:moveTo>
                  <a:lnTo>
                    <a:pt x="53432" y="234078"/>
                  </a:lnTo>
                  <a:cubicBezTo>
                    <a:pt x="43643" y="234015"/>
                    <a:pt x="35722" y="226054"/>
                    <a:pt x="35660" y="216214"/>
                  </a:cubicBezTo>
                  <a:lnTo>
                    <a:pt x="35660" y="54860"/>
                  </a:lnTo>
                  <a:cubicBezTo>
                    <a:pt x="35722" y="45020"/>
                    <a:pt x="43643" y="37059"/>
                    <a:pt x="53432" y="36996"/>
                  </a:cubicBezTo>
                  <a:lnTo>
                    <a:pt x="285163" y="36996"/>
                  </a:lnTo>
                  <a:close/>
                </a:path>
              </a:pathLst>
            </a:custGeom>
            <a:solidFill>
              <a:srgbClr val="000000"/>
            </a:solidFill>
            <a:ln w="114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93" name="Forma Livre 292">
              <a:extLst>
                <a:ext uri="{FF2B5EF4-FFF2-40B4-BE49-F238E27FC236}">
                  <a16:creationId xmlns:a16="http://schemas.microsoft.com/office/drawing/2014/main" id="{221C62F8-24DE-4944-AA19-B8B1A223A796}"/>
                </a:ext>
              </a:extLst>
            </p:cNvPr>
            <p:cNvSpPr/>
            <p:nvPr/>
          </p:nvSpPr>
          <p:spPr>
            <a:xfrm>
              <a:off x="1537003" y="4147177"/>
              <a:ext cx="57331" cy="57626"/>
            </a:xfrm>
            <a:custGeom>
              <a:avLst/>
              <a:gdLst>
                <a:gd name="connsiteX0" fmla="*/ 57331 w 57330"/>
                <a:gd name="connsiteY0" fmla="*/ 28813 h 57626"/>
                <a:gd name="connsiteX1" fmla="*/ 28665 w 57330"/>
                <a:gd name="connsiteY1" fmla="*/ 57626 h 57626"/>
                <a:gd name="connsiteX2" fmla="*/ 0 w 57330"/>
                <a:gd name="connsiteY2" fmla="*/ 28813 h 57626"/>
                <a:gd name="connsiteX3" fmla="*/ 28665 w 57330"/>
                <a:gd name="connsiteY3" fmla="*/ 0 h 57626"/>
                <a:gd name="connsiteX4" fmla="*/ 57331 w 57330"/>
                <a:gd name="connsiteY4" fmla="*/ 28813 h 5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330" h="57626">
                  <a:moveTo>
                    <a:pt x="57331" y="28813"/>
                  </a:moveTo>
                  <a:cubicBezTo>
                    <a:pt x="57331" y="44726"/>
                    <a:pt x="44497" y="57626"/>
                    <a:pt x="28665" y="57626"/>
                  </a:cubicBezTo>
                  <a:cubicBezTo>
                    <a:pt x="12834" y="57626"/>
                    <a:pt x="0" y="44726"/>
                    <a:pt x="0" y="28813"/>
                  </a:cubicBezTo>
                  <a:cubicBezTo>
                    <a:pt x="0" y="12900"/>
                    <a:pt x="12834" y="0"/>
                    <a:pt x="28665" y="0"/>
                  </a:cubicBezTo>
                  <a:cubicBezTo>
                    <a:pt x="44497" y="0"/>
                    <a:pt x="57331" y="12900"/>
                    <a:pt x="57331" y="28813"/>
                  </a:cubicBezTo>
                  <a:close/>
                </a:path>
              </a:pathLst>
            </a:custGeom>
            <a:solidFill>
              <a:srgbClr val="000000"/>
            </a:solidFill>
            <a:ln w="114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94" name="Forma Livre 293">
              <a:extLst>
                <a:ext uri="{FF2B5EF4-FFF2-40B4-BE49-F238E27FC236}">
                  <a16:creationId xmlns:a16="http://schemas.microsoft.com/office/drawing/2014/main" id="{E0197C20-4CCF-4540-8229-0F397455D79B}"/>
                </a:ext>
              </a:extLst>
            </p:cNvPr>
            <p:cNvSpPr/>
            <p:nvPr/>
          </p:nvSpPr>
          <p:spPr>
            <a:xfrm>
              <a:off x="1244501" y="4095198"/>
              <a:ext cx="160526" cy="161354"/>
            </a:xfrm>
            <a:custGeom>
              <a:avLst/>
              <a:gdLst>
                <a:gd name="connsiteX0" fmla="*/ 160755 w 160526"/>
                <a:gd name="connsiteY0" fmla="*/ 80792 h 161353"/>
                <a:gd name="connsiteX1" fmla="*/ 80378 w 160526"/>
                <a:gd name="connsiteY1" fmla="*/ 161584 h 161353"/>
                <a:gd name="connsiteX2" fmla="*/ 0 w 160526"/>
                <a:gd name="connsiteY2" fmla="*/ 80792 h 161353"/>
                <a:gd name="connsiteX3" fmla="*/ 80378 w 160526"/>
                <a:gd name="connsiteY3" fmla="*/ 0 h 161353"/>
                <a:gd name="connsiteX4" fmla="*/ 160755 w 160526"/>
                <a:gd name="connsiteY4" fmla="*/ 80792 h 16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526" h="161353">
                  <a:moveTo>
                    <a:pt x="160755" y="80792"/>
                  </a:moveTo>
                  <a:cubicBezTo>
                    <a:pt x="160755" y="125412"/>
                    <a:pt x="124769" y="161584"/>
                    <a:pt x="80378" y="161584"/>
                  </a:cubicBezTo>
                  <a:cubicBezTo>
                    <a:pt x="35986" y="161584"/>
                    <a:pt x="0" y="125412"/>
                    <a:pt x="0" y="80792"/>
                  </a:cubicBezTo>
                  <a:cubicBezTo>
                    <a:pt x="0" y="36172"/>
                    <a:pt x="35986" y="0"/>
                    <a:pt x="80378" y="0"/>
                  </a:cubicBezTo>
                  <a:cubicBezTo>
                    <a:pt x="124769" y="0"/>
                    <a:pt x="160755" y="36172"/>
                    <a:pt x="160755" y="80792"/>
                  </a:cubicBezTo>
                  <a:close/>
                </a:path>
              </a:pathLst>
            </a:custGeom>
            <a:solidFill>
              <a:srgbClr val="FFFFFF"/>
            </a:solidFill>
            <a:ln w="114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95" name="Forma Livre 294">
              <a:extLst>
                <a:ext uri="{FF2B5EF4-FFF2-40B4-BE49-F238E27FC236}">
                  <a16:creationId xmlns:a16="http://schemas.microsoft.com/office/drawing/2014/main" id="{B7BF390D-CCB6-EB4C-A64C-8F0FFB36D248}"/>
                </a:ext>
              </a:extLst>
            </p:cNvPr>
            <p:cNvSpPr/>
            <p:nvPr/>
          </p:nvSpPr>
          <p:spPr>
            <a:xfrm>
              <a:off x="1204255" y="4054514"/>
              <a:ext cx="240789" cy="242030"/>
            </a:xfrm>
            <a:custGeom>
              <a:avLst/>
              <a:gdLst>
                <a:gd name="connsiteX0" fmla="*/ 120624 w 240789"/>
                <a:gd name="connsiteY0" fmla="*/ 40684 h 242030"/>
                <a:gd name="connsiteX1" fmla="*/ 200887 w 240789"/>
                <a:gd name="connsiteY1" fmla="*/ 121361 h 242030"/>
                <a:gd name="connsiteX2" fmla="*/ 120624 w 240789"/>
                <a:gd name="connsiteY2" fmla="*/ 202038 h 242030"/>
                <a:gd name="connsiteX3" fmla="*/ 40361 w 240789"/>
                <a:gd name="connsiteY3" fmla="*/ 121361 h 242030"/>
                <a:gd name="connsiteX4" fmla="*/ 120624 w 240789"/>
                <a:gd name="connsiteY4" fmla="*/ 40684 h 242030"/>
                <a:gd name="connsiteX5" fmla="*/ 120624 w 240789"/>
                <a:gd name="connsiteY5" fmla="*/ 0 h 242030"/>
                <a:gd name="connsiteX6" fmla="*/ 0 w 240789"/>
                <a:gd name="connsiteY6" fmla="*/ 121476 h 242030"/>
                <a:gd name="connsiteX7" fmla="*/ 120853 w 240789"/>
                <a:gd name="connsiteY7" fmla="*/ 242722 h 242030"/>
                <a:gd name="connsiteX8" fmla="*/ 241477 w 240789"/>
                <a:gd name="connsiteY8" fmla="*/ 121476 h 242030"/>
                <a:gd name="connsiteX9" fmla="*/ 120624 w 240789"/>
                <a:gd name="connsiteY9" fmla="*/ 115 h 24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789" h="242030">
                  <a:moveTo>
                    <a:pt x="120624" y="40684"/>
                  </a:moveTo>
                  <a:cubicBezTo>
                    <a:pt x="164952" y="40684"/>
                    <a:pt x="200887" y="76804"/>
                    <a:pt x="200887" y="121361"/>
                  </a:cubicBezTo>
                  <a:cubicBezTo>
                    <a:pt x="200887" y="165917"/>
                    <a:pt x="164952" y="202038"/>
                    <a:pt x="120624" y="202038"/>
                  </a:cubicBezTo>
                  <a:cubicBezTo>
                    <a:pt x="76296" y="202038"/>
                    <a:pt x="40361" y="165917"/>
                    <a:pt x="40361" y="121361"/>
                  </a:cubicBezTo>
                  <a:cubicBezTo>
                    <a:pt x="40361" y="76804"/>
                    <a:pt x="76296" y="40684"/>
                    <a:pt x="120624" y="40684"/>
                  </a:cubicBezTo>
                  <a:moveTo>
                    <a:pt x="120624" y="0"/>
                  </a:moveTo>
                  <a:cubicBezTo>
                    <a:pt x="53942" y="64"/>
                    <a:pt x="-63" y="54450"/>
                    <a:pt x="0" y="121476"/>
                  </a:cubicBezTo>
                  <a:cubicBezTo>
                    <a:pt x="63" y="188502"/>
                    <a:pt x="54171" y="242785"/>
                    <a:pt x="120853" y="242722"/>
                  </a:cubicBezTo>
                  <a:cubicBezTo>
                    <a:pt x="187446" y="242658"/>
                    <a:pt x="241414" y="188412"/>
                    <a:pt x="241477" y="121476"/>
                  </a:cubicBezTo>
                  <a:cubicBezTo>
                    <a:pt x="241351" y="54458"/>
                    <a:pt x="187298" y="179"/>
                    <a:pt x="120624" y="115"/>
                  </a:cubicBezTo>
                  <a:close/>
                </a:path>
              </a:pathLst>
            </a:custGeom>
            <a:solidFill>
              <a:srgbClr val="000000"/>
            </a:solidFill>
            <a:ln w="114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96" name="Forma Livre 295">
              <a:extLst>
                <a:ext uri="{FF2B5EF4-FFF2-40B4-BE49-F238E27FC236}">
                  <a16:creationId xmlns:a16="http://schemas.microsoft.com/office/drawing/2014/main" id="{552E836E-7B68-3544-998A-27BEFFCEFF2B}"/>
                </a:ext>
              </a:extLst>
            </p:cNvPr>
            <p:cNvSpPr/>
            <p:nvPr/>
          </p:nvSpPr>
          <p:spPr>
            <a:xfrm>
              <a:off x="1296214" y="4147177"/>
              <a:ext cx="57331" cy="57626"/>
            </a:xfrm>
            <a:custGeom>
              <a:avLst/>
              <a:gdLst>
                <a:gd name="connsiteX0" fmla="*/ 57331 w 57330"/>
                <a:gd name="connsiteY0" fmla="*/ 28813 h 57626"/>
                <a:gd name="connsiteX1" fmla="*/ 28665 w 57330"/>
                <a:gd name="connsiteY1" fmla="*/ 57626 h 57626"/>
                <a:gd name="connsiteX2" fmla="*/ 0 w 57330"/>
                <a:gd name="connsiteY2" fmla="*/ 28813 h 57626"/>
                <a:gd name="connsiteX3" fmla="*/ 28665 w 57330"/>
                <a:gd name="connsiteY3" fmla="*/ 0 h 57626"/>
                <a:gd name="connsiteX4" fmla="*/ 57331 w 57330"/>
                <a:gd name="connsiteY4" fmla="*/ 28813 h 5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330" h="57626">
                  <a:moveTo>
                    <a:pt x="57331" y="28813"/>
                  </a:moveTo>
                  <a:cubicBezTo>
                    <a:pt x="57331" y="44726"/>
                    <a:pt x="44497" y="57626"/>
                    <a:pt x="28665" y="57626"/>
                  </a:cubicBezTo>
                  <a:cubicBezTo>
                    <a:pt x="12834" y="57626"/>
                    <a:pt x="0" y="44726"/>
                    <a:pt x="0" y="28813"/>
                  </a:cubicBezTo>
                  <a:cubicBezTo>
                    <a:pt x="0" y="12900"/>
                    <a:pt x="12834" y="0"/>
                    <a:pt x="28665" y="0"/>
                  </a:cubicBezTo>
                  <a:cubicBezTo>
                    <a:pt x="44497" y="0"/>
                    <a:pt x="57331" y="12900"/>
                    <a:pt x="57331" y="28813"/>
                  </a:cubicBezTo>
                  <a:close/>
                </a:path>
              </a:pathLst>
            </a:custGeom>
            <a:solidFill>
              <a:srgbClr val="000000"/>
            </a:solidFill>
            <a:ln w="114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97" name="Forma Livre 296">
              <a:extLst>
                <a:ext uri="{FF2B5EF4-FFF2-40B4-BE49-F238E27FC236}">
                  <a16:creationId xmlns:a16="http://schemas.microsoft.com/office/drawing/2014/main" id="{9478B76F-88CF-0949-BD98-545EA4C8CF72}"/>
                </a:ext>
              </a:extLst>
            </p:cNvPr>
            <p:cNvSpPr/>
            <p:nvPr/>
          </p:nvSpPr>
          <p:spPr>
            <a:xfrm>
              <a:off x="2240565" y="4147177"/>
              <a:ext cx="57331" cy="57626"/>
            </a:xfrm>
            <a:custGeom>
              <a:avLst/>
              <a:gdLst>
                <a:gd name="connsiteX0" fmla="*/ 57331 w 57330"/>
                <a:gd name="connsiteY0" fmla="*/ 28813 h 57626"/>
                <a:gd name="connsiteX1" fmla="*/ 28665 w 57330"/>
                <a:gd name="connsiteY1" fmla="*/ 57626 h 57626"/>
                <a:gd name="connsiteX2" fmla="*/ 0 w 57330"/>
                <a:gd name="connsiteY2" fmla="*/ 28813 h 57626"/>
                <a:gd name="connsiteX3" fmla="*/ 28665 w 57330"/>
                <a:gd name="connsiteY3" fmla="*/ 0 h 57626"/>
                <a:gd name="connsiteX4" fmla="*/ 57331 w 57330"/>
                <a:gd name="connsiteY4" fmla="*/ 28813 h 5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330" h="57626">
                  <a:moveTo>
                    <a:pt x="57331" y="28813"/>
                  </a:moveTo>
                  <a:cubicBezTo>
                    <a:pt x="57331" y="44726"/>
                    <a:pt x="44497" y="57626"/>
                    <a:pt x="28665" y="57626"/>
                  </a:cubicBezTo>
                  <a:cubicBezTo>
                    <a:pt x="12834" y="57626"/>
                    <a:pt x="0" y="44726"/>
                    <a:pt x="0" y="28813"/>
                  </a:cubicBezTo>
                  <a:cubicBezTo>
                    <a:pt x="0" y="12900"/>
                    <a:pt x="12834" y="0"/>
                    <a:pt x="28665" y="0"/>
                  </a:cubicBezTo>
                  <a:cubicBezTo>
                    <a:pt x="44497" y="0"/>
                    <a:pt x="57331" y="12900"/>
                    <a:pt x="57331" y="28813"/>
                  </a:cubicBezTo>
                  <a:close/>
                </a:path>
              </a:pathLst>
            </a:custGeom>
            <a:solidFill>
              <a:srgbClr val="000000"/>
            </a:solidFill>
            <a:ln w="114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98" name="Forma Livre 297">
              <a:extLst>
                <a:ext uri="{FF2B5EF4-FFF2-40B4-BE49-F238E27FC236}">
                  <a16:creationId xmlns:a16="http://schemas.microsoft.com/office/drawing/2014/main" id="{FEE5852F-878C-8949-94E4-FB7741CF6CAD}"/>
                </a:ext>
              </a:extLst>
            </p:cNvPr>
            <p:cNvSpPr/>
            <p:nvPr/>
          </p:nvSpPr>
          <p:spPr>
            <a:xfrm>
              <a:off x="1732959" y="3750132"/>
              <a:ext cx="80263" cy="138303"/>
            </a:xfrm>
            <a:custGeom>
              <a:avLst/>
              <a:gdLst>
                <a:gd name="connsiteX0" fmla="*/ 83818 w 80263"/>
                <a:gd name="connsiteY0" fmla="*/ 121937 h 138303"/>
                <a:gd name="connsiteX1" fmla="*/ 64210 w 80263"/>
                <a:gd name="connsiteY1" fmla="*/ 142222 h 138303"/>
                <a:gd name="connsiteX2" fmla="*/ 0 w 80263"/>
                <a:gd name="connsiteY2" fmla="*/ 142222 h 138303"/>
                <a:gd name="connsiteX3" fmla="*/ 0 w 80263"/>
                <a:gd name="connsiteY3" fmla="*/ 0 h 138303"/>
                <a:gd name="connsiteX4" fmla="*/ 64210 w 80263"/>
                <a:gd name="connsiteY4" fmla="*/ 0 h 138303"/>
                <a:gd name="connsiteX5" fmla="*/ 84391 w 80263"/>
                <a:gd name="connsiteY5" fmla="*/ 20284 h 13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263" h="138303">
                  <a:moveTo>
                    <a:pt x="83818" y="121937"/>
                  </a:moveTo>
                  <a:cubicBezTo>
                    <a:pt x="83822" y="132919"/>
                    <a:pt x="75131" y="141910"/>
                    <a:pt x="64210" y="142222"/>
                  </a:cubicBezTo>
                  <a:lnTo>
                    <a:pt x="0" y="142222"/>
                  </a:lnTo>
                  <a:lnTo>
                    <a:pt x="0" y="0"/>
                  </a:lnTo>
                  <a:lnTo>
                    <a:pt x="64210" y="0"/>
                  </a:lnTo>
                  <a:cubicBezTo>
                    <a:pt x="75356" y="0"/>
                    <a:pt x="84391" y="9082"/>
                    <a:pt x="84391" y="20284"/>
                  </a:cubicBezTo>
                  <a:close/>
                </a:path>
              </a:pathLst>
            </a:custGeom>
            <a:solidFill>
              <a:schemeClr val="accent1"/>
            </a:solidFill>
            <a:ln w="114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99" name="Forma Livre 298">
              <a:extLst>
                <a:ext uri="{FF2B5EF4-FFF2-40B4-BE49-F238E27FC236}">
                  <a16:creationId xmlns:a16="http://schemas.microsoft.com/office/drawing/2014/main" id="{90F23B7A-18FA-A14B-AF1A-255402736989}"/>
                </a:ext>
              </a:extLst>
            </p:cNvPr>
            <p:cNvSpPr/>
            <p:nvPr/>
          </p:nvSpPr>
          <p:spPr>
            <a:xfrm>
              <a:off x="1412022" y="3750132"/>
              <a:ext cx="80263" cy="138303"/>
            </a:xfrm>
            <a:custGeom>
              <a:avLst/>
              <a:gdLst>
                <a:gd name="connsiteX0" fmla="*/ 83818 w 80263"/>
                <a:gd name="connsiteY0" fmla="*/ 121937 h 138303"/>
                <a:gd name="connsiteX1" fmla="*/ 64096 w 80263"/>
                <a:gd name="connsiteY1" fmla="*/ 142222 h 138303"/>
                <a:gd name="connsiteX2" fmla="*/ 0 w 80263"/>
                <a:gd name="connsiteY2" fmla="*/ 142222 h 138303"/>
                <a:gd name="connsiteX3" fmla="*/ 0 w 80263"/>
                <a:gd name="connsiteY3" fmla="*/ 0 h 138303"/>
                <a:gd name="connsiteX4" fmla="*/ 64096 w 80263"/>
                <a:gd name="connsiteY4" fmla="*/ 0 h 138303"/>
                <a:gd name="connsiteX5" fmla="*/ 84276 w 80263"/>
                <a:gd name="connsiteY5" fmla="*/ 20284 h 13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263" h="138303">
                  <a:moveTo>
                    <a:pt x="83818" y="121937"/>
                  </a:moveTo>
                  <a:cubicBezTo>
                    <a:pt x="83820" y="132962"/>
                    <a:pt x="75062" y="141971"/>
                    <a:pt x="64096" y="142222"/>
                  </a:cubicBezTo>
                  <a:lnTo>
                    <a:pt x="0" y="142222"/>
                  </a:lnTo>
                  <a:lnTo>
                    <a:pt x="0" y="0"/>
                  </a:lnTo>
                  <a:lnTo>
                    <a:pt x="64096" y="0"/>
                  </a:lnTo>
                  <a:cubicBezTo>
                    <a:pt x="75241" y="0"/>
                    <a:pt x="84276" y="9082"/>
                    <a:pt x="84276" y="20284"/>
                  </a:cubicBezTo>
                  <a:close/>
                </a:path>
              </a:pathLst>
            </a:custGeom>
            <a:solidFill>
              <a:schemeClr val="accent1"/>
            </a:solidFill>
            <a:ln w="114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300" name="Forma Livre 299">
              <a:extLst>
                <a:ext uri="{FF2B5EF4-FFF2-40B4-BE49-F238E27FC236}">
                  <a16:creationId xmlns:a16="http://schemas.microsoft.com/office/drawing/2014/main" id="{B32DB264-38EE-0449-92FB-555E20D5BFBF}"/>
                </a:ext>
              </a:extLst>
            </p:cNvPr>
            <p:cNvSpPr/>
            <p:nvPr/>
          </p:nvSpPr>
          <p:spPr>
            <a:xfrm>
              <a:off x="2470691" y="3979024"/>
              <a:ext cx="91729" cy="149828"/>
            </a:xfrm>
            <a:custGeom>
              <a:avLst/>
              <a:gdLst>
                <a:gd name="connsiteX0" fmla="*/ 74530 w 91729"/>
                <a:gd name="connsiteY0" fmla="*/ 149828 h 149828"/>
                <a:gd name="connsiteX1" fmla="*/ 0 w 91729"/>
                <a:gd name="connsiteY1" fmla="*/ 74914 h 149828"/>
                <a:gd name="connsiteX2" fmla="*/ 74530 w 91729"/>
                <a:gd name="connsiteY2" fmla="*/ 0 h 149828"/>
                <a:gd name="connsiteX3" fmla="*/ 91729 w 91729"/>
                <a:gd name="connsiteY3" fmla="*/ 17288 h 149828"/>
                <a:gd name="connsiteX4" fmla="*/ 91729 w 91729"/>
                <a:gd name="connsiteY4" fmla="*/ 132540 h 149828"/>
                <a:gd name="connsiteX5" fmla="*/ 74530 w 91729"/>
                <a:gd name="connsiteY5" fmla="*/ 149828 h 149828"/>
                <a:gd name="connsiteX6" fmla="*/ 57331 w 91729"/>
                <a:gd name="connsiteY6" fmla="*/ 38494 h 149828"/>
                <a:gd name="connsiteX7" fmla="*/ 38352 w 91729"/>
                <a:gd name="connsiteY7" fmla="*/ 92257 h 149828"/>
                <a:gd name="connsiteX8" fmla="*/ 57331 w 91729"/>
                <a:gd name="connsiteY8" fmla="*/ 111334 h 149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729" h="149828">
                  <a:moveTo>
                    <a:pt x="74530" y="149828"/>
                  </a:moveTo>
                  <a:cubicBezTo>
                    <a:pt x="33368" y="149828"/>
                    <a:pt x="0" y="116288"/>
                    <a:pt x="0" y="74914"/>
                  </a:cubicBezTo>
                  <a:cubicBezTo>
                    <a:pt x="0" y="33540"/>
                    <a:pt x="33368" y="0"/>
                    <a:pt x="74530" y="0"/>
                  </a:cubicBezTo>
                  <a:cubicBezTo>
                    <a:pt x="84029" y="0"/>
                    <a:pt x="91729" y="7740"/>
                    <a:pt x="91729" y="17288"/>
                  </a:cubicBezTo>
                  <a:lnTo>
                    <a:pt x="91729" y="132540"/>
                  </a:lnTo>
                  <a:cubicBezTo>
                    <a:pt x="91729" y="142088"/>
                    <a:pt x="84029" y="149828"/>
                    <a:pt x="74530" y="149828"/>
                  </a:cubicBezTo>
                  <a:close/>
                  <a:moveTo>
                    <a:pt x="57331" y="38494"/>
                  </a:moveTo>
                  <a:cubicBezTo>
                    <a:pt x="37320" y="48073"/>
                    <a:pt x="28823" y="72143"/>
                    <a:pt x="38352" y="92257"/>
                  </a:cubicBezTo>
                  <a:cubicBezTo>
                    <a:pt x="42312" y="100617"/>
                    <a:pt x="49014" y="107353"/>
                    <a:pt x="57331" y="111334"/>
                  </a:cubicBezTo>
                  <a:close/>
                </a:path>
              </a:pathLst>
            </a:custGeom>
            <a:solidFill>
              <a:srgbClr val="000000"/>
            </a:solidFill>
            <a:ln w="114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301" name="Forma Livre 300">
              <a:extLst>
                <a:ext uri="{FF2B5EF4-FFF2-40B4-BE49-F238E27FC236}">
                  <a16:creationId xmlns:a16="http://schemas.microsoft.com/office/drawing/2014/main" id="{3582BFCB-12FE-E242-B89A-F62AFE839090}"/>
                </a:ext>
              </a:extLst>
            </p:cNvPr>
            <p:cNvSpPr/>
            <p:nvPr/>
          </p:nvSpPr>
          <p:spPr>
            <a:xfrm>
              <a:off x="1203567" y="3958970"/>
              <a:ext cx="687969" cy="23051"/>
            </a:xfrm>
            <a:custGeom>
              <a:avLst/>
              <a:gdLst>
                <a:gd name="connsiteX0" fmla="*/ 0 w 687968"/>
                <a:gd name="connsiteY0" fmla="*/ 0 h 23050"/>
                <a:gd name="connsiteX1" fmla="*/ 697371 w 687968"/>
                <a:gd name="connsiteY1" fmla="*/ 0 h 23050"/>
                <a:gd name="connsiteX2" fmla="*/ 697371 w 687968"/>
                <a:gd name="connsiteY2" fmla="*/ 23050 h 23050"/>
                <a:gd name="connsiteX3" fmla="*/ 0 w 687968"/>
                <a:gd name="connsiteY3" fmla="*/ 23050 h 2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7968" h="23050">
                  <a:moveTo>
                    <a:pt x="0" y="0"/>
                  </a:moveTo>
                  <a:lnTo>
                    <a:pt x="697371" y="0"/>
                  </a:lnTo>
                  <a:lnTo>
                    <a:pt x="697371" y="23050"/>
                  </a:lnTo>
                  <a:lnTo>
                    <a:pt x="0" y="23050"/>
                  </a:lnTo>
                  <a:close/>
                </a:path>
              </a:pathLst>
            </a:custGeom>
            <a:solidFill>
              <a:srgbClr val="000000"/>
            </a:solidFill>
            <a:ln w="1143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</p:grpSp>
      <p:grpSp>
        <p:nvGrpSpPr>
          <p:cNvPr id="247" name="Elemento gráfico 8" descr="ícone de barco">
            <a:extLst>
              <a:ext uri="{FF2B5EF4-FFF2-40B4-BE49-F238E27FC236}">
                <a16:creationId xmlns:a16="http://schemas.microsoft.com/office/drawing/2014/main" id="{6F44A4CD-13A7-3946-BC19-9B04801D01C1}"/>
              </a:ext>
            </a:extLst>
          </p:cNvPr>
          <p:cNvGrpSpPr/>
          <p:nvPr/>
        </p:nvGrpSpPr>
        <p:grpSpPr>
          <a:xfrm>
            <a:off x="2875298" y="3362456"/>
            <a:ext cx="1355089" cy="910451"/>
            <a:chOff x="2875298" y="3362456"/>
            <a:chExt cx="1355089" cy="910451"/>
          </a:xfrm>
        </p:grpSpPr>
        <p:sp>
          <p:nvSpPr>
            <p:cNvPr id="248" name="Forma Livre 247">
              <a:extLst>
                <a:ext uri="{FF2B5EF4-FFF2-40B4-BE49-F238E27FC236}">
                  <a16:creationId xmlns:a16="http://schemas.microsoft.com/office/drawing/2014/main" id="{433EB96D-1EBF-5D43-B7AE-428D5E025401}"/>
                </a:ext>
              </a:extLst>
            </p:cNvPr>
            <p:cNvSpPr/>
            <p:nvPr/>
          </p:nvSpPr>
          <p:spPr>
            <a:xfrm>
              <a:off x="3972920" y="4206036"/>
              <a:ext cx="15757" cy="15697"/>
            </a:xfrm>
            <a:custGeom>
              <a:avLst/>
              <a:gdLst>
                <a:gd name="connsiteX0" fmla="*/ 5357 w 0"/>
                <a:gd name="connsiteY0" fmla="*/ 2041 h 0"/>
                <a:gd name="connsiteX1" fmla="*/ 0 w 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>
                  <a:moveTo>
                    <a:pt x="5357" y="2041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49" name="Forma Livre 248">
              <a:extLst>
                <a:ext uri="{FF2B5EF4-FFF2-40B4-BE49-F238E27FC236}">
                  <a16:creationId xmlns:a16="http://schemas.microsoft.com/office/drawing/2014/main" id="{84BD0404-C1A7-9247-A212-0A1F73C6B852}"/>
                </a:ext>
              </a:extLst>
            </p:cNvPr>
            <p:cNvSpPr/>
            <p:nvPr/>
          </p:nvSpPr>
          <p:spPr>
            <a:xfrm>
              <a:off x="3986944" y="4210588"/>
              <a:ext cx="15757" cy="15697"/>
            </a:xfrm>
            <a:custGeom>
              <a:avLst/>
              <a:gdLst>
                <a:gd name="connsiteX0" fmla="*/ 5357 w 0"/>
                <a:gd name="connsiteY0" fmla="*/ 1570 h 0"/>
                <a:gd name="connsiteX1" fmla="*/ 0 w 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>
                  <a:moveTo>
                    <a:pt x="5357" y="157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50" name="Forma Livre 249">
              <a:extLst>
                <a:ext uri="{FF2B5EF4-FFF2-40B4-BE49-F238E27FC236}">
                  <a16:creationId xmlns:a16="http://schemas.microsoft.com/office/drawing/2014/main" id="{50EF242C-F7C0-5041-8AF9-9A1B6568DD17}"/>
                </a:ext>
              </a:extLst>
            </p:cNvPr>
            <p:cNvSpPr/>
            <p:nvPr/>
          </p:nvSpPr>
          <p:spPr>
            <a:xfrm>
              <a:off x="4000967" y="4214042"/>
              <a:ext cx="15757" cy="15697"/>
            </a:xfrm>
            <a:custGeom>
              <a:avLst/>
              <a:gdLst>
                <a:gd name="connsiteX0" fmla="*/ 5042 w 0"/>
                <a:gd name="connsiteY0" fmla="*/ 1099 h 0"/>
                <a:gd name="connsiteX1" fmla="*/ 0 w 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>
                  <a:moveTo>
                    <a:pt x="5042" y="1099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51" name="Forma Livre 250">
              <a:extLst>
                <a:ext uri="{FF2B5EF4-FFF2-40B4-BE49-F238E27FC236}">
                  <a16:creationId xmlns:a16="http://schemas.microsoft.com/office/drawing/2014/main" id="{FA2224E1-A1E4-1C41-BDD9-623BC4532582}"/>
                </a:ext>
              </a:extLst>
            </p:cNvPr>
            <p:cNvSpPr/>
            <p:nvPr/>
          </p:nvSpPr>
          <p:spPr>
            <a:xfrm>
              <a:off x="3936049" y="4185001"/>
              <a:ext cx="15757" cy="15697"/>
            </a:xfrm>
            <a:custGeom>
              <a:avLst/>
              <a:gdLst>
                <a:gd name="connsiteX0" fmla="*/ 3939 w 0"/>
                <a:gd name="connsiteY0" fmla="*/ 2669 h 0"/>
                <a:gd name="connsiteX1" fmla="*/ 0 w 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>
                  <a:moveTo>
                    <a:pt x="3939" y="2669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52" name="Forma Livre 251">
              <a:extLst>
                <a:ext uri="{FF2B5EF4-FFF2-40B4-BE49-F238E27FC236}">
                  <a16:creationId xmlns:a16="http://schemas.microsoft.com/office/drawing/2014/main" id="{31736B58-62C7-9947-9701-8354379FBFF4}"/>
                </a:ext>
              </a:extLst>
            </p:cNvPr>
            <p:cNvSpPr/>
            <p:nvPr/>
          </p:nvSpPr>
          <p:spPr>
            <a:xfrm>
              <a:off x="3948024" y="4193164"/>
              <a:ext cx="15757" cy="15697"/>
            </a:xfrm>
            <a:custGeom>
              <a:avLst/>
              <a:gdLst>
                <a:gd name="connsiteX0" fmla="*/ 4885 w 0"/>
                <a:gd name="connsiteY0" fmla="*/ 2826 h 0"/>
                <a:gd name="connsiteX1" fmla="*/ 0 w 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>
                  <a:moveTo>
                    <a:pt x="4885" y="2826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53" name="Forma Livre 252">
              <a:extLst>
                <a:ext uri="{FF2B5EF4-FFF2-40B4-BE49-F238E27FC236}">
                  <a16:creationId xmlns:a16="http://schemas.microsoft.com/office/drawing/2014/main" id="{AFE27AF0-DFCB-D345-ADBB-93A531D50D01}"/>
                </a:ext>
              </a:extLst>
            </p:cNvPr>
            <p:cNvSpPr/>
            <p:nvPr/>
          </p:nvSpPr>
          <p:spPr>
            <a:xfrm>
              <a:off x="4060686" y="4214199"/>
              <a:ext cx="15757" cy="15697"/>
            </a:xfrm>
            <a:custGeom>
              <a:avLst/>
              <a:gdLst>
                <a:gd name="connsiteX0" fmla="*/ 6303 w 0"/>
                <a:gd name="connsiteY0" fmla="*/ 0 h 0"/>
                <a:gd name="connsiteX1" fmla="*/ 0 w 0"/>
                <a:gd name="connsiteY1" fmla="*/ 1256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>
                  <a:moveTo>
                    <a:pt x="6303" y="0"/>
                  </a:moveTo>
                  <a:lnTo>
                    <a:pt x="0" y="1256"/>
                  </a:lnTo>
                  <a:close/>
                </a:path>
              </a:pathLst>
            </a:custGeom>
            <a:noFill/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54" name="Forma Livre 253">
              <a:extLst>
                <a:ext uri="{FF2B5EF4-FFF2-40B4-BE49-F238E27FC236}">
                  <a16:creationId xmlns:a16="http://schemas.microsoft.com/office/drawing/2014/main" id="{4BF73CFF-7C07-8243-A306-CC890F9E3189}"/>
                </a:ext>
              </a:extLst>
            </p:cNvPr>
            <p:cNvSpPr/>
            <p:nvPr/>
          </p:nvSpPr>
          <p:spPr>
            <a:xfrm>
              <a:off x="4017197" y="4217024"/>
              <a:ext cx="15757" cy="15697"/>
            </a:xfrm>
            <a:custGeom>
              <a:avLst/>
              <a:gdLst>
                <a:gd name="connsiteX0" fmla="*/ 2521 w 0"/>
                <a:gd name="connsiteY0" fmla="*/ 0 h 0"/>
                <a:gd name="connsiteX1" fmla="*/ 0 w 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>
                  <a:moveTo>
                    <a:pt x="2521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55" name="Forma Livre 254">
              <a:extLst>
                <a:ext uri="{FF2B5EF4-FFF2-40B4-BE49-F238E27FC236}">
                  <a16:creationId xmlns:a16="http://schemas.microsoft.com/office/drawing/2014/main" id="{E5FAD6C9-EE44-6041-BB0F-81AA858FA6C1}"/>
                </a:ext>
              </a:extLst>
            </p:cNvPr>
            <p:cNvSpPr/>
            <p:nvPr/>
          </p:nvSpPr>
          <p:spPr>
            <a:xfrm>
              <a:off x="4074394" y="4210117"/>
              <a:ext cx="15757" cy="15697"/>
            </a:xfrm>
            <a:custGeom>
              <a:avLst/>
              <a:gdLst>
                <a:gd name="connsiteX0" fmla="*/ 6303 w 0"/>
                <a:gd name="connsiteY0" fmla="*/ 0 h 0"/>
                <a:gd name="connsiteX1" fmla="*/ 0 w 0"/>
                <a:gd name="connsiteY1" fmla="*/ 1727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>
                  <a:moveTo>
                    <a:pt x="6303" y="0"/>
                  </a:moveTo>
                  <a:lnTo>
                    <a:pt x="0" y="1727"/>
                  </a:lnTo>
                  <a:close/>
                </a:path>
              </a:pathLst>
            </a:custGeom>
            <a:noFill/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56" name="Forma Livre 255">
              <a:extLst>
                <a:ext uri="{FF2B5EF4-FFF2-40B4-BE49-F238E27FC236}">
                  <a16:creationId xmlns:a16="http://schemas.microsoft.com/office/drawing/2014/main" id="{A312BB5C-9AC4-F341-BF9E-AEEC97B6C1DE}"/>
                </a:ext>
              </a:extLst>
            </p:cNvPr>
            <p:cNvSpPr/>
            <p:nvPr/>
          </p:nvSpPr>
          <p:spPr>
            <a:xfrm>
              <a:off x="4038626" y="4217495"/>
              <a:ext cx="15757" cy="15697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57" name="Forma Livre 256">
              <a:extLst>
                <a:ext uri="{FF2B5EF4-FFF2-40B4-BE49-F238E27FC236}">
                  <a16:creationId xmlns:a16="http://schemas.microsoft.com/office/drawing/2014/main" id="{7CD14864-6862-E842-86D4-05493C7A89C6}"/>
                </a:ext>
              </a:extLst>
            </p:cNvPr>
            <p:cNvSpPr/>
            <p:nvPr/>
          </p:nvSpPr>
          <p:spPr>
            <a:xfrm>
              <a:off x="4047135" y="4216396"/>
              <a:ext cx="15757" cy="15697"/>
            </a:xfrm>
            <a:custGeom>
              <a:avLst/>
              <a:gdLst>
                <a:gd name="connsiteX0" fmla="*/ 5988 w 0"/>
                <a:gd name="connsiteY0" fmla="*/ 0 h 0"/>
                <a:gd name="connsiteX1" fmla="*/ 0 w 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>
                  <a:moveTo>
                    <a:pt x="5988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58" name="Forma Livre 257">
              <a:extLst>
                <a:ext uri="{FF2B5EF4-FFF2-40B4-BE49-F238E27FC236}">
                  <a16:creationId xmlns:a16="http://schemas.microsoft.com/office/drawing/2014/main" id="{62DC9CE7-07C5-B54F-8F24-0C4BBAA46DA3}"/>
                </a:ext>
              </a:extLst>
            </p:cNvPr>
            <p:cNvSpPr/>
            <p:nvPr/>
          </p:nvSpPr>
          <p:spPr>
            <a:xfrm>
              <a:off x="3960630" y="4200071"/>
              <a:ext cx="15757" cy="15697"/>
            </a:xfrm>
            <a:custGeom>
              <a:avLst/>
              <a:gdLst>
                <a:gd name="connsiteX0" fmla="*/ 5200 w 0"/>
                <a:gd name="connsiteY0" fmla="*/ 2512 h 0"/>
                <a:gd name="connsiteX1" fmla="*/ 0 w 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>
                  <a:moveTo>
                    <a:pt x="5200" y="2512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59" name="Forma Livre 258">
              <a:extLst>
                <a:ext uri="{FF2B5EF4-FFF2-40B4-BE49-F238E27FC236}">
                  <a16:creationId xmlns:a16="http://schemas.microsoft.com/office/drawing/2014/main" id="{9E3C6540-C875-7546-870A-C5C20F99A1A1}"/>
                </a:ext>
              </a:extLst>
            </p:cNvPr>
            <p:cNvSpPr/>
            <p:nvPr/>
          </p:nvSpPr>
          <p:spPr>
            <a:xfrm>
              <a:off x="2970785" y="3707752"/>
              <a:ext cx="535733" cy="47092"/>
            </a:xfrm>
            <a:custGeom>
              <a:avLst/>
              <a:gdLst>
                <a:gd name="connsiteX0" fmla="*/ 550544 w 535732"/>
                <a:gd name="connsiteY0" fmla="*/ 47139 h 47092"/>
                <a:gd name="connsiteX1" fmla="*/ 550544 w 535732"/>
                <a:gd name="connsiteY1" fmla="*/ 47 h 47092"/>
                <a:gd name="connsiteX2" fmla="*/ 144805 w 535732"/>
                <a:gd name="connsiteY2" fmla="*/ 47 h 47092"/>
                <a:gd name="connsiteX3" fmla="*/ 0 w 535732"/>
                <a:gd name="connsiteY3" fmla="*/ 47139 h 47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732" h="47092">
                  <a:moveTo>
                    <a:pt x="550544" y="47139"/>
                  </a:moveTo>
                  <a:lnTo>
                    <a:pt x="550544" y="47"/>
                  </a:lnTo>
                  <a:lnTo>
                    <a:pt x="144805" y="47"/>
                  </a:lnTo>
                  <a:cubicBezTo>
                    <a:pt x="92583" y="-1005"/>
                    <a:pt x="41541" y="15594"/>
                    <a:pt x="0" y="47139"/>
                  </a:cubicBezTo>
                  <a:close/>
                </a:path>
              </a:pathLst>
            </a:custGeom>
            <a:noFill/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60" name="Forma Livre 259">
              <a:extLst>
                <a:ext uri="{FF2B5EF4-FFF2-40B4-BE49-F238E27FC236}">
                  <a16:creationId xmlns:a16="http://schemas.microsoft.com/office/drawing/2014/main" id="{C8BFF85E-FC53-A949-8E42-67391242D1C0}"/>
                </a:ext>
              </a:extLst>
            </p:cNvPr>
            <p:cNvSpPr/>
            <p:nvPr/>
          </p:nvSpPr>
          <p:spPr>
            <a:xfrm>
              <a:off x="2924459" y="3855198"/>
              <a:ext cx="583003" cy="15697"/>
            </a:xfrm>
            <a:custGeom>
              <a:avLst/>
              <a:gdLst>
                <a:gd name="connsiteX0" fmla="*/ 0 w 583003"/>
                <a:gd name="connsiteY0" fmla="*/ 0 h 15697"/>
                <a:gd name="connsiteX1" fmla="*/ 596869 w 583003"/>
                <a:gd name="connsiteY1" fmla="*/ 0 h 15697"/>
                <a:gd name="connsiteX2" fmla="*/ 596869 w 583003"/>
                <a:gd name="connsiteY2" fmla="*/ 25273 h 15697"/>
                <a:gd name="connsiteX3" fmla="*/ 0 w 583003"/>
                <a:gd name="connsiteY3" fmla="*/ 25273 h 15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003" h="15697">
                  <a:moveTo>
                    <a:pt x="0" y="0"/>
                  </a:moveTo>
                  <a:lnTo>
                    <a:pt x="596869" y="0"/>
                  </a:lnTo>
                  <a:lnTo>
                    <a:pt x="596869" y="25273"/>
                  </a:lnTo>
                  <a:lnTo>
                    <a:pt x="0" y="25273"/>
                  </a:lnTo>
                  <a:close/>
                </a:path>
              </a:pathLst>
            </a:custGeom>
            <a:noFill/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61" name="Forma Livre 260">
              <a:extLst>
                <a:ext uri="{FF2B5EF4-FFF2-40B4-BE49-F238E27FC236}">
                  <a16:creationId xmlns:a16="http://schemas.microsoft.com/office/drawing/2014/main" id="{C160091E-F12E-8843-9AF6-459F542745C7}"/>
                </a:ext>
              </a:extLst>
            </p:cNvPr>
            <p:cNvSpPr/>
            <p:nvPr/>
          </p:nvSpPr>
          <p:spPr>
            <a:xfrm>
              <a:off x="3372111" y="3409548"/>
              <a:ext cx="267866" cy="470923"/>
            </a:xfrm>
            <a:custGeom>
              <a:avLst/>
              <a:gdLst>
                <a:gd name="connsiteX0" fmla="*/ 245649 w 267866"/>
                <a:gd name="connsiteY0" fmla="*/ 0 h 470922"/>
                <a:gd name="connsiteX1" fmla="*/ 25053 w 267866"/>
                <a:gd name="connsiteY1" fmla="*/ 0 h 470922"/>
                <a:gd name="connsiteX2" fmla="*/ 1418 w 267866"/>
                <a:gd name="connsiteY2" fmla="*/ 23546 h 470922"/>
                <a:gd name="connsiteX3" fmla="*/ 1418 w 267866"/>
                <a:gd name="connsiteY3" fmla="*/ 109882 h 470922"/>
                <a:gd name="connsiteX4" fmla="*/ 103838 w 267866"/>
                <a:gd name="connsiteY4" fmla="*/ 109882 h 470922"/>
                <a:gd name="connsiteX5" fmla="*/ 127473 w 267866"/>
                <a:gd name="connsiteY5" fmla="*/ 133428 h 470922"/>
                <a:gd name="connsiteX6" fmla="*/ 103838 w 267866"/>
                <a:gd name="connsiteY6" fmla="*/ 156974 h 470922"/>
                <a:gd name="connsiteX7" fmla="*/ 1418 w 267866"/>
                <a:gd name="connsiteY7" fmla="*/ 156974 h 470922"/>
                <a:gd name="connsiteX8" fmla="*/ 1418 w 267866"/>
                <a:gd name="connsiteY8" fmla="*/ 243310 h 470922"/>
                <a:gd name="connsiteX9" fmla="*/ 0 w 267866"/>
                <a:gd name="connsiteY9" fmla="*/ 251159 h 470922"/>
                <a:gd name="connsiteX10" fmla="*/ 173325 w 267866"/>
                <a:gd name="connsiteY10" fmla="*/ 251159 h 470922"/>
                <a:gd name="connsiteX11" fmla="*/ 196488 w 267866"/>
                <a:gd name="connsiteY11" fmla="*/ 274705 h 470922"/>
                <a:gd name="connsiteX12" fmla="*/ 196488 w 267866"/>
                <a:gd name="connsiteY12" fmla="*/ 478772 h 470922"/>
                <a:gd name="connsiteX13" fmla="*/ 220123 w 267866"/>
                <a:gd name="connsiteY13" fmla="*/ 478772 h 470922"/>
                <a:gd name="connsiteX14" fmla="*/ 269285 w 267866"/>
                <a:gd name="connsiteY14" fmla="*/ 460877 h 470922"/>
                <a:gd name="connsiteX15" fmla="*/ 269285 w 267866"/>
                <a:gd name="connsiteY15" fmla="*/ 23546 h 470922"/>
                <a:gd name="connsiteX16" fmla="*/ 245649 w 267866"/>
                <a:gd name="connsiteY16" fmla="*/ 0 h 470922"/>
                <a:gd name="connsiteX17" fmla="*/ 183567 w 267866"/>
                <a:gd name="connsiteY17" fmla="*/ 150224 h 470922"/>
                <a:gd name="connsiteX18" fmla="*/ 150163 w 267866"/>
                <a:gd name="connsiteY18" fmla="*/ 150224 h 470922"/>
                <a:gd name="connsiteX19" fmla="*/ 143230 w 267866"/>
                <a:gd name="connsiteY19" fmla="*/ 133428 h 470922"/>
                <a:gd name="connsiteX20" fmla="*/ 150163 w 267866"/>
                <a:gd name="connsiteY20" fmla="*/ 116789 h 470922"/>
                <a:gd name="connsiteX21" fmla="*/ 153787 w 267866"/>
                <a:gd name="connsiteY21" fmla="*/ 113963 h 470922"/>
                <a:gd name="connsiteX22" fmla="*/ 157884 w 267866"/>
                <a:gd name="connsiteY22" fmla="*/ 111766 h 470922"/>
                <a:gd name="connsiteX23" fmla="*/ 162296 w 267866"/>
                <a:gd name="connsiteY23" fmla="*/ 110353 h 470922"/>
                <a:gd name="connsiteX24" fmla="*/ 171435 w 267866"/>
                <a:gd name="connsiteY24" fmla="*/ 110353 h 470922"/>
                <a:gd name="connsiteX25" fmla="*/ 175846 w 267866"/>
                <a:gd name="connsiteY25" fmla="*/ 111766 h 470922"/>
                <a:gd name="connsiteX26" fmla="*/ 179943 w 267866"/>
                <a:gd name="connsiteY26" fmla="*/ 113963 h 470922"/>
                <a:gd name="connsiteX27" fmla="*/ 183567 w 267866"/>
                <a:gd name="connsiteY27" fmla="*/ 116789 h 470922"/>
                <a:gd name="connsiteX28" fmla="*/ 190500 w 267866"/>
                <a:gd name="connsiteY28" fmla="*/ 133428 h 470922"/>
                <a:gd name="connsiteX29" fmla="*/ 183567 w 267866"/>
                <a:gd name="connsiteY29" fmla="*/ 150224 h 470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67866" h="470922">
                  <a:moveTo>
                    <a:pt x="245649" y="0"/>
                  </a:moveTo>
                  <a:lnTo>
                    <a:pt x="25053" y="0"/>
                  </a:lnTo>
                  <a:cubicBezTo>
                    <a:pt x="12000" y="0"/>
                    <a:pt x="1418" y="10542"/>
                    <a:pt x="1418" y="23546"/>
                  </a:cubicBezTo>
                  <a:lnTo>
                    <a:pt x="1418" y="109882"/>
                  </a:lnTo>
                  <a:lnTo>
                    <a:pt x="103838" y="109882"/>
                  </a:lnTo>
                  <a:cubicBezTo>
                    <a:pt x="116891" y="109882"/>
                    <a:pt x="127473" y="120424"/>
                    <a:pt x="127473" y="133428"/>
                  </a:cubicBezTo>
                  <a:cubicBezTo>
                    <a:pt x="127473" y="146432"/>
                    <a:pt x="116891" y="156974"/>
                    <a:pt x="103838" y="156974"/>
                  </a:cubicBezTo>
                  <a:lnTo>
                    <a:pt x="1418" y="156974"/>
                  </a:lnTo>
                  <a:lnTo>
                    <a:pt x="1418" y="243310"/>
                  </a:lnTo>
                  <a:cubicBezTo>
                    <a:pt x="1400" y="245988"/>
                    <a:pt x="920" y="248643"/>
                    <a:pt x="0" y="251159"/>
                  </a:cubicBezTo>
                  <a:lnTo>
                    <a:pt x="173325" y="251159"/>
                  </a:lnTo>
                  <a:cubicBezTo>
                    <a:pt x="186194" y="251415"/>
                    <a:pt x="196490" y="261883"/>
                    <a:pt x="196488" y="274705"/>
                  </a:cubicBezTo>
                  <a:lnTo>
                    <a:pt x="196488" y="478772"/>
                  </a:lnTo>
                  <a:lnTo>
                    <a:pt x="220123" y="478772"/>
                  </a:lnTo>
                  <a:cubicBezTo>
                    <a:pt x="238155" y="478996"/>
                    <a:pt x="255645" y="472629"/>
                    <a:pt x="269285" y="460877"/>
                  </a:cubicBezTo>
                  <a:lnTo>
                    <a:pt x="269285" y="23546"/>
                  </a:lnTo>
                  <a:cubicBezTo>
                    <a:pt x="269285" y="10542"/>
                    <a:pt x="258703" y="0"/>
                    <a:pt x="245649" y="0"/>
                  </a:cubicBezTo>
                  <a:close/>
                  <a:moveTo>
                    <a:pt x="183567" y="150224"/>
                  </a:moveTo>
                  <a:cubicBezTo>
                    <a:pt x="174340" y="159406"/>
                    <a:pt x="159391" y="159406"/>
                    <a:pt x="150163" y="150224"/>
                  </a:cubicBezTo>
                  <a:cubicBezTo>
                    <a:pt x="145748" y="145736"/>
                    <a:pt x="143262" y="139712"/>
                    <a:pt x="143230" y="133428"/>
                  </a:cubicBezTo>
                  <a:cubicBezTo>
                    <a:pt x="143269" y="127192"/>
                    <a:pt x="145758" y="121220"/>
                    <a:pt x="150163" y="116789"/>
                  </a:cubicBezTo>
                  <a:cubicBezTo>
                    <a:pt x="151270" y="115725"/>
                    <a:pt x="152485" y="114779"/>
                    <a:pt x="153787" y="113963"/>
                  </a:cubicBezTo>
                  <a:cubicBezTo>
                    <a:pt x="155045" y="113047"/>
                    <a:pt x="156423" y="112308"/>
                    <a:pt x="157884" y="111766"/>
                  </a:cubicBezTo>
                  <a:cubicBezTo>
                    <a:pt x="159296" y="111130"/>
                    <a:pt x="160776" y="110656"/>
                    <a:pt x="162296" y="110353"/>
                  </a:cubicBezTo>
                  <a:cubicBezTo>
                    <a:pt x="165309" y="109727"/>
                    <a:pt x="168421" y="109727"/>
                    <a:pt x="171435" y="110353"/>
                  </a:cubicBezTo>
                  <a:cubicBezTo>
                    <a:pt x="172954" y="110657"/>
                    <a:pt x="174434" y="111131"/>
                    <a:pt x="175846" y="111766"/>
                  </a:cubicBezTo>
                  <a:cubicBezTo>
                    <a:pt x="177292" y="112340"/>
                    <a:pt x="178667" y="113077"/>
                    <a:pt x="179943" y="113963"/>
                  </a:cubicBezTo>
                  <a:cubicBezTo>
                    <a:pt x="181221" y="114813"/>
                    <a:pt x="182433" y="115757"/>
                    <a:pt x="183567" y="116789"/>
                  </a:cubicBezTo>
                  <a:cubicBezTo>
                    <a:pt x="187986" y="121210"/>
                    <a:pt x="190478" y="127189"/>
                    <a:pt x="190500" y="133428"/>
                  </a:cubicBezTo>
                  <a:cubicBezTo>
                    <a:pt x="190468" y="139712"/>
                    <a:pt x="187982" y="145736"/>
                    <a:pt x="183567" y="150224"/>
                  </a:cubicBezTo>
                  <a:close/>
                </a:path>
              </a:pathLst>
            </a:custGeom>
            <a:noFill/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62" name="Forma Livre 261">
              <a:extLst>
                <a:ext uri="{FF2B5EF4-FFF2-40B4-BE49-F238E27FC236}">
                  <a16:creationId xmlns:a16="http://schemas.microsoft.com/office/drawing/2014/main" id="{92981ED0-734C-E940-8110-0CE7E73F9DE3}"/>
                </a:ext>
              </a:extLst>
            </p:cNvPr>
            <p:cNvSpPr/>
            <p:nvPr/>
          </p:nvSpPr>
          <p:spPr>
            <a:xfrm>
              <a:off x="2926193" y="3801984"/>
              <a:ext cx="583003" cy="15697"/>
            </a:xfrm>
            <a:custGeom>
              <a:avLst/>
              <a:gdLst>
                <a:gd name="connsiteX0" fmla="*/ 0 w 583003"/>
                <a:gd name="connsiteY0" fmla="*/ 22290 h 15697"/>
                <a:gd name="connsiteX1" fmla="*/ 595136 w 583003"/>
                <a:gd name="connsiteY1" fmla="*/ 22290 h 15697"/>
                <a:gd name="connsiteX2" fmla="*/ 595136 w 583003"/>
                <a:gd name="connsiteY2" fmla="*/ 0 h 15697"/>
                <a:gd name="connsiteX3" fmla="*/ 6933 w 583003"/>
                <a:gd name="connsiteY3" fmla="*/ 0 h 15697"/>
                <a:gd name="connsiteX4" fmla="*/ 0 w 583003"/>
                <a:gd name="connsiteY4" fmla="*/ 22290 h 15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3003" h="15697">
                  <a:moveTo>
                    <a:pt x="0" y="22290"/>
                  </a:moveTo>
                  <a:lnTo>
                    <a:pt x="595136" y="22290"/>
                  </a:lnTo>
                  <a:lnTo>
                    <a:pt x="595136" y="0"/>
                  </a:lnTo>
                  <a:lnTo>
                    <a:pt x="6933" y="0"/>
                  </a:lnTo>
                  <a:cubicBezTo>
                    <a:pt x="3753" y="7134"/>
                    <a:pt x="1426" y="14615"/>
                    <a:pt x="0" y="22290"/>
                  </a:cubicBezTo>
                  <a:close/>
                </a:path>
              </a:pathLst>
            </a:custGeom>
            <a:noFill/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63" name="Forma Livre 262">
              <a:extLst>
                <a:ext uri="{FF2B5EF4-FFF2-40B4-BE49-F238E27FC236}">
                  <a16:creationId xmlns:a16="http://schemas.microsoft.com/office/drawing/2014/main" id="{166980FD-FBEB-D343-8E27-744B7844EF55}"/>
                </a:ext>
              </a:extLst>
            </p:cNvPr>
            <p:cNvSpPr/>
            <p:nvPr/>
          </p:nvSpPr>
          <p:spPr>
            <a:xfrm>
              <a:off x="2924459" y="3778438"/>
              <a:ext cx="1244791" cy="345343"/>
            </a:xfrm>
            <a:custGeom>
              <a:avLst/>
              <a:gdLst>
                <a:gd name="connsiteX0" fmla="*/ 283151 w 1244791"/>
                <a:gd name="connsiteY0" fmla="*/ 280356 h 345343"/>
                <a:gd name="connsiteX1" fmla="*/ 338635 w 1244791"/>
                <a:gd name="connsiteY1" fmla="*/ 197144 h 345343"/>
                <a:gd name="connsiteX2" fmla="*/ 422162 w 1244791"/>
                <a:gd name="connsiteY2" fmla="*/ 252420 h 345343"/>
                <a:gd name="connsiteX3" fmla="*/ 407787 w 1244791"/>
                <a:gd name="connsiteY3" fmla="*/ 310809 h 345343"/>
                <a:gd name="connsiteX4" fmla="*/ 1179873 w 1244791"/>
                <a:gd name="connsiteY4" fmla="*/ 321797 h 345343"/>
                <a:gd name="connsiteX5" fmla="*/ 1252827 w 1244791"/>
                <a:gd name="connsiteY5" fmla="*/ 0 h 345343"/>
                <a:gd name="connsiteX6" fmla="*/ 848979 w 1244791"/>
                <a:gd name="connsiteY6" fmla="*/ 0 h 345343"/>
                <a:gd name="connsiteX7" fmla="*/ 781855 w 1244791"/>
                <a:gd name="connsiteY7" fmla="*/ 54941 h 345343"/>
                <a:gd name="connsiteX8" fmla="*/ 667460 w 1244791"/>
                <a:gd name="connsiteY8" fmla="*/ 156974 h 345343"/>
                <a:gd name="connsiteX9" fmla="*/ 0 w 1244791"/>
                <a:gd name="connsiteY9" fmla="*/ 156974 h 345343"/>
                <a:gd name="connsiteX10" fmla="*/ 0 w 1244791"/>
                <a:gd name="connsiteY10" fmla="*/ 175811 h 345343"/>
                <a:gd name="connsiteX11" fmla="*/ 165447 w 1244791"/>
                <a:gd name="connsiteY11" fmla="*/ 243310 h 345343"/>
                <a:gd name="connsiteX12" fmla="*/ 283151 w 1244791"/>
                <a:gd name="connsiteY12" fmla="*/ 280356 h 345343"/>
                <a:gd name="connsiteX13" fmla="*/ 919885 w 1244791"/>
                <a:gd name="connsiteY13" fmla="*/ 337495 h 345343"/>
                <a:gd name="connsiteX14" fmla="*/ 848979 w 1244791"/>
                <a:gd name="connsiteY14" fmla="*/ 266856 h 345343"/>
                <a:gd name="connsiteX15" fmla="*/ 919885 w 1244791"/>
                <a:gd name="connsiteY15" fmla="*/ 196218 h 345343"/>
                <a:gd name="connsiteX16" fmla="*/ 990791 w 1244791"/>
                <a:gd name="connsiteY16" fmla="*/ 266856 h 345343"/>
                <a:gd name="connsiteX17" fmla="*/ 919885 w 1244791"/>
                <a:gd name="connsiteY17" fmla="*/ 337495 h 345343"/>
                <a:gd name="connsiteX18" fmla="*/ 858748 w 1244791"/>
                <a:gd name="connsiteY18" fmla="*/ 102033 h 345343"/>
                <a:gd name="connsiteX19" fmla="*/ 881753 w 1244791"/>
                <a:gd name="connsiteY19" fmla="*/ 127777 h 345343"/>
                <a:gd name="connsiteX20" fmla="*/ 871196 w 1244791"/>
                <a:gd name="connsiteY20" fmla="*/ 126364 h 345343"/>
                <a:gd name="connsiteX21" fmla="*/ 907910 w 1244791"/>
                <a:gd name="connsiteY21" fmla="*/ 150224 h 345343"/>
                <a:gd name="connsiteX22" fmla="*/ 907910 w 1244791"/>
                <a:gd name="connsiteY22" fmla="*/ 53057 h 345343"/>
                <a:gd name="connsiteX23" fmla="*/ 897983 w 1244791"/>
                <a:gd name="connsiteY23" fmla="*/ 53057 h 345343"/>
                <a:gd name="connsiteX24" fmla="*/ 893042 w 1244791"/>
                <a:gd name="connsiteY24" fmla="*/ 46206 h 345343"/>
                <a:gd name="connsiteX25" fmla="*/ 897983 w 1244791"/>
                <a:gd name="connsiteY25" fmla="*/ 41284 h 345343"/>
                <a:gd name="connsiteX26" fmla="*/ 907910 w 1244791"/>
                <a:gd name="connsiteY26" fmla="*/ 41284 h 345343"/>
                <a:gd name="connsiteX27" fmla="*/ 907910 w 1244791"/>
                <a:gd name="connsiteY27" fmla="*/ 37360 h 345343"/>
                <a:gd name="connsiteX28" fmla="*/ 897983 w 1244791"/>
                <a:gd name="connsiteY28" fmla="*/ 37360 h 345343"/>
                <a:gd name="connsiteX29" fmla="*/ 893042 w 1244791"/>
                <a:gd name="connsiteY29" fmla="*/ 30509 h 345343"/>
                <a:gd name="connsiteX30" fmla="*/ 897983 w 1244791"/>
                <a:gd name="connsiteY30" fmla="*/ 25587 h 345343"/>
                <a:gd name="connsiteX31" fmla="*/ 929497 w 1244791"/>
                <a:gd name="connsiteY31" fmla="*/ 25587 h 345343"/>
                <a:gd name="connsiteX32" fmla="*/ 934437 w 1244791"/>
                <a:gd name="connsiteY32" fmla="*/ 32438 h 345343"/>
                <a:gd name="connsiteX33" fmla="*/ 929497 w 1244791"/>
                <a:gd name="connsiteY33" fmla="*/ 37360 h 345343"/>
                <a:gd name="connsiteX34" fmla="*/ 919885 w 1244791"/>
                <a:gd name="connsiteY34" fmla="*/ 37360 h 345343"/>
                <a:gd name="connsiteX35" fmla="*/ 919885 w 1244791"/>
                <a:gd name="connsiteY35" fmla="*/ 41284 h 345343"/>
                <a:gd name="connsiteX36" fmla="*/ 929654 w 1244791"/>
                <a:gd name="connsiteY36" fmla="*/ 41284 h 345343"/>
                <a:gd name="connsiteX37" fmla="*/ 934595 w 1244791"/>
                <a:gd name="connsiteY37" fmla="*/ 48135 h 345343"/>
                <a:gd name="connsiteX38" fmla="*/ 929654 w 1244791"/>
                <a:gd name="connsiteY38" fmla="*/ 53057 h 345343"/>
                <a:gd name="connsiteX39" fmla="*/ 919885 w 1244791"/>
                <a:gd name="connsiteY39" fmla="*/ 53057 h 345343"/>
                <a:gd name="connsiteX40" fmla="*/ 919885 w 1244791"/>
                <a:gd name="connsiteY40" fmla="*/ 150695 h 345343"/>
                <a:gd name="connsiteX41" fmla="*/ 953762 w 1244791"/>
                <a:gd name="connsiteY41" fmla="*/ 130289 h 345343"/>
                <a:gd name="connsiteX42" fmla="*/ 945253 w 1244791"/>
                <a:gd name="connsiteY42" fmla="*/ 132486 h 345343"/>
                <a:gd name="connsiteX43" fmla="*/ 968573 w 1244791"/>
                <a:gd name="connsiteY43" fmla="*/ 102033 h 345343"/>
                <a:gd name="connsiteX44" fmla="*/ 973143 w 1244791"/>
                <a:gd name="connsiteY44" fmla="*/ 139707 h 345343"/>
                <a:gd name="connsiteX45" fmla="*/ 966052 w 1244791"/>
                <a:gd name="connsiteY45" fmla="*/ 133428 h 345343"/>
                <a:gd name="connsiteX46" fmla="*/ 914212 w 1244791"/>
                <a:gd name="connsiteY46" fmla="*/ 163410 h 345343"/>
                <a:gd name="connsiteX47" fmla="*/ 914212 w 1244791"/>
                <a:gd name="connsiteY47" fmla="*/ 163410 h 345343"/>
                <a:gd name="connsiteX48" fmla="*/ 859851 w 1244791"/>
                <a:gd name="connsiteY48" fmla="*/ 129504 h 345343"/>
                <a:gd name="connsiteX49" fmla="*/ 849609 w 1244791"/>
                <a:gd name="connsiteY49" fmla="*/ 136097 h 345343"/>
                <a:gd name="connsiteX50" fmla="*/ 858748 w 1244791"/>
                <a:gd name="connsiteY50" fmla="*/ 102033 h 345343"/>
                <a:gd name="connsiteX51" fmla="*/ 636262 w 1244791"/>
                <a:gd name="connsiteY51" fmla="*/ 196218 h 345343"/>
                <a:gd name="connsiteX52" fmla="*/ 707167 w 1244791"/>
                <a:gd name="connsiteY52" fmla="*/ 266856 h 345343"/>
                <a:gd name="connsiteX53" fmla="*/ 636262 w 1244791"/>
                <a:gd name="connsiteY53" fmla="*/ 337495 h 345343"/>
                <a:gd name="connsiteX54" fmla="*/ 565356 w 1244791"/>
                <a:gd name="connsiteY54" fmla="*/ 266856 h 345343"/>
                <a:gd name="connsiteX55" fmla="*/ 636262 w 1244791"/>
                <a:gd name="connsiteY55" fmla="*/ 196218 h 345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244791" h="345343">
                  <a:moveTo>
                    <a:pt x="283151" y="280356"/>
                  </a:moveTo>
                  <a:cubicBezTo>
                    <a:pt x="275407" y="242114"/>
                    <a:pt x="300248" y="204859"/>
                    <a:pt x="338635" y="197144"/>
                  </a:cubicBezTo>
                  <a:cubicBezTo>
                    <a:pt x="377022" y="189430"/>
                    <a:pt x="414418" y="214178"/>
                    <a:pt x="422162" y="252420"/>
                  </a:cubicBezTo>
                  <a:cubicBezTo>
                    <a:pt x="426338" y="273044"/>
                    <a:pt x="421068" y="294450"/>
                    <a:pt x="407787" y="310809"/>
                  </a:cubicBezTo>
                  <a:cubicBezTo>
                    <a:pt x="662266" y="361883"/>
                    <a:pt x="924034" y="365609"/>
                    <a:pt x="1179873" y="321797"/>
                  </a:cubicBezTo>
                  <a:lnTo>
                    <a:pt x="1252827" y="0"/>
                  </a:lnTo>
                  <a:lnTo>
                    <a:pt x="848979" y="0"/>
                  </a:lnTo>
                  <a:cubicBezTo>
                    <a:pt x="811950" y="0"/>
                    <a:pt x="781855" y="24645"/>
                    <a:pt x="781855" y="54941"/>
                  </a:cubicBezTo>
                  <a:cubicBezTo>
                    <a:pt x="781855" y="111138"/>
                    <a:pt x="730645" y="156974"/>
                    <a:pt x="667460" y="156974"/>
                  </a:cubicBezTo>
                  <a:lnTo>
                    <a:pt x="0" y="156974"/>
                  </a:lnTo>
                  <a:lnTo>
                    <a:pt x="0" y="175811"/>
                  </a:lnTo>
                  <a:cubicBezTo>
                    <a:pt x="51998" y="199828"/>
                    <a:pt x="106989" y="222904"/>
                    <a:pt x="165447" y="243310"/>
                  </a:cubicBezTo>
                  <a:cubicBezTo>
                    <a:pt x="204944" y="257229"/>
                    <a:pt x="244179" y="269577"/>
                    <a:pt x="283151" y="280356"/>
                  </a:cubicBezTo>
                  <a:close/>
                  <a:moveTo>
                    <a:pt x="919885" y="337495"/>
                  </a:moveTo>
                  <a:cubicBezTo>
                    <a:pt x="880725" y="337495"/>
                    <a:pt x="848979" y="305869"/>
                    <a:pt x="848979" y="266856"/>
                  </a:cubicBezTo>
                  <a:cubicBezTo>
                    <a:pt x="848979" y="227844"/>
                    <a:pt x="880725" y="196218"/>
                    <a:pt x="919885" y="196218"/>
                  </a:cubicBezTo>
                  <a:cubicBezTo>
                    <a:pt x="959045" y="196218"/>
                    <a:pt x="990791" y="227844"/>
                    <a:pt x="990791" y="266856"/>
                  </a:cubicBezTo>
                  <a:cubicBezTo>
                    <a:pt x="990791" y="305869"/>
                    <a:pt x="959045" y="337495"/>
                    <a:pt x="919885" y="337495"/>
                  </a:cubicBezTo>
                  <a:close/>
                  <a:moveTo>
                    <a:pt x="858748" y="102033"/>
                  </a:moveTo>
                  <a:cubicBezTo>
                    <a:pt x="864966" y="111799"/>
                    <a:pt x="872736" y="120494"/>
                    <a:pt x="881753" y="127777"/>
                  </a:cubicBezTo>
                  <a:lnTo>
                    <a:pt x="871196" y="126364"/>
                  </a:lnTo>
                  <a:cubicBezTo>
                    <a:pt x="878945" y="139666"/>
                    <a:pt x="892567" y="148519"/>
                    <a:pt x="907910" y="150224"/>
                  </a:cubicBezTo>
                  <a:lnTo>
                    <a:pt x="907910" y="53057"/>
                  </a:lnTo>
                  <a:lnTo>
                    <a:pt x="897983" y="53057"/>
                  </a:lnTo>
                  <a:cubicBezTo>
                    <a:pt x="894719" y="52525"/>
                    <a:pt x="892507" y="49457"/>
                    <a:pt x="893042" y="46206"/>
                  </a:cubicBezTo>
                  <a:cubicBezTo>
                    <a:pt x="893458" y="43679"/>
                    <a:pt x="895446" y="41698"/>
                    <a:pt x="897983" y="41284"/>
                  </a:cubicBezTo>
                  <a:lnTo>
                    <a:pt x="907910" y="41284"/>
                  </a:lnTo>
                  <a:lnTo>
                    <a:pt x="907910" y="37360"/>
                  </a:lnTo>
                  <a:lnTo>
                    <a:pt x="897983" y="37360"/>
                  </a:lnTo>
                  <a:cubicBezTo>
                    <a:pt x="894719" y="36827"/>
                    <a:pt x="892507" y="33760"/>
                    <a:pt x="893042" y="30509"/>
                  </a:cubicBezTo>
                  <a:cubicBezTo>
                    <a:pt x="893458" y="27982"/>
                    <a:pt x="895446" y="26001"/>
                    <a:pt x="897983" y="25587"/>
                  </a:cubicBezTo>
                  <a:lnTo>
                    <a:pt x="929497" y="25587"/>
                  </a:lnTo>
                  <a:cubicBezTo>
                    <a:pt x="932760" y="26119"/>
                    <a:pt x="934972" y="29187"/>
                    <a:pt x="934437" y="32438"/>
                  </a:cubicBezTo>
                  <a:cubicBezTo>
                    <a:pt x="934022" y="34965"/>
                    <a:pt x="932033" y="36946"/>
                    <a:pt x="929497" y="37360"/>
                  </a:cubicBezTo>
                  <a:lnTo>
                    <a:pt x="919885" y="37360"/>
                  </a:lnTo>
                  <a:lnTo>
                    <a:pt x="919885" y="41284"/>
                  </a:lnTo>
                  <a:lnTo>
                    <a:pt x="929654" y="41284"/>
                  </a:lnTo>
                  <a:cubicBezTo>
                    <a:pt x="932917" y="41817"/>
                    <a:pt x="935129" y="44884"/>
                    <a:pt x="934595" y="48135"/>
                  </a:cubicBezTo>
                  <a:cubicBezTo>
                    <a:pt x="934179" y="50662"/>
                    <a:pt x="932191" y="52643"/>
                    <a:pt x="929654" y="53057"/>
                  </a:cubicBezTo>
                  <a:lnTo>
                    <a:pt x="919885" y="53057"/>
                  </a:lnTo>
                  <a:lnTo>
                    <a:pt x="919885" y="150695"/>
                  </a:lnTo>
                  <a:cubicBezTo>
                    <a:pt x="933575" y="148999"/>
                    <a:pt x="945895" y="141579"/>
                    <a:pt x="953762" y="130289"/>
                  </a:cubicBezTo>
                  <a:lnTo>
                    <a:pt x="945253" y="132486"/>
                  </a:lnTo>
                  <a:lnTo>
                    <a:pt x="968573" y="102033"/>
                  </a:lnTo>
                  <a:lnTo>
                    <a:pt x="973143" y="139707"/>
                  </a:lnTo>
                  <a:lnTo>
                    <a:pt x="966052" y="133428"/>
                  </a:lnTo>
                  <a:cubicBezTo>
                    <a:pt x="955328" y="151870"/>
                    <a:pt x="935605" y="163277"/>
                    <a:pt x="914212" y="163410"/>
                  </a:cubicBezTo>
                  <a:lnTo>
                    <a:pt x="914212" y="163410"/>
                  </a:lnTo>
                  <a:cubicBezTo>
                    <a:pt x="891075" y="163392"/>
                    <a:pt x="869974" y="150231"/>
                    <a:pt x="859851" y="129504"/>
                  </a:cubicBezTo>
                  <a:lnTo>
                    <a:pt x="849609" y="136097"/>
                  </a:lnTo>
                  <a:cubicBezTo>
                    <a:pt x="854533" y="125326"/>
                    <a:pt x="857621" y="113814"/>
                    <a:pt x="858748" y="102033"/>
                  </a:cubicBezTo>
                  <a:close/>
                  <a:moveTo>
                    <a:pt x="636262" y="196218"/>
                  </a:moveTo>
                  <a:cubicBezTo>
                    <a:pt x="675422" y="196218"/>
                    <a:pt x="707167" y="227844"/>
                    <a:pt x="707167" y="266856"/>
                  </a:cubicBezTo>
                  <a:cubicBezTo>
                    <a:pt x="707167" y="305869"/>
                    <a:pt x="675422" y="337495"/>
                    <a:pt x="636262" y="337495"/>
                  </a:cubicBezTo>
                  <a:cubicBezTo>
                    <a:pt x="597101" y="337495"/>
                    <a:pt x="565356" y="305869"/>
                    <a:pt x="565356" y="266856"/>
                  </a:cubicBezTo>
                  <a:cubicBezTo>
                    <a:pt x="565356" y="227844"/>
                    <a:pt x="597101" y="196218"/>
                    <a:pt x="636262" y="196218"/>
                  </a:cubicBezTo>
                  <a:close/>
                </a:path>
              </a:pathLst>
            </a:custGeom>
            <a:noFill/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64" name="Forma Livre 263">
              <a:extLst>
                <a:ext uri="{FF2B5EF4-FFF2-40B4-BE49-F238E27FC236}">
                  <a16:creationId xmlns:a16="http://schemas.microsoft.com/office/drawing/2014/main" id="{6029DD3B-5CDA-EA4B-9AE0-1E93FAE1AFD7}"/>
                </a:ext>
              </a:extLst>
            </p:cNvPr>
            <p:cNvSpPr/>
            <p:nvPr/>
          </p:nvSpPr>
          <p:spPr>
            <a:xfrm>
              <a:off x="2933126" y="3754892"/>
              <a:ext cx="583003" cy="47092"/>
            </a:xfrm>
            <a:custGeom>
              <a:avLst/>
              <a:gdLst>
                <a:gd name="connsiteX0" fmla="*/ 0 w 583003"/>
                <a:gd name="connsiteY0" fmla="*/ 47092 h 47092"/>
                <a:gd name="connsiteX1" fmla="*/ 588203 w 583003"/>
                <a:gd name="connsiteY1" fmla="*/ 47092 h 47092"/>
                <a:gd name="connsiteX2" fmla="*/ 588203 w 583003"/>
                <a:gd name="connsiteY2" fmla="*/ 0 h 47092"/>
                <a:gd name="connsiteX3" fmla="*/ 37659 w 583003"/>
                <a:gd name="connsiteY3" fmla="*/ 0 h 47092"/>
                <a:gd name="connsiteX4" fmla="*/ 0 w 583003"/>
                <a:gd name="connsiteY4" fmla="*/ 47092 h 47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3003" h="47092">
                  <a:moveTo>
                    <a:pt x="0" y="47092"/>
                  </a:moveTo>
                  <a:lnTo>
                    <a:pt x="588203" y="47092"/>
                  </a:lnTo>
                  <a:lnTo>
                    <a:pt x="588203" y="0"/>
                  </a:lnTo>
                  <a:lnTo>
                    <a:pt x="37659" y="0"/>
                  </a:lnTo>
                  <a:cubicBezTo>
                    <a:pt x="21587" y="12553"/>
                    <a:pt x="8690" y="28681"/>
                    <a:pt x="0" y="47092"/>
                  </a:cubicBezTo>
                  <a:close/>
                </a:path>
              </a:pathLst>
            </a:custGeom>
            <a:solidFill>
              <a:schemeClr val="accent1"/>
            </a:solidFill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65" name="Forma Livre 264">
              <a:extLst>
                <a:ext uri="{FF2B5EF4-FFF2-40B4-BE49-F238E27FC236}">
                  <a16:creationId xmlns:a16="http://schemas.microsoft.com/office/drawing/2014/main" id="{73B3076F-92F2-C641-B331-61B489F8EAA2}"/>
                </a:ext>
              </a:extLst>
            </p:cNvPr>
            <p:cNvSpPr/>
            <p:nvPr/>
          </p:nvSpPr>
          <p:spPr>
            <a:xfrm>
              <a:off x="2924459" y="3954563"/>
              <a:ext cx="1166007" cy="251159"/>
            </a:xfrm>
            <a:custGeom>
              <a:avLst/>
              <a:gdLst>
                <a:gd name="connsiteX0" fmla="*/ 216814 w 1166006"/>
                <a:gd name="connsiteY0" fmla="*/ 221177 h 251158"/>
                <a:gd name="connsiteX1" fmla="*/ 248328 w 1166006"/>
                <a:gd name="connsiteY1" fmla="*/ 221177 h 251158"/>
                <a:gd name="connsiteX2" fmla="*/ 467348 w 1166006"/>
                <a:gd name="connsiteY2" fmla="*/ 221177 h 251158"/>
                <a:gd name="connsiteX3" fmla="*/ 498862 w 1166006"/>
                <a:gd name="connsiteY3" fmla="*/ 221177 h 251158"/>
                <a:gd name="connsiteX4" fmla="*/ 717882 w 1166006"/>
                <a:gd name="connsiteY4" fmla="*/ 221177 h 251158"/>
                <a:gd name="connsiteX5" fmla="*/ 749396 w 1166006"/>
                <a:gd name="connsiteY5" fmla="*/ 221177 h 251158"/>
                <a:gd name="connsiteX6" fmla="*/ 968416 w 1166006"/>
                <a:gd name="connsiteY6" fmla="*/ 221177 h 251158"/>
                <a:gd name="connsiteX7" fmla="*/ 999930 w 1166006"/>
                <a:gd name="connsiteY7" fmla="*/ 221177 h 251158"/>
                <a:gd name="connsiteX8" fmla="*/ 1011275 w 1166006"/>
                <a:gd name="connsiteY8" fmla="*/ 230438 h 251158"/>
                <a:gd name="connsiteX9" fmla="*/ 1015214 w 1166006"/>
                <a:gd name="connsiteY9" fmla="*/ 233107 h 251158"/>
                <a:gd name="connsiteX10" fmla="*/ 1023250 w 1166006"/>
                <a:gd name="connsiteY10" fmla="*/ 238601 h 251158"/>
                <a:gd name="connsiteX11" fmla="*/ 1028134 w 1166006"/>
                <a:gd name="connsiteY11" fmla="*/ 241426 h 251158"/>
                <a:gd name="connsiteX12" fmla="*/ 1035855 w 1166006"/>
                <a:gd name="connsiteY12" fmla="*/ 245665 h 251158"/>
                <a:gd name="connsiteX13" fmla="*/ 1041055 w 1166006"/>
                <a:gd name="connsiteY13" fmla="*/ 248176 h 251158"/>
                <a:gd name="connsiteX14" fmla="*/ 1048776 w 1166006"/>
                <a:gd name="connsiteY14" fmla="*/ 251473 h 251158"/>
                <a:gd name="connsiteX15" fmla="*/ 1054133 w 1166006"/>
                <a:gd name="connsiteY15" fmla="*/ 253513 h 251158"/>
                <a:gd name="connsiteX16" fmla="*/ 1062169 w 1166006"/>
                <a:gd name="connsiteY16" fmla="*/ 256182 h 251158"/>
                <a:gd name="connsiteX17" fmla="*/ 1067527 w 1166006"/>
                <a:gd name="connsiteY17" fmla="*/ 257752 h 251158"/>
                <a:gd name="connsiteX18" fmla="*/ 1076193 w 1166006"/>
                <a:gd name="connsiteY18" fmla="*/ 259792 h 251158"/>
                <a:gd name="connsiteX19" fmla="*/ 1081235 w 1166006"/>
                <a:gd name="connsiteY19" fmla="*/ 260891 h 251158"/>
                <a:gd name="connsiteX20" fmla="*/ 1092422 w 1166006"/>
                <a:gd name="connsiteY20" fmla="*/ 262461 h 251158"/>
                <a:gd name="connsiteX21" fmla="*/ 1094943 w 1166006"/>
                <a:gd name="connsiteY21" fmla="*/ 262461 h 251158"/>
                <a:gd name="connsiteX22" fmla="*/ 1108494 w 1166006"/>
                <a:gd name="connsiteY22" fmla="*/ 262461 h 251158"/>
                <a:gd name="connsiteX23" fmla="*/ 1113852 w 1166006"/>
                <a:gd name="connsiteY23" fmla="*/ 262461 h 251158"/>
                <a:gd name="connsiteX24" fmla="*/ 1122360 w 1166006"/>
                <a:gd name="connsiteY24" fmla="*/ 262461 h 251158"/>
                <a:gd name="connsiteX25" fmla="*/ 1128348 w 1166006"/>
                <a:gd name="connsiteY25" fmla="*/ 262461 h 251158"/>
                <a:gd name="connsiteX26" fmla="*/ 1136069 w 1166006"/>
                <a:gd name="connsiteY26" fmla="*/ 261362 h 251158"/>
                <a:gd name="connsiteX27" fmla="*/ 1142372 w 1166006"/>
                <a:gd name="connsiteY27" fmla="*/ 260106 h 251158"/>
                <a:gd name="connsiteX28" fmla="*/ 1149777 w 1166006"/>
                <a:gd name="connsiteY28" fmla="*/ 258380 h 251158"/>
                <a:gd name="connsiteX29" fmla="*/ 1156080 w 1166006"/>
                <a:gd name="connsiteY29" fmla="*/ 256653 h 251158"/>
                <a:gd name="connsiteX30" fmla="*/ 1159389 w 1166006"/>
                <a:gd name="connsiteY30" fmla="*/ 255554 h 251158"/>
                <a:gd name="connsiteX31" fmla="*/ 1159389 w 1166006"/>
                <a:gd name="connsiteY31" fmla="*/ 242839 h 251158"/>
                <a:gd name="connsiteX32" fmla="*/ 1179873 w 1166006"/>
                <a:gd name="connsiteY32" fmla="*/ 145672 h 251158"/>
                <a:gd name="connsiteX33" fmla="*/ 407787 w 1166006"/>
                <a:gd name="connsiteY33" fmla="*/ 134841 h 251158"/>
                <a:gd name="connsiteX34" fmla="*/ 308622 w 1166006"/>
                <a:gd name="connsiteY34" fmla="*/ 146299 h 251158"/>
                <a:gd name="connsiteX35" fmla="*/ 283151 w 1166006"/>
                <a:gd name="connsiteY35" fmla="*/ 104545 h 251158"/>
                <a:gd name="connsiteX36" fmla="*/ 165447 w 1166006"/>
                <a:gd name="connsiteY36" fmla="*/ 67499 h 251158"/>
                <a:gd name="connsiteX37" fmla="*/ 0 w 1166006"/>
                <a:gd name="connsiteY37" fmla="*/ 0 h 251158"/>
                <a:gd name="connsiteX38" fmla="*/ 0 w 1166006"/>
                <a:gd name="connsiteY38" fmla="*/ 224159 h 251158"/>
                <a:gd name="connsiteX39" fmla="*/ 216814 w 1166006"/>
                <a:gd name="connsiteY39" fmla="*/ 221177 h 25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166006" h="251158">
                  <a:moveTo>
                    <a:pt x="216814" y="221177"/>
                  </a:moveTo>
                  <a:cubicBezTo>
                    <a:pt x="225786" y="213182"/>
                    <a:pt x="239356" y="213182"/>
                    <a:pt x="248328" y="221177"/>
                  </a:cubicBezTo>
                  <a:cubicBezTo>
                    <a:pt x="310502" y="277208"/>
                    <a:pt x="405174" y="277208"/>
                    <a:pt x="467348" y="221177"/>
                  </a:cubicBezTo>
                  <a:cubicBezTo>
                    <a:pt x="476320" y="213182"/>
                    <a:pt x="489890" y="213182"/>
                    <a:pt x="498862" y="221177"/>
                  </a:cubicBezTo>
                  <a:cubicBezTo>
                    <a:pt x="561036" y="277208"/>
                    <a:pt x="655708" y="277208"/>
                    <a:pt x="717882" y="221177"/>
                  </a:cubicBezTo>
                  <a:cubicBezTo>
                    <a:pt x="726854" y="213182"/>
                    <a:pt x="740424" y="213182"/>
                    <a:pt x="749396" y="221177"/>
                  </a:cubicBezTo>
                  <a:cubicBezTo>
                    <a:pt x="811570" y="277208"/>
                    <a:pt x="906242" y="277208"/>
                    <a:pt x="968416" y="221177"/>
                  </a:cubicBezTo>
                  <a:cubicBezTo>
                    <a:pt x="977388" y="213182"/>
                    <a:pt x="990958" y="213182"/>
                    <a:pt x="999930" y="221177"/>
                  </a:cubicBezTo>
                  <a:cubicBezTo>
                    <a:pt x="1003554" y="224473"/>
                    <a:pt x="1007493" y="227613"/>
                    <a:pt x="1011275" y="230438"/>
                  </a:cubicBezTo>
                  <a:lnTo>
                    <a:pt x="1015214" y="233107"/>
                  </a:lnTo>
                  <a:lnTo>
                    <a:pt x="1023250" y="238601"/>
                  </a:lnTo>
                  <a:lnTo>
                    <a:pt x="1028134" y="241426"/>
                  </a:lnTo>
                  <a:lnTo>
                    <a:pt x="1035855" y="245665"/>
                  </a:lnTo>
                  <a:lnTo>
                    <a:pt x="1041055" y="248176"/>
                  </a:lnTo>
                  <a:lnTo>
                    <a:pt x="1048776" y="251473"/>
                  </a:lnTo>
                  <a:lnTo>
                    <a:pt x="1054133" y="253513"/>
                  </a:lnTo>
                  <a:lnTo>
                    <a:pt x="1062169" y="256182"/>
                  </a:lnTo>
                  <a:lnTo>
                    <a:pt x="1067527" y="257752"/>
                  </a:lnTo>
                  <a:lnTo>
                    <a:pt x="1076193" y="259792"/>
                  </a:lnTo>
                  <a:lnTo>
                    <a:pt x="1081235" y="260891"/>
                  </a:lnTo>
                  <a:lnTo>
                    <a:pt x="1092422" y="262461"/>
                  </a:lnTo>
                  <a:lnTo>
                    <a:pt x="1094943" y="262461"/>
                  </a:lnTo>
                  <a:cubicBezTo>
                    <a:pt x="1099513" y="262461"/>
                    <a:pt x="1103925" y="262461"/>
                    <a:pt x="1108494" y="262461"/>
                  </a:cubicBezTo>
                  <a:lnTo>
                    <a:pt x="1113852" y="262461"/>
                  </a:lnTo>
                  <a:lnTo>
                    <a:pt x="1122360" y="262461"/>
                  </a:lnTo>
                  <a:lnTo>
                    <a:pt x="1128348" y="262461"/>
                  </a:lnTo>
                  <a:lnTo>
                    <a:pt x="1136069" y="261362"/>
                  </a:lnTo>
                  <a:lnTo>
                    <a:pt x="1142372" y="260106"/>
                  </a:lnTo>
                  <a:lnTo>
                    <a:pt x="1149777" y="258380"/>
                  </a:lnTo>
                  <a:lnTo>
                    <a:pt x="1156080" y="256653"/>
                  </a:lnTo>
                  <a:lnTo>
                    <a:pt x="1159389" y="255554"/>
                  </a:lnTo>
                  <a:cubicBezTo>
                    <a:pt x="1158210" y="251397"/>
                    <a:pt x="1158210" y="246996"/>
                    <a:pt x="1159389" y="242839"/>
                  </a:cubicBezTo>
                  <a:lnTo>
                    <a:pt x="1179873" y="145672"/>
                  </a:lnTo>
                  <a:cubicBezTo>
                    <a:pt x="924043" y="189535"/>
                    <a:pt x="662276" y="185863"/>
                    <a:pt x="407787" y="134841"/>
                  </a:cubicBezTo>
                  <a:cubicBezTo>
                    <a:pt x="383580" y="165286"/>
                    <a:pt x="339182" y="170416"/>
                    <a:pt x="308622" y="146299"/>
                  </a:cubicBezTo>
                  <a:cubicBezTo>
                    <a:pt x="295395" y="135861"/>
                    <a:pt x="286359" y="121049"/>
                    <a:pt x="283151" y="104545"/>
                  </a:cubicBezTo>
                  <a:cubicBezTo>
                    <a:pt x="244179" y="94080"/>
                    <a:pt x="204944" y="81731"/>
                    <a:pt x="165447" y="67499"/>
                  </a:cubicBezTo>
                  <a:cubicBezTo>
                    <a:pt x="106989" y="46935"/>
                    <a:pt x="51998" y="24017"/>
                    <a:pt x="0" y="0"/>
                  </a:cubicBezTo>
                  <a:lnTo>
                    <a:pt x="0" y="224159"/>
                  </a:lnTo>
                  <a:cubicBezTo>
                    <a:pt x="62695" y="277751"/>
                    <a:pt x="155629" y="276473"/>
                    <a:pt x="216814" y="221177"/>
                  </a:cubicBezTo>
                  <a:close/>
                </a:path>
              </a:pathLst>
            </a:custGeom>
            <a:solidFill>
              <a:schemeClr val="accent4"/>
            </a:solidFill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66" name="Forma Livre 265">
              <a:extLst>
                <a:ext uri="{FF2B5EF4-FFF2-40B4-BE49-F238E27FC236}">
                  <a16:creationId xmlns:a16="http://schemas.microsoft.com/office/drawing/2014/main" id="{58700D96-BCD6-6F41-A63A-AE48D92E415D}"/>
                </a:ext>
              </a:extLst>
            </p:cNvPr>
            <p:cNvSpPr/>
            <p:nvPr/>
          </p:nvSpPr>
          <p:spPr>
            <a:xfrm>
              <a:off x="2900824" y="4220164"/>
              <a:ext cx="15757" cy="15697"/>
            </a:xfrm>
            <a:custGeom>
              <a:avLst/>
              <a:gdLst>
                <a:gd name="connsiteX0" fmla="*/ 0 w 0"/>
                <a:gd name="connsiteY0" fmla="*/ 3767 h 0"/>
                <a:gd name="connsiteX1" fmla="*/ 5988 w 0"/>
                <a:gd name="connsiteY1" fmla="*/ 3767 h 0"/>
                <a:gd name="connsiteX2" fmla="*/ 945 w 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>
                  <a:moveTo>
                    <a:pt x="0" y="3767"/>
                  </a:moveTo>
                  <a:lnTo>
                    <a:pt x="5988" y="3767"/>
                  </a:lnTo>
                  <a:lnTo>
                    <a:pt x="945" y="0"/>
                  </a:lnTo>
                  <a:close/>
                </a:path>
              </a:pathLst>
            </a:custGeom>
            <a:solidFill>
              <a:srgbClr val="000000"/>
            </a:solidFill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67" name="Forma Livre 266">
              <a:extLst>
                <a:ext uri="{FF2B5EF4-FFF2-40B4-BE49-F238E27FC236}">
                  <a16:creationId xmlns:a16="http://schemas.microsoft.com/office/drawing/2014/main" id="{727AAA9B-86A5-B341-A4F2-C8F1370475EA}"/>
                </a:ext>
              </a:extLst>
            </p:cNvPr>
            <p:cNvSpPr/>
            <p:nvPr/>
          </p:nvSpPr>
          <p:spPr>
            <a:xfrm>
              <a:off x="3373530" y="3519430"/>
              <a:ext cx="110298" cy="47092"/>
            </a:xfrm>
            <a:custGeom>
              <a:avLst/>
              <a:gdLst>
                <a:gd name="connsiteX0" fmla="*/ 126055 w 110297"/>
                <a:gd name="connsiteY0" fmla="*/ 23546 h 47092"/>
                <a:gd name="connsiteX1" fmla="*/ 102419 w 110297"/>
                <a:gd name="connsiteY1" fmla="*/ 0 h 47092"/>
                <a:gd name="connsiteX2" fmla="*/ 0 w 110297"/>
                <a:gd name="connsiteY2" fmla="*/ 0 h 47092"/>
                <a:gd name="connsiteX3" fmla="*/ 0 w 110297"/>
                <a:gd name="connsiteY3" fmla="*/ 47092 h 47092"/>
                <a:gd name="connsiteX4" fmla="*/ 102419 w 110297"/>
                <a:gd name="connsiteY4" fmla="*/ 47092 h 47092"/>
                <a:gd name="connsiteX5" fmla="*/ 126055 w 110297"/>
                <a:gd name="connsiteY5" fmla="*/ 23546 h 47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297" h="47092">
                  <a:moveTo>
                    <a:pt x="126055" y="23546"/>
                  </a:moveTo>
                  <a:cubicBezTo>
                    <a:pt x="126055" y="10542"/>
                    <a:pt x="115473" y="0"/>
                    <a:pt x="102419" y="0"/>
                  </a:cubicBezTo>
                  <a:lnTo>
                    <a:pt x="0" y="0"/>
                  </a:lnTo>
                  <a:lnTo>
                    <a:pt x="0" y="47092"/>
                  </a:lnTo>
                  <a:lnTo>
                    <a:pt x="102419" y="47092"/>
                  </a:lnTo>
                  <a:cubicBezTo>
                    <a:pt x="115473" y="47092"/>
                    <a:pt x="126055" y="36550"/>
                    <a:pt x="126055" y="23546"/>
                  </a:cubicBezTo>
                  <a:close/>
                </a:path>
              </a:pathLst>
            </a:custGeom>
            <a:solidFill>
              <a:schemeClr val="accent1"/>
            </a:solidFill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68" name="Forma Livre 267">
              <a:extLst>
                <a:ext uri="{FF2B5EF4-FFF2-40B4-BE49-F238E27FC236}">
                  <a16:creationId xmlns:a16="http://schemas.microsoft.com/office/drawing/2014/main" id="{F26EB08D-F7D5-D741-8952-3007CF486846}"/>
                </a:ext>
              </a:extLst>
            </p:cNvPr>
            <p:cNvSpPr/>
            <p:nvPr/>
          </p:nvSpPr>
          <p:spPr>
            <a:xfrm>
              <a:off x="3516129" y="3519431"/>
              <a:ext cx="31514" cy="47092"/>
            </a:xfrm>
            <a:custGeom>
              <a:avLst/>
              <a:gdLst>
                <a:gd name="connsiteX0" fmla="*/ 36713 w 31513"/>
                <a:gd name="connsiteY0" fmla="*/ 4080 h 47092"/>
                <a:gd name="connsiteX1" fmla="*/ 32617 w 31513"/>
                <a:gd name="connsiteY1" fmla="*/ 1883 h 47092"/>
                <a:gd name="connsiteX2" fmla="*/ 28205 w 31513"/>
                <a:gd name="connsiteY2" fmla="*/ 470 h 47092"/>
                <a:gd name="connsiteX3" fmla="*/ 19066 w 31513"/>
                <a:gd name="connsiteY3" fmla="*/ 470 h 47092"/>
                <a:gd name="connsiteX4" fmla="*/ 14654 w 31513"/>
                <a:gd name="connsiteY4" fmla="*/ 1883 h 47092"/>
                <a:gd name="connsiteX5" fmla="*/ 10557 w 31513"/>
                <a:gd name="connsiteY5" fmla="*/ 4080 h 47092"/>
                <a:gd name="connsiteX6" fmla="*/ 6933 w 31513"/>
                <a:gd name="connsiteY6" fmla="*/ 6906 h 47092"/>
                <a:gd name="connsiteX7" fmla="*/ 0 w 31513"/>
                <a:gd name="connsiteY7" fmla="*/ 23545 h 47092"/>
                <a:gd name="connsiteX8" fmla="*/ 6933 w 31513"/>
                <a:gd name="connsiteY8" fmla="*/ 40341 h 47092"/>
                <a:gd name="connsiteX9" fmla="*/ 40337 w 31513"/>
                <a:gd name="connsiteY9" fmla="*/ 40341 h 47092"/>
                <a:gd name="connsiteX10" fmla="*/ 47270 w 31513"/>
                <a:gd name="connsiteY10" fmla="*/ 23545 h 47092"/>
                <a:gd name="connsiteX11" fmla="*/ 40337 w 31513"/>
                <a:gd name="connsiteY11" fmla="*/ 6906 h 47092"/>
                <a:gd name="connsiteX12" fmla="*/ 36713 w 31513"/>
                <a:gd name="connsiteY12" fmla="*/ 4080 h 47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513" h="47092">
                  <a:moveTo>
                    <a:pt x="36713" y="4080"/>
                  </a:moveTo>
                  <a:cubicBezTo>
                    <a:pt x="35437" y="3194"/>
                    <a:pt x="34062" y="2456"/>
                    <a:pt x="32617" y="1883"/>
                  </a:cubicBezTo>
                  <a:cubicBezTo>
                    <a:pt x="31204" y="1248"/>
                    <a:pt x="29724" y="774"/>
                    <a:pt x="28205" y="470"/>
                  </a:cubicBezTo>
                  <a:cubicBezTo>
                    <a:pt x="25191" y="-157"/>
                    <a:pt x="22080" y="-157"/>
                    <a:pt x="19066" y="470"/>
                  </a:cubicBezTo>
                  <a:cubicBezTo>
                    <a:pt x="17546" y="773"/>
                    <a:pt x="16066" y="1247"/>
                    <a:pt x="14654" y="1883"/>
                  </a:cubicBezTo>
                  <a:cubicBezTo>
                    <a:pt x="13194" y="2425"/>
                    <a:pt x="11815" y="3164"/>
                    <a:pt x="10557" y="4080"/>
                  </a:cubicBezTo>
                  <a:cubicBezTo>
                    <a:pt x="9255" y="4895"/>
                    <a:pt x="8040" y="5842"/>
                    <a:pt x="6933" y="6906"/>
                  </a:cubicBezTo>
                  <a:cubicBezTo>
                    <a:pt x="2528" y="11336"/>
                    <a:pt x="40" y="17309"/>
                    <a:pt x="0" y="23545"/>
                  </a:cubicBezTo>
                  <a:cubicBezTo>
                    <a:pt x="32" y="29829"/>
                    <a:pt x="2519" y="35853"/>
                    <a:pt x="6933" y="40341"/>
                  </a:cubicBezTo>
                  <a:cubicBezTo>
                    <a:pt x="16161" y="49523"/>
                    <a:pt x="31110" y="49523"/>
                    <a:pt x="40337" y="40341"/>
                  </a:cubicBezTo>
                  <a:cubicBezTo>
                    <a:pt x="44752" y="35853"/>
                    <a:pt x="47239" y="29829"/>
                    <a:pt x="47270" y="23545"/>
                  </a:cubicBezTo>
                  <a:cubicBezTo>
                    <a:pt x="47248" y="17306"/>
                    <a:pt x="44757" y="11327"/>
                    <a:pt x="40337" y="6906"/>
                  </a:cubicBezTo>
                  <a:cubicBezTo>
                    <a:pt x="39203" y="5874"/>
                    <a:pt x="37991" y="4930"/>
                    <a:pt x="36713" y="4080"/>
                  </a:cubicBezTo>
                  <a:close/>
                </a:path>
              </a:pathLst>
            </a:custGeom>
            <a:solidFill>
              <a:schemeClr val="accent1"/>
            </a:solidFill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69" name="Forma Livre 268">
              <a:extLst>
                <a:ext uri="{FF2B5EF4-FFF2-40B4-BE49-F238E27FC236}">
                  <a16:creationId xmlns:a16="http://schemas.microsoft.com/office/drawing/2014/main" id="{D517A6E4-8659-EB4C-B158-8F52AD3D98A7}"/>
                </a:ext>
              </a:extLst>
            </p:cNvPr>
            <p:cNvSpPr/>
            <p:nvPr/>
          </p:nvSpPr>
          <p:spPr>
            <a:xfrm>
              <a:off x="3253462" y="4021748"/>
              <a:ext cx="47271" cy="47092"/>
            </a:xfrm>
            <a:custGeom>
              <a:avLst/>
              <a:gdLst>
                <a:gd name="connsiteX0" fmla="*/ 47271 w 47270"/>
                <a:gd name="connsiteY0" fmla="*/ 23546 h 47092"/>
                <a:gd name="connsiteX1" fmla="*/ 23635 w 47270"/>
                <a:gd name="connsiteY1" fmla="*/ 47092 h 47092"/>
                <a:gd name="connsiteX2" fmla="*/ 0 w 47270"/>
                <a:gd name="connsiteY2" fmla="*/ 23546 h 47092"/>
                <a:gd name="connsiteX3" fmla="*/ 23635 w 47270"/>
                <a:gd name="connsiteY3" fmla="*/ 0 h 47092"/>
                <a:gd name="connsiteX4" fmla="*/ 47271 w 47270"/>
                <a:gd name="connsiteY4" fmla="*/ 23546 h 47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270" h="47092">
                  <a:moveTo>
                    <a:pt x="47271" y="23546"/>
                  </a:moveTo>
                  <a:cubicBezTo>
                    <a:pt x="47271" y="36550"/>
                    <a:pt x="36689" y="47092"/>
                    <a:pt x="23635" y="47092"/>
                  </a:cubicBezTo>
                  <a:cubicBezTo>
                    <a:pt x="10582" y="47092"/>
                    <a:pt x="0" y="36550"/>
                    <a:pt x="0" y="23546"/>
                  </a:cubicBezTo>
                  <a:cubicBezTo>
                    <a:pt x="0" y="10542"/>
                    <a:pt x="10582" y="0"/>
                    <a:pt x="23635" y="0"/>
                  </a:cubicBezTo>
                  <a:cubicBezTo>
                    <a:pt x="36689" y="0"/>
                    <a:pt x="47271" y="10542"/>
                    <a:pt x="47271" y="23546"/>
                  </a:cubicBezTo>
                  <a:close/>
                </a:path>
              </a:pathLst>
            </a:custGeom>
            <a:solidFill>
              <a:schemeClr val="accent1"/>
            </a:solidFill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70" name="Forma livre 269">
              <a:extLst>
                <a:ext uri="{FF2B5EF4-FFF2-40B4-BE49-F238E27FC236}">
                  <a16:creationId xmlns:a16="http://schemas.microsoft.com/office/drawing/2014/main" id="{B0ADCB07-6C4E-3C4C-9A3E-EAE884214E1F}"/>
                </a:ext>
              </a:extLst>
            </p:cNvPr>
            <p:cNvSpPr/>
            <p:nvPr/>
          </p:nvSpPr>
          <p:spPr>
            <a:xfrm>
              <a:off x="3537086" y="4021748"/>
              <a:ext cx="47271" cy="47092"/>
            </a:xfrm>
            <a:custGeom>
              <a:avLst/>
              <a:gdLst>
                <a:gd name="connsiteX0" fmla="*/ 47271 w 47270"/>
                <a:gd name="connsiteY0" fmla="*/ 23546 h 47092"/>
                <a:gd name="connsiteX1" fmla="*/ 23635 w 47270"/>
                <a:gd name="connsiteY1" fmla="*/ 47092 h 47092"/>
                <a:gd name="connsiteX2" fmla="*/ 0 w 47270"/>
                <a:gd name="connsiteY2" fmla="*/ 23546 h 47092"/>
                <a:gd name="connsiteX3" fmla="*/ 23635 w 47270"/>
                <a:gd name="connsiteY3" fmla="*/ 0 h 47092"/>
                <a:gd name="connsiteX4" fmla="*/ 47271 w 47270"/>
                <a:gd name="connsiteY4" fmla="*/ 23546 h 47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270" h="47092">
                  <a:moveTo>
                    <a:pt x="47271" y="23546"/>
                  </a:moveTo>
                  <a:cubicBezTo>
                    <a:pt x="47271" y="36550"/>
                    <a:pt x="36689" y="47092"/>
                    <a:pt x="23635" y="47092"/>
                  </a:cubicBezTo>
                  <a:cubicBezTo>
                    <a:pt x="10582" y="47092"/>
                    <a:pt x="0" y="36550"/>
                    <a:pt x="0" y="23546"/>
                  </a:cubicBezTo>
                  <a:cubicBezTo>
                    <a:pt x="0" y="10542"/>
                    <a:pt x="10582" y="0"/>
                    <a:pt x="23635" y="0"/>
                  </a:cubicBezTo>
                  <a:cubicBezTo>
                    <a:pt x="36689" y="0"/>
                    <a:pt x="47271" y="10542"/>
                    <a:pt x="47271" y="23546"/>
                  </a:cubicBezTo>
                  <a:close/>
                </a:path>
              </a:pathLst>
            </a:custGeom>
            <a:solidFill>
              <a:schemeClr val="accent1"/>
            </a:solidFill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71" name="Forma Livre 270">
              <a:extLst>
                <a:ext uri="{FF2B5EF4-FFF2-40B4-BE49-F238E27FC236}">
                  <a16:creationId xmlns:a16="http://schemas.microsoft.com/office/drawing/2014/main" id="{F726E716-E8FD-4F45-9E0A-0F5A1ED31D00}"/>
                </a:ext>
              </a:extLst>
            </p:cNvPr>
            <p:cNvSpPr/>
            <p:nvPr/>
          </p:nvSpPr>
          <p:spPr>
            <a:xfrm>
              <a:off x="3820709" y="4021748"/>
              <a:ext cx="47271" cy="47092"/>
            </a:xfrm>
            <a:custGeom>
              <a:avLst/>
              <a:gdLst>
                <a:gd name="connsiteX0" fmla="*/ 47271 w 47270"/>
                <a:gd name="connsiteY0" fmla="*/ 23546 h 47092"/>
                <a:gd name="connsiteX1" fmla="*/ 23635 w 47270"/>
                <a:gd name="connsiteY1" fmla="*/ 47092 h 47092"/>
                <a:gd name="connsiteX2" fmla="*/ 0 w 47270"/>
                <a:gd name="connsiteY2" fmla="*/ 23546 h 47092"/>
                <a:gd name="connsiteX3" fmla="*/ 23635 w 47270"/>
                <a:gd name="connsiteY3" fmla="*/ 0 h 47092"/>
                <a:gd name="connsiteX4" fmla="*/ 47271 w 47270"/>
                <a:gd name="connsiteY4" fmla="*/ 23546 h 47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270" h="47092">
                  <a:moveTo>
                    <a:pt x="47271" y="23546"/>
                  </a:moveTo>
                  <a:cubicBezTo>
                    <a:pt x="47271" y="36550"/>
                    <a:pt x="36689" y="47092"/>
                    <a:pt x="23635" y="47092"/>
                  </a:cubicBezTo>
                  <a:cubicBezTo>
                    <a:pt x="10582" y="47092"/>
                    <a:pt x="0" y="36550"/>
                    <a:pt x="0" y="23546"/>
                  </a:cubicBezTo>
                  <a:cubicBezTo>
                    <a:pt x="0" y="10542"/>
                    <a:pt x="10582" y="0"/>
                    <a:pt x="23635" y="0"/>
                  </a:cubicBezTo>
                  <a:cubicBezTo>
                    <a:pt x="36689" y="0"/>
                    <a:pt x="47271" y="10542"/>
                    <a:pt x="47271" y="23546"/>
                  </a:cubicBezTo>
                  <a:close/>
                </a:path>
              </a:pathLst>
            </a:custGeom>
            <a:solidFill>
              <a:schemeClr val="accent1"/>
            </a:solidFill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72" name="Forma Livre 271">
              <a:extLst>
                <a:ext uri="{FF2B5EF4-FFF2-40B4-BE49-F238E27FC236}">
                  <a16:creationId xmlns:a16="http://schemas.microsoft.com/office/drawing/2014/main" id="{628852FA-B232-4A42-827C-771661664A89}"/>
                </a:ext>
              </a:extLst>
            </p:cNvPr>
            <p:cNvSpPr/>
            <p:nvPr/>
          </p:nvSpPr>
          <p:spPr>
            <a:xfrm>
              <a:off x="2877106" y="3362456"/>
              <a:ext cx="1339332" cy="831964"/>
            </a:xfrm>
            <a:custGeom>
              <a:avLst/>
              <a:gdLst>
                <a:gd name="connsiteX0" fmla="*/ 1348081 w 1339332"/>
                <a:gd name="connsiteY0" fmla="*/ 377680 h 831963"/>
                <a:gd name="connsiteX1" fmla="*/ 1329646 w 1339332"/>
                <a:gd name="connsiteY1" fmla="*/ 368890 h 831963"/>
                <a:gd name="connsiteX2" fmla="*/ 896332 w 1339332"/>
                <a:gd name="connsiteY2" fmla="*/ 368890 h 831963"/>
                <a:gd name="connsiteX3" fmla="*/ 811403 w 1339332"/>
                <a:gd name="connsiteY3" fmla="*/ 402953 h 831963"/>
                <a:gd name="connsiteX4" fmla="*/ 811403 w 1339332"/>
                <a:gd name="connsiteY4" fmla="*/ 70638 h 831963"/>
                <a:gd name="connsiteX5" fmla="*/ 740655 w 1339332"/>
                <a:gd name="connsiteY5" fmla="*/ 0 h 831963"/>
                <a:gd name="connsiteX6" fmla="*/ 520059 w 1339332"/>
                <a:gd name="connsiteY6" fmla="*/ 0 h 831963"/>
                <a:gd name="connsiteX7" fmla="*/ 449153 w 1339332"/>
                <a:gd name="connsiteY7" fmla="*/ 70638 h 831963"/>
                <a:gd name="connsiteX8" fmla="*/ 449153 w 1339332"/>
                <a:gd name="connsiteY8" fmla="*/ 290402 h 831963"/>
                <a:gd name="connsiteX9" fmla="*/ 450571 w 1339332"/>
                <a:gd name="connsiteY9" fmla="*/ 298251 h 831963"/>
                <a:gd name="connsiteX10" fmla="*/ 238484 w 1339332"/>
                <a:gd name="connsiteY10" fmla="*/ 298251 h 831963"/>
                <a:gd name="connsiteX11" fmla="*/ 83 w 1339332"/>
                <a:gd name="connsiteY11" fmla="*/ 478772 h 831963"/>
                <a:gd name="connsiteX12" fmla="*/ 83 w 1339332"/>
                <a:gd name="connsiteY12" fmla="*/ 541561 h 831963"/>
                <a:gd name="connsiteX13" fmla="*/ 83 w 1339332"/>
                <a:gd name="connsiteY13" fmla="*/ 545486 h 831963"/>
                <a:gd name="connsiteX14" fmla="*/ 83 w 1339332"/>
                <a:gd name="connsiteY14" fmla="*/ 549410 h 831963"/>
                <a:gd name="connsiteX15" fmla="*/ 83 w 1339332"/>
                <a:gd name="connsiteY15" fmla="*/ 815482 h 831963"/>
                <a:gd name="connsiteX16" fmla="*/ 30715 w 1339332"/>
                <a:gd name="connsiteY16" fmla="*/ 802721 h 831963"/>
                <a:gd name="connsiteX17" fmla="*/ 38529 w 1339332"/>
                <a:gd name="connsiteY17" fmla="*/ 807947 h 831963"/>
                <a:gd name="connsiteX18" fmla="*/ 47353 w 1339332"/>
                <a:gd name="connsiteY18" fmla="*/ 815952 h 831963"/>
                <a:gd name="connsiteX19" fmla="*/ 47353 w 1339332"/>
                <a:gd name="connsiteY19" fmla="*/ 572956 h 831963"/>
                <a:gd name="connsiteX20" fmla="*/ 715129 w 1339332"/>
                <a:gd name="connsiteY20" fmla="*/ 572956 h 831963"/>
                <a:gd name="connsiteX21" fmla="*/ 829523 w 1339332"/>
                <a:gd name="connsiteY21" fmla="*/ 470923 h 831963"/>
                <a:gd name="connsiteX22" fmla="*/ 896647 w 1339332"/>
                <a:gd name="connsiteY22" fmla="*/ 415982 h 831963"/>
                <a:gd name="connsiteX23" fmla="*/ 1300180 w 1339332"/>
                <a:gd name="connsiteY23" fmla="*/ 415982 h 831963"/>
                <a:gd name="connsiteX24" fmla="*/ 1227226 w 1339332"/>
                <a:gd name="connsiteY24" fmla="*/ 737779 h 831963"/>
                <a:gd name="connsiteX25" fmla="*/ 1205482 w 1339332"/>
                <a:gd name="connsiteY25" fmla="*/ 834789 h 831963"/>
                <a:gd name="connsiteX26" fmla="*/ 1205482 w 1339332"/>
                <a:gd name="connsiteY26" fmla="*/ 847504 h 831963"/>
                <a:gd name="connsiteX27" fmla="*/ 1256376 w 1339332"/>
                <a:gd name="connsiteY27" fmla="*/ 820662 h 831963"/>
                <a:gd name="connsiteX28" fmla="*/ 1350917 w 1339332"/>
                <a:gd name="connsiteY28" fmla="*/ 397773 h 831963"/>
                <a:gd name="connsiteX29" fmla="*/ 1348081 w 1339332"/>
                <a:gd name="connsiteY29" fmla="*/ 377680 h 831963"/>
                <a:gd name="connsiteX30" fmla="*/ 644223 w 1339332"/>
                <a:gd name="connsiteY30" fmla="*/ 345343 h 831963"/>
                <a:gd name="connsiteX31" fmla="*/ 644223 w 1339332"/>
                <a:gd name="connsiteY31" fmla="*/ 461818 h 831963"/>
                <a:gd name="connsiteX32" fmla="*/ 49087 w 1339332"/>
                <a:gd name="connsiteY32" fmla="*/ 461818 h 831963"/>
                <a:gd name="connsiteX33" fmla="*/ 56020 w 1339332"/>
                <a:gd name="connsiteY33" fmla="*/ 439528 h 831963"/>
                <a:gd name="connsiteX34" fmla="*/ 93678 w 1339332"/>
                <a:gd name="connsiteY34" fmla="*/ 392436 h 831963"/>
                <a:gd name="connsiteX35" fmla="*/ 238484 w 1339332"/>
                <a:gd name="connsiteY35" fmla="*/ 345343 h 831963"/>
                <a:gd name="connsiteX36" fmla="*/ 47353 w 1339332"/>
                <a:gd name="connsiteY36" fmla="*/ 518015 h 831963"/>
                <a:gd name="connsiteX37" fmla="*/ 47353 w 1339332"/>
                <a:gd name="connsiteY37" fmla="*/ 492742 h 831963"/>
                <a:gd name="connsiteX38" fmla="*/ 644223 w 1339332"/>
                <a:gd name="connsiteY38" fmla="*/ 492742 h 831963"/>
                <a:gd name="connsiteX39" fmla="*/ 644223 w 1339332"/>
                <a:gd name="connsiteY39" fmla="*/ 518015 h 831963"/>
                <a:gd name="connsiteX40" fmla="*/ 764290 w 1339332"/>
                <a:gd name="connsiteY40" fmla="*/ 507969 h 831963"/>
                <a:gd name="connsiteX41" fmla="*/ 715129 w 1339332"/>
                <a:gd name="connsiteY41" fmla="*/ 525864 h 831963"/>
                <a:gd name="connsiteX42" fmla="*/ 691493 w 1339332"/>
                <a:gd name="connsiteY42" fmla="*/ 525864 h 831963"/>
                <a:gd name="connsiteX43" fmla="*/ 691493 w 1339332"/>
                <a:gd name="connsiteY43" fmla="*/ 321797 h 831963"/>
                <a:gd name="connsiteX44" fmla="*/ 667858 w 1339332"/>
                <a:gd name="connsiteY44" fmla="*/ 298251 h 831963"/>
                <a:gd name="connsiteX45" fmla="*/ 494533 w 1339332"/>
                <a:gd name="connsiteY45" fmla="*/ 298251 h 831963"/>
                <a:gd name="connsiteX46" fmla="*/ 495951 w 1339332"/>
                <a:gd name="connsiteY46" fmla="*/ 290402 h 831963"/>
                <a:gd name="connsiteX47" fmla="*/ 495951 w 1339332"/>
                <a:gd name="connsiteY47" fmla="*/ 70638 h 831963"/>
                <a:gd name="connsiteX48" fmla="*/ 519581 w 1339332"/>
                <a:gd name="connsiteY48" fmla="*/ 47088 h 831963"/>
                <a:gd name="connsiteX49" fmla="*/ 520059 w 1339332"/>
                <a:gd name="connsiteY49" fmla="*/ 47092 h 831963"/>
                <a:gd name="connsiteX50" fmla="*/ 740655 w 1339332"/>
                <a:gd name="connsiteY50" fmla="*/ 47092 h 831963"/>
                <a:gd name="connsiteX51" fmla="*/ 764290 w 1339332"/>
                <a:gd name="connsiteY51" fmla="*/ 70638 h 831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339332" h="831963">
                  <a:moveTo>
                    <a:pt x="1348081" y="377680"/>
                  </a:moveTo>
                  <a:cubicBezTo>
                    <a:pt x="1343591" y="372118"/>
                    <a:pt x="1336811" y="368885"/>
                    <a:pt x="1329646" y="368890"/>
                  </a:cubicBezTo>
                  <a:lnTo>
                    <a:pt x="896332" y="368890"/>
                  </a:lnTo>
                  <a:cubicBezTo>
                    <a:pt x="864618" y="368624"/>
                    <a:pt x="834086" y="380869"/>
                    <a:pt x="811403" y="402953"/>
                  </a:cubicBezTo>
                  <a:lnTo>
                    <a:pt x="811403" y="70638"/>
                  </a:lnTo>
                  <a:cubicBezTo>
                    <a:pt x="811403" y="31687"/>
                    <a:pt x="779753" y="87"/>
                    <a:pt x="740655" y="0"/>
                  </a:cubicBezTo>
                  <a:lnTo>
                    <a:pt x="520059" y="0"/>
                  </a:lnTo>
                  <a:cubicBezTo>
                    <a:pt x="480899" y="0"/>
                    <a:pt x="449153" y="31626"/>
                    <a:pt x="449153" y="70638"/>
                  </a:cubicBezTo>
                  <a:lnTo>
                    <a:pt x="449153" y="290402"/>
                  </a:lnTo>
                  <a:cubicBezTo>
                    <a:pt x="449171" y="293080"/>
                    <a:pt x="449651" y="295735"/>
                    <a:pt x="450571" y="298251"/>
                  </a:cubicBezTo>
                  <a:lnTo>
                    <a:pt x="238484" y="298251"/>
                  </a:lnTo>
                  <a:cubicBezTo>
                    <a:pt x="107072" y="298251"/>
                    <a:pt x="83" y="379250"/>
                    <a:pt x="83" y="478772"/>
                  </a:cubicBezTo>
                  <a:lnTo>
                    <a:pt x="83" y="541561"/>
                  </a:lnTo>
                  <a:cubicBezTo>
                    <a:pt x="-28" y="542867"/>
                    <a:pt x="-28" y="544180"/>
                    <a:pt x="83" y="545486"/>
                  </a:cubicBezTo>
                  <a:cubicBezTo>
                    <a:pt x="-28" y="546792"/>
                    <a:pt x="-28" y="548104"/>
                    <a:pt x="83" y="549410"/>
                  </a:cubicBezTo>
                  <a:lnTo>
                    <a:pt x="83" y="815482"/>
                  </a:lnTo>
                  <a:cubicBezTo>
                    <a:pt x="5005" y="803531"/>
                    <a:pt x="18719" y="797818"/>
                    <a:pt x="30715" y="802721"/>
                  </a:cubicBezTo>
                  <a:cubicBezTo>
                    <a:pt x="33647" y="803920"/>
                    <a:pt x="36305" y="805697"/>
                    <a:pt x="38529" y="807947"/>
                  </a:cubicBezTo>
                  <a:cubicBezTo>
                    <a:pt x="41366" y="810772"/>
                    <a:pt x="44360" y="813284"/>
                    <a:pt x="47353" y="815952"/>
                  </a:cubicBezTo>
                  <a:lnTo>
                    <a:pt x="47353" y="572956"/>
                  </a:lnTo>
                  <a:lnTo>
                    <a:pt x="715129" y="572956"/>
                  </a:lnTo>
                  <a:cubicBezTo>
                    <a:pt x="778156" y="572956"/>
                    <a:pt x="829523" y="527120"/>
                    <a:pt x="829523" y="470923"/>
                  </a:cubicBezTo>
                  <a:cubicBezTo>
                    <a:pt x="829523" y="440627"/>
                    <a:pt x="859619" y="415982"/>
                    <a:pt x="896647" y="415982"/>
                  </a:cubicBezTo>
                  <a:lnTo>
                    <a:pt x="1300180" y="415982"/>
                  </a:lnTo>
                  <a:lnTo>
                    <a:pt x="1227226" y="737779"/>
                  </a:lnTo>
                  <a:lnTo>
                    <a:pt x="1205482" y="834789"/>
                  </a:lnTo>
                  <a:cubicBezTo>
                    <a:pt x="1204303" y="838946"/>
                    <a:pt x="1204303" y="843347"/>
                    <a:pt x="1205482" y="847504"/>
                  </a:cubicBezTo>
                  <a:cubicBezTo>
                    <a:pt x="1223912" y="841638"/>
                    <a:pt x="1241146" y="832549"/>
                    <a:pt x="1256376" y="820662"/>
                  </a:cubicBezTo>
                  <a:lnTo>
                    <a:pt x="1350917" y="397773"/>
                  </a:lnTo>
                  <a:cubicBezTo>
                    <a:pt x="1353066" y="390992"/>
                    <a:pt x="1352023" y="383608"/>
                    <a:pt x="1348081" y="377680"/>
                  </a:cubicBezTo>
                  <a:close/>
                  <a:moveTo>
                    <a:pt x="644223" y="345343"/>
                  </a:moveTo>
                  <a:lnTo>
                    <a:pt x="644223" y="461818"/>
                  </a:lnTo>
                  <a:lnTo>
                    <a:pt x="49087" y="461818"/>
                  </a:lnTo>
                  <a:cubicBezTo>
                    <a:pt x="50512" y="454143"/>
                    <a:pt x="52839" y="446662"/>
                    <a:pt x="56020" y="439528"/>
                  </a:cubicBezTo>
                  <a:cubicBezTo>
                    <a:pt x="64710" y="421117"/>
                    <a:pt x="77607" y="404989"/>
                    <a:pt x="93678" y="392436"/>
                  </a:cubicBezTo>
                  <a:cubicBezTo>
                    <a:pt x="135220" y="360890"/>
                    <a:pt x="186261" y="344291"/>
                    <a:pt x="238484" y="345343"/>
                  </a:cubicBezTo>
                  <a:close/>
                  <a:moveTo>
                    <a:pt x="47353" y="518015"/>
                  </a:moveTo>
                  <a:lnTo>
                    <a:pt x="47353" y="492742"/>
                  </a:lnTo>
                  <a:lnTo>
                    <a:pt x="644223" y="492742"/>
                  </a:lnTo>
                  <a:lnTo>
                    <a:pt x="644223" y="518015"/>
                  </a:lnTo>
                  <a:close/>
                  <a:moveTo>
                    <a:pt x="764290" y="507969"/>
                  </a:moveTo>
                  <a:cubicBezTo>
                    <a:pt x="750651" y="519722"/>
                    <a:pt x="733161" y="526088"/>
                    <a:pt x="715129" y="525864"/>
                  </a:cubicBezTo>
                  <a:lnTo>
                    <a:pt x="691493" y="525864"/>
                  </a:lnTo>
                  <a:lnTo>
                    <a:pt x="691493" y="321797"/>
                  </a:lnTo>
                  <a:cubicBezTo>
                    <a:pt x="691493" y="308793"/>
                    <a:pt x="680911" y="298251"/>
                    <a:pt x="667858" y="298251"/>
                  </a:cubicBezTo>
                  <a:lnTo>
                    <a:pt x="494533" y="298251"/>
                  </a:lnTo>
                  <a:cubicBezTo>
                    <a:pt x="495453" y="295735"/>
                    <a:pt x="495933" y="293080"/>
                    <a:pt x="495951" y="290402"/>
                  </a:cubicBezTo>
                  <a:lnTo>
                    <a:pt x="495951" y="70638"/>
                  </a:lnTo>
                  <a:cubicBezTo>
                    <a:pt x="495948" y="57634"/>
                    <a:pt x="506528" y="47090"/>
                    <a:pt x="519581" y="47088"/>
                  </a:cubicBezTo>
                  <a:cubicBezTo>
                    <a:pt x="519740" y="47088"/>
                    <a:pt x="519900" y="47089"/>
                    <a:pt x="520059" y="47092"/>
                  </a:cubicBezTo>
                  <a:lnTo>
                    <a:pt x="740655" y="47092"/>
                  </a:lnTo>
                  <a:cubicBezTo>
                    <a:pt x="753708" y="47092"/>
                    <a:pt x="764290" y="57634"/>
                    <a:pt x="764290" y="70638"/>
                  </a:cubicBezTo>
                  <a:close/>
                </a:path>
              </a:pathLst>
            </a:custGeom>
            <a:solidFill>
              <a:schemeClr val="tx1"/>
            </a:solidFill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73" name="Forma Livre 272">
              <a:extLst>
                <a:ext uri="{FF2B5EF4-FFF2-40B4-BE49-F238E27FC236}">
                  <a16:creationId xmlns:a16="http://schemas.microsoft.com/office/drawing/2014/main" id="{E31514E4-770B-664F-B25C-1F396D5762B1}"/>
                </a:ext>
              </a:extLst>
            </p:cNvPr>
            <p:cNvSpPr/>
            <p:nvPr/>
          </p:nvSpPr>
          <p:spPr>
            <a:xfrm>
              <a:off x="3205834" y="3974655"/>
              <a:ext cx="141812" cy="125579"/>
            </a:xfrm>
            <a:custGeom>
              <a:avLst/>
              <a:gdLst>
                <a:gd name="connsiteX0" fmla="*/ 71264 w 141811"/>
                <a:gd name="connsiteY0" fmla="*/ 1 h 125579"/>
                <a:gd name="connsiteX1" fmla="*/ 1 w 141811"/>
                <a:gd name="connsiteY1" fmla="*/ 70282 h 125579"/>
                <a:gd name="connsiteX2" fmla="*/ 70548 w 141811"/>
                <a:gd name="connsiteY2" fmla="*/ 141276 h 125579"/>
                <a:gd name="connsiteX3" fmla="*/ 126413 w 141811"/>
                <a:gd name="connsiteY3" fmla="*/ 114592 h 125579"/>
                <a:gd name="connsiteX4" fmla="*/ 142170 w 141811"/>
                <a:gd name="connsiteY4" fmla="*/ 70639 h 125579"/>
                <a:gd name="connsiteX5" fmla="*/ 71264 w 141811"/>
                <a:gd name="connsiteY5" fmla="*/ 1 h 125579"/>
                <a:gd name="connsiteX6" fmla="*/ 71264 w 141811"/>
                <a:gd name="connsiteY6" fmla="*/ 47093 h 125579"/>
                <a:gd name="connsiteX7" fmla="*/ 94899 w 141811"/>
                <a:gd name="connsiteY7" fmla="*/ 70639 h 125579"/>
                <a:gd name="connsiteX8" fmla="*/ 71264 w 141811"/>
                <a:gd name="connsiteY8" fmla="*/ 94186 h 125579"/>
                <a:gd name="connsiteX9" fmla="*/ 47629 w 141811"/>
                <a:gd name="connsiteY9" fmla="*/ 70639 h 125579"/>
                <a:gd name="connsiteX10" fmla="*/ 71264 w 141811"/>
                <a:gd name="connsiteY10" fmla="*/ 47093 h 125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811" h="125579">
                  <a:moveTo>
                    <a:pt x="71264" y="1"/>
                  </a:moveTo>
                  <a:cubicBezTo>
                    <a:pt x="32104" y="-196"/>
                    <a:pt x="199" y="31269"/>
                    <a:pt x="1" y="70282"/>
                  </a:cubicBezTo>
                  <a:cubicBezTo>
                    <a:pt x="-197" y="109294"/>
                    <a:pt x="31388" y="141079"/>
                    <a:pt x="70548" y="141276"/>
                  </a:cubicBezTo>
                  <a:cubicBezTo>
                    <a:pt x="92291" y="141385"/>
                    <a:pt x="112883" y="131550"/>
                    <a:pt x="126413" y="114592"/>
                  </a:cubicBezTo>
                  <a:cubicBezTo>
                    <a:pt x="136557" y="102168"/>
                    <a:pt x="142118" y="86654"/>
                    <a:pt x="142170" y="70639"/>
                  </a:cubicBezTo>
                  <a:cubicBezTo>
                    <a:pt x="142170" y="31627"/>
                    <a:pt x="110424" y="1"/>
                    <a:pt x="71264" y="1"/>
                  </a:cubicBezTo>
                  <a:close/>
                  <a:moveTo>
                    <a:pt x="71264" y="47093"/>
                  </a:moveTo>
                  <a:cubicBezTo>
                    <a:pt x="84318" y="47093"/>
                    <a:pt x="94899" y="57635"/>
                    <a:pt x="94899" y="70639"/>
                  </a:cubicBezTo>
                  <a:cubicBezTo>
                    <a:pt x="94899" y="83644"/>
                    <a:pt x="84318" y="94186"/>
                    <a:pt x="71264" y="94186"/>
                  </a:cubicBezTo>
                  <a:cubicBezTo>
                    <a:pt x="58211" y="94186"/>
                    <a:pt x="47629" y="83644"/>
                    <a:pt x="47629" y="70639"/>
                  </a:cubicBezTo>
                  <a:cubicBezTo>
                    <a:pt x="47629" y="57635"/>
                    <a:pt x="58211" y="47093"/>
                    <a:pt x="71264" y="47093"/>
                  </a:cubicBezTo>
                  <a:close/>
                </a:path>
              </a:pathLst>
            </a:custGeom>
            <a:solidFill>
              <a:srgbClr val="000000"/>
            </a:solidFill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74" name="Forma livre 273">
              <a:extLst>
                <a:ext uri="{FF2B5EF4-FFF2-40B4-BE49-F238E27FC236}">
                  <a16:creationId xmlns:a16="http://schemas.microsoft.com/office/drawing/2014/main" id="{BB118955-FD95-DF48-9662-49A4D2AA180C}"/>
                </a:ext>
              </a:extLst>
            </p:cNvPr>
            <p:cNvSpPr/>
            <p:nvPr/>
          </p:nvSpPr>
          <p:spPr>
            <a:xfrm>
              <a:off x="3489815" y="3974656"/>
              <a:ext cx="141812" cy="141277"/>
            </a:xfrm>
            <a:custGeom>
              <a:avLst/>
              <a:gdLst>
                <a:gd name="connsiteX0" fmla="*/ 70906 w 141811"/>
                <a:gd name="connsiteY0" fmla="*/ 141277 h 141276"/>
                <a:gd name="connsiteX1" fmla="*/ 141812 w 141811"/>
                <a:gd name="connsiteY1" fmla="*/ 70638 h 141276"/>
                <a:gd name="connsiteX2" fmla="*/ 70906 w 141811"/>
                <a:gd name="connsiteY2" fmla="*/ 0 h 141276"/>
                <a:gd name="connsiteX3" fmla="*/ 0 w 141811"/>
                <a:gd name="connsiteY3" fmla="*/ 70638 h 141276"/>
                <a:gd name="connsiteX4" fmla="*/ 70906 w 141811"/>
                <a:gd name="connsiteY4" fmla="*/ 141277 h 141276"/>
                <a:gd name="connsiteX5" fmla="*/ 70906 w 141811"/>
                <a:gd name="connsiteY5" fmla="*/ 47092 h 141276"/>
                <a:gd name="connsiteX6" fmla="*/ 94541 w 141811"/>
                <a:gd name="connsiteY6" fmla="*/ 70638 h 141276"/>
                <a:gd name="connsiteX7" fmla="*/ 70906 w 141811"/>
                <a:gd name="connsiteY7" fmla="*/ 94185 h 141276"/>
                <a:gd name="connsiteX8" fmla="*/ 47271 w 141811"/>
                <a:gd name="connsiteY8" fmla="*/ 70638 h 141276"/>
                <a:gd name="connsiteX9" fmla="*/ 70906 w 141811"/>
                <a:gd name="connsiteY9" fmla="*/ 47092 h 141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1811" h="141276">
                  <a:moveTo>
                    <a:pt x="70906" y="141277"/>
                  </a:moveTo>
                  <a:cubicBezTo>
                    <a:pt x="110066" y="141277"/>
                    <a:pt x="141812" y="109651"/>
                    <a:pt x="141812" y="70638"/>
                  </a:cubicBezTo>
                  <a:cubicBezTo>
                    <a:pt x="141812" y="31626"/>
                    <a:pt x="110066" y="0"/>
                    <a:pt x="70906" y="0"/>
                  </a:cubicBezTo>
                  <a:cubicBezTo>
                    <a:pt x="31746" y="0"/>
                    <a:pt x="0" y="31626"/>
                    <a:pt x="0" y="70638"/>
                  </a:cubicBezTo>
                  <a:cubicBezTo>
                    <a:pt x="0" y="109651"/>
                    <a:pt x="31746" y="141277"/>
                    <a:pt x="70906" y="141277"/>
                  </a:cubicBezTo>
                  <a:close/>
                  <a:moveTo>
                    <a:pt x="70906" y="47092"/>
                  </a:moveTo>
                  <a:cubicBezTo>
                    <a:pt x="83959" y="47092"/>
                    <a:pt x="94541" y="57634"/>
                    <a:pt x="94541" y="70638"/>
                  </a:cubicBezTo>
                  <a:cubicBezTo>
                    <a:pt x="94541" y="83643"/>
                    <a:pt x="83959" y="94185"/>
                    <a:pt x="70906" y="94185"/>
                  </a:cubicBezTo>
                  <a:cubicBezTo>
                    <a:pt x="57852" y="94185"/>
                    <a:pt x="47271" y="83643"/>
                    <a:pt x="47271" y="70638"/>
                  </a:cubicBezTo>
                  <a:cubicBezTo>
                    <a:pt x="47271" y="57634"/>
                    <a:pt x="57852" y="47092"/>
                    <a:pt x="70906" y="47092"/>
                  </a:cubicBezTo>
                  <a:close/>
                </a:path>
              </a:pathLst>
            </a:custGeom>
            <a:solidFill>
              <a:srgbClr val="000000"/>
            </a:solidFill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75" name="Forma Livre 274">
              <a:extLst>
                <a:ext uri="{FF2B5EF4-FFF2-40B4-BE49-F238E27FC236}">
                  <a16:creationId xmlns:a16="http://schemas.microsoft.com/office/drawing/2014/main" id="{74E82BD5-7E7F-CA40-A34F-EDF089CB6D27}"/>
                </a:ext>
              </a:extLst>
            </p:cNvPr>
            <p:cNvSpPr/>
            <p:nvPr/>
          </p:nvSpPr>
          <p:spPr>
            <a:xfrm>
              <a:off x="3773438" y="3974656"/>
              <a:ext cx="141812" cy="141277"/>
            </a:xfrm>
            <a:custGeom>
              <a:avLst/>
              <a:gdLst>
                <a:gd name="connsiteX0" fmla="*/ 70906 w 141811"/>
                <a:gd name="connsiteY0" fmla="*/ 0 h 141276"/>
                <a:gd name="connsiteX1" fmla="*/ 0 w 141811"/>
                <a:gd name="connsiteY1" fmla="*/ 70638 h 141276"/>
                <a:gd name="connsiteX2" fmla="*/ 70906 w 141811"/>
                <a:gd name="connsiteY2" fmla="*/ 141277 h 141276"/>
                <a:gd name="connsiteX3" fmla="*/ 141812 w 141811"/>
                <a:gd name="connsiteY3" fmla="*/ 70638 h 141276"/>
                <a:gd name="connsiteX4" fmla="*/ 70906 w 141811"/>
                <a:gd name="connsiteY4" fmla="*/ 0 h 141276"/>
                <a:gd name="connsiteX5" fmla="*/ 70906 w 141811"/>
                <a:gd name="connsiteY5" fmla="*/ 94185 h 141276"/>
                <a:gd name="connsiteX6" fmla="*/ 47271 w 141811"/>
                <a:gd name="connsiteY6" fmla="*/ 70638 h 141276"/>
                <a:gd name="connsiteX7" fmla="*/ 70906 w 141811"/>
                <a:gd name="connsiteY7" fmla="*/ 47092 h 141276"/>
                <a:gd name="connsiteX8" fmla="*/ 94541 w 141811"/>
                <a:gd name="connsiteY8" fmla="*/ 70638 h 141276"/>
                <a:gd name="connsiteX9" fmla="*/ 70906 w 141811"/>
                <a:gd name="connsiteY9" fmla="*/ 94185 h 141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1811" h="141276">
                  <a:moveTo>
                    <a:pt x="70906" y="0"/>
                  </a:moveTo>
                  <a:cubicBezTo>
                    <a:pt x="31746" y="0"/>
                    <a:pt x="0" y="31626"/>
                    <a:pt x="0" y="70638"/>
                  </a:cubicBezTo>
                  <a:cubicBezTo>
                    <a:pt x="0" y="109651"/>
                    <a:pt x="31746" y="141277"/>
                    <a:pt x="70906" y="141277"/>
                  </a:cubicBezTo>
                  <a:cubicBezTo>
                    <a:pt x="110066" y="141277"/>
                    <a:pt x="141812" y="109651"/>
                    <a:pt x="141812" y="70638"/>
                  </a:cubicBezTo>
                  <a:cubicBezTo>
                    <a:pt x="141812" y="31626"/>
                    <a:pt x="110066" y="0"/>
                    <a:pt x="70906" y="0"/>
                  </a:cubicBezTo>
                  <a:close/>
                  <a:moveTo>
                    <a:pt x="70906" y="94185"/>
                  </a:moveTo>
                  <a:cubicBezTo>
                    <a:pt x="57852" y="94185"/>
                    <a:pt x="47271" y="83643"/>
                    <a:pt x="47271" y="70638"/>
                  </a:cubicBezTo>
                  <a:cubicBezTo>
                    <a:pt x="47271" y="57634"/>
                    <a:pt x="57852" y="47092"/>
                    <a:pt x="70906" y="47092"/>
                  </a:cubicBezTo>
                  <a:cubicBezTo>
                    <a:pt x="83959" y="47092"/>
                    <a:pt x="94541" y="57634"/>
                    <a:pt x="94541" y="70638"/>
                  </a:cubicBezTo>
                  <a:cubicBezTo>
                    <a:pt x="94541" y="83643"/>
                    <a:pt x="83959" y="94185"/>
                    <a:pt x="70906" y="94185"/>
                  </a:cubicBezTo>
                  <a:close/>
                </a:path>
              </a:pathLst>
            </a:custGeom>
            <a:solidFill>
              <a:srgbClr val="000000"/>
            </a:solidFill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76" name="Forma Livre 275">
              <a:extLst>
                <a:ext uri="{FF2B5EF4-FFF2-40B4-BE49-F238E27FC236}">
                  <a16:creationId xmlns:a16="http://schemas.microsoft.com/office/drawing/2014/main" id="{C864EFCF-39DC-0746-8ACA-59EC83FD9E99}"/>
                </a:ext>
              </a:extLst>
            </p:cNvPr>
            <p:cNvSpPr/>
            <p:nvPr/>
          </p:nvSpPr>
          <p:spPr>
            <a:xfrm>
              <a:off x="3773438" y="3804025"/>
              <a:ext cx="110298" cy="125579"/>
            </a:xfrm>
            <a:custGeom>
              <a:avLst/>
              <a:gdLst>
                <a:gd name="connsiteX0" fmla="*/ 64603 w 110297"/>
                <a:gd name="connsiteY0" fmla="*/ 137353 h 125579"/>
                <a:gd name="connsiteX1" fmla="*/ 64603 w 110297"/>
                <a:gd name="connsiteY1" fmla="*/ 137353 h 125579"/>
                <a:gd name="connsiteX2" fmla="*/ 117073 w 110297"/>
                <a:gd name="connsiteY2" fmla="*/ 107841 h 125579"/>
                <a:gd name="connsiteX3" fmla="*/ 124164 w 110297"/>
                <a:gd name="connsiteY3" fmla="*/ 115062 h 125579"/>
                <a:gd name="connsiteX4" fmla="*/ 119594 w 110297"/>
                <a:gd name="connsiteY4" fmla="*/ 76447 h 125579"/>
                <a:gd name="connsiteX5" fmla="*/ 96432 w 110297"/>
                <a:gd name="connsiteY5" fmla="*/ 106586 h 125579"/>
                <a:gd name="connsiteX6" fmla="*/ 104941 w 110297"/>
                <a:gd name="connsiteY6" fmla="*/ 104388 h 125579"/>
                <a:gd name="connsiteX7" fmla="*/ 71063 w 110297"/>
                <a:gd name="connsiteY7" fmla="*/ 124795 h 125579"/>
                <a:gd name="connsiteX8" fmla="*/ 71063 w 110297"/>
                <a:gd name="connsiteY8" fmla="*/ 27471 h 125579"/>
                <a:gd name="connsiteX9" fmla="*/ 80833 w 110297"/>
                <a:gd name="connsiteY9" fmla="*/ 27471 h 125579"/>
                <a:gd name="connsiteX10" fmla="*/ 85773 w 110297"/>
                <a:gd name="connsiteY10" fmla="*/ 20619 h 125579"/>
                <a:gd name="connsiteX11" fmla="*/ 80833 w 110297"/>
                <a:gd name="connsiteY11" fmla="*/ 15697 h 125579"/>
                <a:gd name="connsiteX12" fmla="*/ 70906 w 110297"/>
                <a:gd name="connsiteY12" fmla="*/ 15697 h 125579"/>
                <a:gd name="connsiteX13" fmla="*/ 70906 w 110297"/>
                <a:gd name="connsiteY13" fmla="*/ 11773 h 125579"/>
                <a:gd name="connsiteX14" fmla="*/ 80675 w 110297"/>
                <a:gd name="connsiteY14" fmla="*/ 11773 h 125579"/>
                <a:gd name="connsiteX15" fmla="*/ 85616 w 110297"/>
                <a:gd name="connsiteY15" fmla="*/ 4922 h 125579"/>
                <a:gd name="connsiteX16" fmla="*/ 80675 w 110297"/>
                <a:gd name="connsiteY16" fmla="*/ 0 h 125579"/>
                <a:gd name="connsiteX17" fmla="*/ 49161 w 110297"/>
                <a:gd name="connsiteY17" fmla="*/ 0 h 125579"/>
                <a:gd name="connsiteX18" fmla="*/ 44221 w 110297"/>
                <a:gd name="connsiteY18" fmla="*/ 6851 h 125579"/>
                <a:gd name="connsiteX19" fmla="*/ 49161 w 110297"/>
                <a:gd name="connsiteY19" fmla="*/ 11773 h 125579"/>
                <a:gd name="connsiteX20" fmla="*/ 59088 w 110297"/>
                <a:gd name="connsiteY20" fmla="*/ 11773 h 125579"/>
                <a:gd name="connsiteX21" fmla="*/ 59088 w 110297"/>
                <a:gd name="connsiteY21" fmla="*/ 15697 h 125579"/>
                <a:gd name="connsiteX22" fmla="*/ 49161 w 110297"/>
                <a:gd name="connsiteY22" fmla="*/ 15697 h 125579"/>
                <a:gd name="connsiteX23" fmla="*/ 44221 w 110297"/>
                <a:gd name="connsiteY23" fmla="*/ 22548 h 125579"/>
                <a:gd name="connsiteX24" fmla="*/ 49161 w 110297"/>
                <a:gd name="connsiteY24" fmla="*/ 27471 h 125579"/>
                <a:gd name="connsiteX25" fmla="*/ 59088 w 110297"/>
                <a:gd name="connsiteY25" fmla="*/ 27471 h 125579"/>
                <a:gd name="connsiteX26" fmla="*/ 59088 w 110297"/>
                <a:gd name="connsiteY26" fmla="*/ 125109 h 125579"/>
                <a:gd name="connsiteX27" fmla="*/ 22375 w 110297"/>
                <a:gd name="connsiteY27" fmla="*/ 101248 h 125579"/>
                <a:gd name="connsiteX28" fmla="*/ 32932 w 110297"/>
                <a:gd name="connsiteY28" fmla="*/ 102661 h 125579"/>
                <a:gd name="connsiteX29" fmla="*/ 9769 w 110297"/>
                <a:gd name="connsiteY29" fmla="*/ 76447 h 125579"/>
                <a:gd name="connsiteX30" fmla="*/ 0 w 110297"/>
                <a:gd name="connsiteY30" fmla="*/ 109882 h 125579"/>
                <a:gd name="connsiteX31" fmla="*/ 10242 w 110297"/>
                <a:gd name="connsiteY31" fmla="*/ 103289 h 125579"/>
                <a:gd name="connsiteX32" fmla="*/ 64603 w 110297"/>
                <a:gd name="connsiteY32" fmla="*/ 137352 h 125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10297" h="125579">
                  <a:moveTo>
                    <a:pt x="64603" y="137353"/>
                  </a:moveTo>
                  <a:lnTo>
                    <a:pt x="64603" y="137353"/>
                  </a:lnTo>
                  <a:cubicBezTo>
                    <a:pt x="86124" y="137540"/>
                    <a:pt x="106117" y="126296"/>
                    <a:pt x="117073" y="107841"/>
                  </a:cubicBezTo>
                  <a:lnTo>
                    <a:pt x="124164" y="115062"/>
                  </a:lnTo>
                  <a:lnTo>
                    <a:pt x="119594" y="76447"/>
                  </a:lnTo>
                  <a:lnTo>
                    <a:pt x="96432" y="106586"/>
                  </a:lnTo>
                  <a:lnTo>
                    <a:pt x="104941" y="104388"/>
                  </a:lnTo>
                  <a:cubicBezTo>
                    <a:pt x="97073" y="115678"/>
                    <a:pt x="84754" y="123099"/>
                    <a:pt x="71063" y="124795"/>
                  </a:cubicBezTo>
                  <a:lnTo>
                    <a:pt x="71063" y="27471"/>
                  </a:lnTo>
                  <a:lnTo>
                    <a:pt x="80833" y="27471"/>
                  </a:lnTo>
                  <a:cubicBezTo>
                    <a:pt x="84096" y="26938"/>
                    <a:pt x="86308" y="23871"/>
                    <a:pt x="85773" y="20619"/>
                  </a:cubicBezTo>
                  <a:cubicBezTo>
                    <a:pt x="85358" y="18092"/>
                    <a:pt x="83369" y="16111"/>
                    <a:pt x="80833" y="15697"/>
                  </a:cubicBezTo>
                  <a:lnTo>
                    <a:pt x="70906" y="15697"/>
                  </a:lnTo>
                  <a:lnTo>
                    <a:pt x="70906" y="11773"/>
                  </a:lnTo>
                  <a:lnTo>
                    <a:pt x="80675" y="11773"/>
                  </a:lnTo>
                  <a:cubicBezTo>
                    <a:pt x="83938" y="11240"/>
                    <a:pt x="86150" y="8173"/>
                    <a:pt x="85616" y="4922"/>
                  </a:cubicBezTo>
                  <a:cubicBezTo>
                    <a:pt x="85200" y="2395"/>
                    <a:pt x="83212" y="414"/>
                    <a:pt x="80675" y="0"/>
                  </a:cubicBezTo>
                  <a:lnTo>
                    <a:pt x="49161" y="0"/>
                  </a:lnTo>
                  <a:cubicBezTo>
                    <a:pt x="45898" y="533"/>
                    <a:pt x="43686" y="3600"/>
                    <a:pt x="44221" y="6851"/>
                  </a:cubicBezTo>
                  <a:cubicBezTo>
                    <a:pt x="44636" y="9378"/>
                    <a:pt x="46625" y="11359"/>
                    <a:pt x="49161" y="11773"/>
                  </a:cubicBezTo>
                  <a:lnTo>
                    <a:pt x="59088" y="11773"/>
                  </a:lnTo>
                  <a:lnTo>
                    <a:pt x="59088" y="15697"/>
                  </a:lnTo>
                  <a:lnTo>
                    <a:pt x="49161" y="15697"/>
                  </a:lnTo>
                  <a:cubicBezTo>
                    <a:pt x="45898" y="16230"/>
                    <a:pt x="43686" y="19297"/>
                    <a:pt x="44221" y="22548"/>
                  </a:cubicBezTo>
                  <a:cubicBezTo>
                    <a:pt x="44636" y="25076"/>
                    <a:pt x="46625" y="27056"/>
                    <a:pt x="49161" y="27471"/>
                  </a:cubicBezTo>
                  <a:lnTo>
                    <a:pt x="59088" y="27471"/>
                  </a:lnTo>
                  <a:lnTo>
                    <a:pt x="59088" y="125109"/>
                  </a:lnTo>
                  <a:cubicBezTo>
                    <a:pt x="43745" y="123403"/>
                    <a:pt x="30123" y="114551"/>
                    <a:pt x="22375" y="101248"/>
                  </a:cubicBezTo>
                  <a:lnTo>
                    <a:pt x="32932" y="102661"/>
                  </a:lnTo>
                  <a:cubicBezTo>
                    <a:pt x="23819" y="95249"/>
                    <a:pt x="15993" y="86392"/>
                    <a:pt x="9769" y="76447"/>
                  </a:cubicBezTo>
                  <a:cubicBezTo>
                    <a:pt x="8375" y="88050"/>
                    <a:pt x="5074" y="99346"/>
                    <a:pt x="0" y="109882"/>
                  </a:cubicBezTo>
                  <a:lnTo>
                    <a:pt x="10242" y="103289"/>
                  </a:lnTo>
                  <a:cubicBezTo>
                    <a:pt x="20320" y="124077"/>
                    <a:pt x="41430" y="137305"/>
                    <a:pt x="64603" y="137352"/>
                  </a:cubicBezTo>
                  <a:close/>
                </a:path>
              </a:pathLst>
            </a:custGeom>
            <a:solidFill>
              <a:srgbClr val="000000"/>
            </a:solidFill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277" name="Forma Livre 276">
              <a:extLst>
                <a:ext uri="{FF2B5EF4-FFF2-40B4-BE49-F238E27FC236}">
                  <a16:creationId xmlns:a16="http://schemas.microsoft.com/office/drawing/2014/main" id="{34A9210A-333E-074D-99ED-F53A98842603}"/>
                </a:ext>
              </a:extLst>
            </p:cNvPr>
            <p:cNvSpPr/>
            <p:nvPr/>
          </p:nvSpPr>
          <p:spPr>
            <a:xfrm>
              <a:off x="2877012" y="4165376"/>
              <a:ext cx="1292062" cy="94185"/>
            </a:xfrm>
            <a:custGeom>
              <a:avLst/>
              <a:gdLst>
                <a:gd name="connsiteX0" fmla="*/ 1206994 w 1292061"/>
                <a:gd name="connsiteY0" fmla="*/ 44741 h 94184"/>
                <a:gd name="connsiteX1" fmla="*/ 1203685 w 1292061"/>
                <a:gd name="connsiteY1" fmla="*/ 44741 h 94184"/>
                <a:gd name="connsiteX2" fmla="*/ 1197382 w 1292061"/>
                <a:gd name="connsiteY2" fmla="*/ 46468 h 94184"/>
                <a:gd name="connsiteX3" fmla="*/ 1189976 w 1292061"/>
                <a:gd name="connsiteY3" fmla="*/ 48194 h 94184"/>
                <a:gd name="connsiteX4" fmla="*/ 1183674 w 1292061"/>
                <a:gd name="connsiteY4" fmla="*/ 49450 h 94184"/>
                <a:gd name="connsiteX5" fmla="*/ 1175953 w 1292061"/>
                <a:gd name="connsiteY5" fmla="*/ 50549 h 94184"/>
                <a:gd name="connsiteX6" fmla="*/ 1169965 w 1292061"/>
                <a:gd name="connsiteY6" fmla="*/ 50549 h 94184"/>
                <a:gd name="connsiteX7" fmla="*/ 1161456 w 1292061"/>
                <a:gd name="connsiteY7" fmla="*/ 50549 h 94184"/>
                <a:gd name="connsiteX8" fmla="*/ 1156099 w 1292061"/>
                <a:gd name="connsiteY8" fmla="*/ 50549 h 94184"/>
                <a:gd name="connsiteX9" fmla="*/ 1142548 w 1292061"/>
                <a:gd name="connsiteY9" fmla="*/ 50549 h 94184"/>
                <a:gd name="connsiteX10" fmla="*/ 1140027 w 1292061"/>
                <a:gd name="connsiteY10" fmla="*/ 50549 h 94184"/>
                <a:gd name="connsiteX11" fmla="*/ 1128840 w 1292061"/>
                <a:gd name="connsiteY11" fmla="*/ 48979 h 94184"/>
                <a:gd name="connsiteX12" fmla="*/ 1123797 w 1292061"/>
                <a:gd name="connsiteY12" fmla="*/ 47880 h 94184"/>
                <a:gd name="connsiteX13" fmla="*/ 1115131 w 1292061"/>
                <a:gd name="connsiteY13" fmla="*/ 45840 h 94184"/>
                <a:gd name="connsiteX14" fmla="*/ 1109774 w 1292061"/>
                <a:gd name="connsiteY14" fmla="*/ 44270 h 94184"/>
                <a:gd name="connsiteX15" fmla="*/ 1101265 w 1292061"/>
                <a:gd name="connsiteY15" fmla="*/ 42700 h 94184"/>
                <a:gd name="connsiteX16" fmla="*/ 1095908 w 1292061"/>
                <a:gd name="connsiteY16" fmla="*/ 40660 h 94184"/>
                <a:gd name="connsiteX17" fmla="*/ 1088187 w 1292061"/>
                <a:gd name="connsiteY17" fmla="*/ 37363 h 94184"/>
                <a:gd name="connsiteX18" fmla="*/ 1082987 w 1292061"/>
                <a:gd name="connsiteY18" fmla="*/ 34852 h 94184"/>
                <a:gd name="connsiteX19" fmla="*/ 1075266 w 1292061"/>
                <a:gd name="connsiteY19" fmla="*/ 30613 h 94184"/>
                <a:gd name="connsiteX20" fmla="*/ 1070382 w 1292061"/>
                <a:gd name="connsiteY20" fmla="*/ 27788 h 94184"/>
                <a:gd name="connsiteX21" fmla="*/ 1062346 w 1292061"/>
                <a:gd name="connsiteY21" fmla="*/ 22294 h 94184"/>
                <a:gd name="connsiteX22" fmla="*/ 1058407 w 1292061"/>
                <a:gd name="connsiteY22" fmla="*/ 19625 h 94184"/>
                <a:gd name="connsiteX23" fmla="*/ 1047062 w 1292061"/>
                <a:gd name="connsiteY23" fmla="*/ 10364 h 94184"/>
                <a:gd name="connsiteX24" fmla="*/ 1015548 w 1292061"/>
                <a:gd name="connsiteY24" fmla="*/ 10364 h 94184"/>
                <a:gd name="connsiteX25" fmla="*/ 796528 w 1292061"/>
                <a:gd name="connsiteY25" fmla="*/ 10364 h 94184"/>
                <a:gd name="connsiteX26" fmla="*/ 765014 w 1292061"/>
                <a:gd name="connsiteY26" fmla="*/ 10364 h 94184"/>
                <a:gd name="connsiteX27" fmla="*/ 545994 w 1292061"/>
                <a:gd name="connsiteY27" fmla="*/ 10364 h 94184"/>
                <a:gd name="connsiteX28" fmla="*/ 514480 w 1292061"/>
                <a:gd name="connsiteY28" fmla="*/ 10364 h 94184"/>
                <a:gd name="connsiteX29" fmla="*/ 295460 w 1292061"/>
                <a:gd name="connsiteY29" fmla="*/ 10364 h 94184"/>
                <a:gd name="connsiteX30" fmla="*/ 263946 w 1292061"/>
                <a:gd name="connsiteY30" fmla="*/ 10364 h 94184"/>
                <a:gd name="connsiteX31" fmla="*/ 47447 w 1292061"/>
                <a:gd name="connsiteY31" fmla="*/ 13346 h 94184"/>
                <a:gd name="connsiteX32" fmla="*/ 38623 w 1292061"/>
                <a:gd name="connsiteY32" fmla="*/ 5340 h 94184"/>
                <a:gd name="connsiteX33" fmla="*/ 5360 w 1292061"/>
                <a:gd name="connsiteY33" fmla="*/ 8615 h 94184"/>
                <a:gd name="connsiteX34" fmla="*/ 5219 w 1292061"/>
                <a:gd name="connsiteY34" fmla="*/ 38305 h 94184"/>
                <a:gd name="connsiteX35" fmla="*/ 24285 w 1292061"/>
                <a:gd name="connsiteY35" fmla="*/ 54944 h 94184"/>
                <a:gd name="connsiteX36" fmla="*/ 29327 w 1292061"/>
                <a:gd name="connsiteY36" fmla="*/ 58712 h 94184"/>
                <a:gd name="connsiteX37" fmla="*/ 280176 w 1292061"/>
                <a:gd name="connsiteY37" fmla="*/ 58712 h 94184"/>
                <a:gd name="connsiteX38" fmla="*/ 530710 w 1292061"/>
                <a:gd name="connsiteY38" fmla="*/ 58712 h 94184"/>
                <a:gd name="connsiteX39" fmla="*/ 781244 w 1292061"/>
                <a:gd name="connsiteY39" fmla="*/ 58712 h 94184"/>
                <a:gd name="connsiteX40" fmla="*/ 1031778 w 1292061"/>
                <a:gd name="connsiteY40" fmla="*/ 58712 h 94184"/>
                <a:gd name="connsiteX41" fmla="*/ 1298226 w 1292061"/>
                <a:gd name="connsiteY41" fmla="*/ 44741 h 94184"/>
                <a:gd name="connsiteX42" fmla="*/ 1301869 w 1292061"/>
                <a:gd name="connsiteY42" fmla="*/ 11640 h 94184"/>
                <a:gd name="connsiteX43" fmla="*/ 1268643 w 1292061"/>
                <a:gd name="connsiteY43" fmla="*/ 8010 h 94184"/>
                <a:gd name="connsiteX44" fmla="*/ 1266712 w 1292061"/>
                <a:gd name="connsiteY44" fmla="*/ 9736 h 94184"/>
                <a:gd name="connsiteX45" fmla="*/ 1257888 w 1292061"/>
                <a:gd name="connsiteY45" fmla="*/ 16956 h 94184"/>
                <a:gd name="connsiteX46" fmla="*/ 1206994 w 1292061"/>
                <a:gd name="connsiteY46" fmla="*/ 44741 h 94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292061" h="94184">
                  <a:moveTo>
                    <a:pt x="1206994" y="44741"/>
                  </a:moveTo>
                  <a:lnTo>
                    <a:pt x="1203685" y="44741"/>
                  </a:lnTo>
                  <a:lnTo>
                    <a:pt x="1197382" y="46468"/>
                  </a:lnTo>
                  <a:lnTo>
                    <a:pt x="1189976" y="48194"/>
                  </a:lnTo>
                  <a:lnTo>
                    <a:pt x="1183674" y="49450"/>
                  </a:lnTo>
                  <a:lnTo>
                    <a:pt x="1175953" y="50549"/>
                  </a:lnTo>
                  <a:lnTo>
                    <a:pt x="1169965" y="50549"/>
                  </a:lnTo>
                  <a:lnTo>
                    <a:pt x="1161456" y="50549"/>
                  </a:lnTo>
                  <a:lnTo>
                    <a:pt x="1156099" y="50549"/>
                  </a:lnTo>
                  <a:cubicBezTo>
                    <a:pt x="1151530" y="50549"/>
                    <a:pt x="1147118" y="50549"/>
                    <a:pt x="1142548" y="50549"/>
                  </a:cubicBezTo>
                  <a:lnTo>
                    <a:pt x="1140027" y="50549"/>
                  </a:lnTo>
                  <a:lnTo>
                    <a:pt x="1128840" y="48979"/>
                  </a:lnTo>
                  <a:lnTo>
                    <a:pt x="1123797" y="47880"/>
                  </a:lnTo>
                  <a:lnTo>
                    <a:pt x="1115131" y="45840"/>
                  </a:lnTo>
                  <a:lnTo>
                    <a:pt x="1109774" y="44270"/>
                  </a:lnTo>
                  <a:lnTo>
                    <a:pt x="1101265" y="42700"/>
                  </a:lnTo>
                  <a:lnTo>
                    <a:pt x="1095908" y="40660"/>
                  </a:lnTo>
                  <a:lnTo>
                    <a:pt x="1088187" y="37363"/>
                  </a:lnTo>
                  <a:lnTo>
                    <a:pt x="1082987" y="34852"/>
                  </a:lnTo>
                  <a:lnTo>
                    <a:pt x="1075266" y="30613"/>
                  </a:lnTo>
                  <a:lnTo>
                    <a:pt x="1070382" y="27788"/>
                  </a:lnTo>
                  <a:lnTo>
                    <a:pt x="1062346" y="22294"/>
                  </a:lnTo>
                  <a:lnTo>
                    <a:pt x="1058407" y="19625"/>
                  </a:lnTo>
                  <a:cubicBezTo>
                    <a:pt x="1054467" y="16643"/>
                    <a:pt x="1050686" y="13660"/>
                    <a:pt x="1047062" y="10364"/>
                  </a:cubicBezTo>
                  <a:cubicBezTo>
                    <a:pt x="1038090" y="2369"/>
                    <a:pt x="1024520" y="2369"/>
                    <a:pt x="1015548" y="10364"/>
                  </a:cubicBezTo>
                  <a:cubicBezTo>
                    <a:pt x="953373" y="66395"/>
                    <a:pt x="858702" y="66395"/>
                    <a:pt x="796528" y="10364"/>
                  </a:cubicBezTo>
                  <a:cubicBezTo>
                    <a:pt x="787556" y="2369"/>
                    <a:pt x="773986" y="2369"/>
                    <a:pt x="765014" y="10364"/>
                  </a:cubicBezTo>
                  <a:cubicBezTo>
                    <a:pt x="702839" y="66395"/>
                    <a:pt x="608168" y="66395"/>
                    <a:pt x="545994" y="10364"/>
                  </a:cubicBezTo>
                  <a:cubicBezTo>
                    <a:pt x="537022" y="2369"/>
                    <a:pt x="523452" y="2369"/>
                    <a:pt x="514480" y="10364"/>
                  </a:cubicBezTo>
                  <a:cubicBezTo>
                    <a:pt x="452306" y="66395"/>
                    <a:pt x="357634" y="66395"/>
                    <a:pt x="295460" y="10364"/>
                  </a:cubicBezTo>
                  <a:cubicBezTo>
                    <a:pt x="286488" y="2369"/>
                    <a:pt x="272918" y="2369"/>
                    <a:pt x="263946" y="10364"/>
                  </a:cubicBezTo>
                  <a:cubicBezTo>
                    <a:pt x="202809" y="65476"/>
                    <a:pt x="110090" y="66753"/>
                    <a:pt x="47447" y="13346"/>
                  </a:cubicBezTo>
                  <a:cubicBezTo>
                    <a:pt x="44453" y="10835"/>
                    <a:pt x="41459" y="8166"/>
                    <a:pt x="38623" y="5340"/>
                  </a:cubicBezTo>
                  <a:cubicBezTo>
                    <a:pt x="28530" y="-2906"/>
                    <a:pt x="13638" y="-1440"/>
                    <a:pt x="5360" y="8615"/>
                  </a:cubicBezTo>
                  <a:cubicBezTo>
                    <a:pt x="-1733" y="17232"/>
                    <a:pt x="-1792" y="29622"/>
                    <a:pt x="5219" y="38305"/>
                  </a:cubicBezTo>
                  <a:cubicBezTo>
                    <a:pt x="11233" y="44227"/>
                    <a:pt x="17600" y="49784"/>
                    <a:pt x="24285" y="54944"/>
                  </a:cubicBezTo>
                  <a:lnTo>
                    <a:pt x="29327" y="58712"/>
                  </a:lnTo>
                  <a:cubicBezTo>
                    <a:pt x="103813" y="113762"/>
                    <a:pt x="205689" y="113762"/>
                    <a:pt x="280176" y="58712"/>
                  </a:cubicBezTo>
                  <a:cubicBezTo>
                    <a:pt x="354580" y="113658"/>
                    <a:pt x="456305" y="113658"/>
                    <a:pt x="530710" y="58712"/>
                  </a:cubicBezTo>
                  <a:cubicBezTo>
                    <a:pt x="605114" y="113658"/>
                    <a:pt x="706839" y="113658"/>
                    <a:pt x="781244" y="58712"/>
                  </a:cubicBezTo>
                  <a:cubicBezTo>
                    <a:pt x="855648" y="113658"/>
                    <a:pt x="957373" y="113658"/>
                    <a:pt x="1031778" y="58712"/>
                  </a:cubicBezTo>
                  <a:cubicBezTo>
                    <a:pt x="1112575" y="117945"/>
                    <a:pt x="1224116" y="112097"/>
                    <a:pt x="1298226" y="44741"/>
                  </a:cubicBezTo>
                  <a:cubicBezTo>
                    <a:pt x="1308407" y="36603"/>
                    <a:pt x="1310038" y="21783"/>
                    <a:pt x="1301869" y="11640"/>
                  </a:cubicBezTo>
                  <a:cubicBezTo>
                    <a:pt x="1293700" y="1497"/>
                    <a:pt x="1278825" y="-128"/>
                    <a:pt x="1268643" y="8010"/>
                  </a:cubicBezTo>
                  <a:cubicBezTo>
                    <a:pt x="1267968" y="8550"/>
                    <a:pt x="1267324" y="9126"/>
                    <a:pt x="1266712" y="9736"/>
                  </a:cubicBezTo>
                  <a:cubicBezTo>
                    <a:pt x="1263876" y="12247"/>
                    <a:pt x="1260882" y="14602"/>
                    <a:pt x="1257888" y="16956"/>
                  </a:cubicBezTo>
                  <a:cubicBezTo>
                    <a:pt x="1242729" y="29178"/>
                    <a:pt x="1225491" y="38588"/>
                    <a:pt x="1206994" y="44741"/>
                  </a:cubicBezTo>
                  <a:close/>
                </a:path>
              </a:pathLst>
            </a:custGeom>
            <a:solidFill>
              <a:schemeClr val="accent1"/>
            </a:solidFill>
            <a:ln w="1572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</p:grpSp>
      <p:grpSp>
        <p:nvGrpSpPr>
          <p:cNvPr id="302" name="Elemento gráfico 4" descr="ícone de bicicleta">
            <a:extLst>
              <a:ext uri="{FF2B5EF4-FFF2-40B4-BE49-F238E27FC236}">
                <a16:creationId xmlns:a16="http://schemas.microsoft.com/office/drawing/2014/main" id="{A451E60E-C5B7-894C-829E-DBD1FA9CF3B5}"/>
              </a:ext>
            </a:extLst>
          </p:cNvPr>
          <p:cNvGrpSpPr/>
          <p:nvPr/>
        </p:nvGrpSpPr>
        <p:grpSpPr>
          <a:xfrm>
            <a:off x="4501330" y="3444826"/>
            <a:ext cx="1284682" cy="845185"/>
            <a:chOff x="4501330" y="3444826"/>
            <a:chExt cx="1284682" cy="845185"/>
          </a:xfrm>
        </p:grpSpPr>
        <p:sp>
          <p:nvSpPr>
            <p:cNvPr id="303" name="Forma Livre 302">
              <a:extLst>
                <a:ext uri="{FF2B5EF4-FFF2-40B4-BE49-F238E27FC236}">
                  <a16:creationId xmlns:a16="http://schemas.microsoft.com/office/drawing/2014/main" id="{D8FECEA8-8917-8744-96BA-4B2BE6F9EE96}"/>
                </a:ext>
              </a:extLst>
            </p:cNvPr>
            <p:cNvSpPr/>
            <p:nvPr/>
          </p:nvSpPr>
          <p:spPr>
            <a:xfrm>
              <a:off x="4524001" y="3849379"/>
              <a:ext cx="403037" cy="403670"/>
            </a:xfrm>
            <a:custGeom>
              <a:avLst/>
              <a:gdLst>
                <a:gd name="connsiteX0" fmla="*/ 415381 w 403037"/>
                <a:gd name="connsiteY0" fmla="*/ 208016 h 403670"/>
                <a:gd name="connsiteX1" fmla="*/ 207690 w 403037"/>
                <a:gd name="connsiteY1" fmla="*/ 416033 h 403670"/>
                <a:gd name="connsiteX2" fmla="*/ 0 w 403037"/>
                <a:gd name="connsiteY2" fmla="*/ 208016 h 403670"/>
                <a:gd name="connsiteX3" fmla="*/ 207690 w 403037"/>
                <a:gd name="connsiteY3" fmla="*/ 0 h 403670"/>
                <a:gd name="connsiteX4" fmla="*/ 415381 w 403037"/>
                <a:gd name="connsiteY4" fmla="*/ 208016 h 403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037" h="403670">
                  <a:moveTo>
                    <a:pt x="415381" y="208016"/>
                  </a:moveTo>
                  <a:cubicBezTo>
                    <a:pt x="415381" y="322901"/>
                    <a:pt x="322394" y="416033"/>
                    <a:pt x="207690" y="416033"/>
                  </a:cubicBezTo>
                  <a:cubicBezTo>
                    <a:pt x="92986" y="416033"/>
                    <a:pt x="0" y="322901"/>
                    <a:pt x="0" y="208016"/>
                  </a:cubicBezTo>
                  <a:cubicBezTo>
                    <a:pt x="0" y="93132"/>
                    <a:pt x="92986" y="0"/>
                    <a:pt x="207690" y="0"/>
                  </a:cubicBezTo>
                  <a:cubicBezTo>
                    <a:pt x="322394" y="0"/>
                    <a:pt x="415381" y="93132"/>
                    <a:pt x="415381" y="208016"/>
                  </a:cubicBezTo>
                  <a:close/>
                </a:path>
              </a:pathLst>
            </a:custGeom>
            <a:solidFill>
              <a:schemeClr val="accent1"/>
            </a:solidFill>
            <a:ln w="1251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304" name="Forma Livre 303">
              <a:extLst>
                <a:ext uri="{FF2B5EF4-FFF2-40B4-BE49-F238E27FC236}">
                  <a16:creationId xmlns:a16="http://schemas.microsoft.com/office/drawing/2014/main" id="{F718203C-7093-4A41-A5A1-01D392FEFB05}"/>
                </a:ext>
              </a:extLst>
            </p:cNvPr>
            <p:cNvSpPr/>
            <p:nvPr/>
          </p:nvSpPr>
          <p:spPr>
            <a:xfrm>
              <a:off x="5355014" y="3849379"/>
              <a:ext cx="403037" cy="403670"/>
            </a:xfrm>
            <a:custGeom>
              <a:avLst/>
              <a:gdLst>
                <a:gd name="connsiteX0" fmla="*/ 415381 w 403037"/>
                <a:gd name="connsiteY0" fmla="*/ 208016 h 403670"/>
                <a:gd name="connsiteX1" fmla="*/ 207690 w 403037"/>
                <a:gd name="connsiteY1" fmla="*/ 416033 h 403670"/>
                <a:gd name="connsiteX2" fmla="*/ 0 w 403037"/>
                <a:gd name="connsiteY2" fmla="*/ 208016 h 403670"/>
                <a:gd name="connsiteX3" fmla="*/ 207690 w 403037"/>
                <a:gd name="connsiteY3" fmla="*/ 0 h 403670"/>
                <a:gd name="connsiteX4" fmla="*/ 415381 w 403037"/>
                <a:gd name="connsiteY4" fmla="*/ 208016 h 403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037" h="403670">
                  <a:moveTo>
                    <a:pt x="415381" y="208016"/>
                  </a:moveTo>
                  <a:cubicBezTo>
                    <a:pt x="415381" y="322901"/>
                    <a:pt x="322394" y="416033"/>
                    <a:pt x="207690" y="416033"/>
                  </a:cubicBezTo>
                  <a:cubicBezTo>
                    <a:pt x="92986" y="416033"/>
                    <a:pt x="0" y="322901"/>
                    <a:pt x="0" y="208016"/>
                  </a:cubicBezTo>
                  <a:cubicBezTo>
                    <a:pt x="0" y="93132"/>
                    <a:pt x="92986" y="0"/>
                    <a:pt x="207690" y="0"/>
                  </a:cubicBezTo>
                  <a:cubicBezTo>
                    <a:pt x="322395" y="0"/>
                    <a:pt x="415381" y="93132"/>
                    <a:pt x="415381" y="208016"/>
                  </a:cubicBezTo>
                  <a:close/>
                </a:path>
              </a:pathLst>
            </a:custGeom>
            <a:solidFill>
              <a:schemeClr val="accent4"/>
            </a:solidFill>
            <a:ln w="1251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  <p:sp>
          <p:nvSpPr>
            <p:cNvPr id="305" name="Forma Livre 304">
              <a:extLst>
                <a:ext uri="{FF2B5EF4-FFF2-40B4-BE49-F238E27FC236}">
                  <a16:creationId xmlns:a16="http://schemas.microsoft.com/office/drawing/2014/main" id="{DD27F973-3801-0F45-84D9-0DE6EE7BCC98}"/>
                </a:ext>
              </a:extLst>
            </p:cNvPr>
            <p:cNvSpPr/>
            <p:nvPr/>
          </p:nvSpPr>
          <p:spPr>
            <a:xfrm>
              <a:off x="4501443" y="3444826"/>
              <a:ext cx="1272087" cy="832570"/>
            </a:xfrm>
            <a:custGeom>
              <a:avLst/>
              <a:gdLst>
                <a:gd name="connsiteX0" fmla="*/ 1057861 w 1272087"/>
                <a:gd name="connsiteY0" fmla="*/ 384875 h 832570"/>
                <a:gd name="connsiteX1" fmla="*/ 1007481 w 1272087"/>
                <a:gd name="connsiteY1" fmla="*/ 390803 h 832570"/>
                <a:gd name="connsiteX2" fmla="*/ 915664 w 1272087"/>
                <a:gd name="connsiteY2" fmla="*/ 106720 h 832570"/>
                <a:gd name="connsiteX3" fmla="*/ 949659 w 1272087"/>
                <a:gd name="connsiteY3" fmla="*/ 40377 h 832570"/>
                <a:gd name="connsiteX4" fmla="*/ 966044 w 1272087"/>
                <a:gd name="connsiteY4" fmla="*/ 37844 h 832570"/>
                <a:gd name="connsiteX5" fmla="*/ 1073604 w 1272087"/>
                <a:gd name="connsiteY5" fmla="*/ 37844 h 832570"/>
                <a:gd name="connsiteX6" fmla="*/ 1092497 w 1272087"/>
                <a:gd name="connsiteY6" fmla="*/ 18922 h 832570"/>
                <a:gd name="connsiteX7" fmla="*/ 1073604 w 1272087"/>
                <a:gd name="connsiteY7" fmla="*/ 0 h 832570"/>
                <a:gd name="connsiteX8" fmla="*/ 965792 w 1272087"/>
                <a:gd name="connsiteY8" fmla="*/ 0 h 832570"/>
                <a:gd name="connsiteX9" fmla="*/ 875293 w 1272087"/>
                <a:gd name="connsiteY9" fmla="*/ 90506 h 832570"/>
                <a:gd name="connsiteX10" fmla="*/ 879643 w 1272087"/>
                <a:gd name="connsiteY10" fmla="*/ 118326 h 832570"/>
                <a:gd name="connsiteX11" fmla="*/ 915160 w 1272087"/>
                <a:gd name="connsiteY11" fmla="*/ 228831 h 832570"/>
                <a:gd name="connsiteX12" fmla="*/ 528874 w 1272087"/>
                <a:gd name="connsiteY12" fmla="*/ 228831 h 832570"/>
                <a:gd name="connsiteX13" fmla="*/ 499024 w 1272087"/>
                <a:gd name="connsiteY13" fmla="*/ 138762 h 832570"/>
                <a:gd name="connsiteX14" fmla="*/ 570060 w 1272087"/>
                <a:gd name="connsiteY14" fmla="*/ 138762 h 832570"/>
                <a:gd name="connsiteX15" fmla="*/ 588952 w 1272087"/>
                <a:gd name="connsiteY15" fmla="*/ 119840 h 832570"/>
                <a:gd name="connsiteX16" fmla="*/ 570060 w 1272087"/>
                <a:gd name="connsiteY16" fmla="*/ 100918 h 832570"/>
                <a:gd name="connsiteX17" fmla="*/ 393731 w 1272087"/>
                <a:gd name="connsiteY17" fmla="*/ 100918 h 832570"/>
                <a:gd name="connsiteX18" fmla="*/ 374838 w 1272087"/>
                <a:gd name="connsiteY18" fmla="*/ 119840 h 832570"/>
                <a:gd name="connsiteX19" fmla="*/ 393731 w 1272087"/>
                <a:gd name="connsiteY19" fmla="*/ 138762 h 832570"/>
                <a:gd name="connsiteX20" fmla="*/ 459350 w 1272087"/>
                <a:gd name="connsiteY20" fmla="*/ 138762 h 832570"/>
                <a:gd name="connsiteX21" fmla="*/ 491845 w 1272087"/>
                <a:gd name="connsiteY21" fmla="*/ 237156 h 832570"/>
                <a:gd name="connsiteX22" fmla="*/ 350152 w 1272087"/>
                <a:gd name="connsiteY22" fmla="*/ 421962 h 832570"/>
                <a:gd name="connsiteX23" fmla="*/ 36564 w 1272087"/>
                <a:gd name="connsiteY23" fmla="*/ 488821 h 832570"/>
                <a:gd name="connsiteX24" fmla="*/ 103318 w 1272087"/>
                <a:gd name="connsiteY24" fmla="*/ 802901 h 832570"/>
                <a:gd name="connsiteX25" fmla="*/ 416906 w 1272087"/>
                <a:gd name="connsiteY25" fmla="*/ 736042 h 832570"/>
                <a:gd name="connsiteX26" fmla="*/ 453305 w 1272087"/>
                <a:gd name="connsiteY26" fmla="*/ 620391 h 832570"/>
                <a:gd name="connsiteX27" fmla="*/ 623714 w 1272087"/>
                <a:gd name="connsiteY27" fmla="*/ 620391 h 832570"/>
                <a:gd name="connsiteX28" fmla="*/ 657846 w 1272087"/>
                <a:gd name="connsiteY28" fmla="*/ 724084 h 832570"/>
                <a:gd name="connsiteX29" fmla="*/ 675857 w 1272087"/>
                <a:gd name="connsiteY29" fmla="*/ 736699 h 832570"/>
                <a:gd name="connsiteX30" fmla="*/ 676990 w 1272087"/>
                <a:gd name="connsiteY30" fmla="*/ 736699 h 832570"/>
                <a:gd name="connsiteX31" fmla="*/ 772208 w 1272087"/>
                <a:gd name="connsiteY31" fmla="*/ 731653 h 832570"/>
                <a:gd name="connsiteX32" fmla="*/ 789967 w 1272087"/>
                <a:gd name="connsiteY32" fmla="*/ 711595 h 832570"/>
                <a:gd name="connsiteX33" fmla="*/ 769941 w 1272087"/>
                <a:gd name="connsiteY33" fmla="*/ 693809 h 832570"/>
                <a:gd name="connsiteX34" fmla="*/ 689207 w 1272087"/>
                <a:gd name="connsiteY34" fmla="*/ 698602 h 832570"/>
                <a:gd name="connsiteX35" fmla="*/ 662380 w 1272087"/>
                <a:gd name="connsiteY35" fmla="*/ 617237 h 832570"/>
                <a:gd name="connsiteX36" fmla="*/ 667292 w 1272087"/>
                <a:gd name="connsiteY36" fmla="*/ 612948 h 832570"/>
                <a:gd name="connsiteX37" fmla="*/ 928637 w 1272087"/>
                <a:gd name="connsiteY37" fmla="*/ 270838 h 832570"/>
                <a:gd name="connsiteX38" fmla="*/ 970830 w 1272087"/>
                <a:gd name="connsiteY38" fmla="*/ 402283 h 832570"/>
                <a:gd name="connsiteX39" fmla="*/ 848558 w 1272087"/>
                <a:gd name="connsiteY39" fmla="*/ 699132 h 832570"/>
                <a:gd name="connsiteX40" fmla="*/ 1144942 w 1272087"/>
                <a:gd name="connsiteY40" fmla="*/ 821596 h 832570"/>
                <a:gd name="connsiteX41" fmla="*/ 1267213 w 1272087"/>
                <a:gd name="connsiteY41" fmla="*/ 524747 h 832570"/>
                <a:gd name="connsiteX42" fmla="*/ 1057861 w 1272087"/>
                <a:gd name="connsiteY42" fmla="*/ 384875 h 832570"/>
                <a:gd name="connsiteX43" fmla="*/ 226596 w 1272087"/>
                <a:gd name="connsiteY43" fmla="*/ 801160 h 832570"/>
                <a:gd name="connsiteX44" fmla="*/ 37106 w 1272087"/>
                <a:gd name="connsiteY44" fmla="*/ 612508 h 832570"/>
                <a:gd name="connsiteX45" fmla="*/ 225461 w 1272087"/>
                <a:gd name="connsiteY45" fmla="*/ 422720 h 832570"/>
                <a:gd name="connsiteX46" fmla="*/ 327355 w 1272087"/>
                <a:gd name="connsiteY46" fmla="*/ 452237 h 832570"/>
                <a:gd name="connsiteX47" fmla="*/ 221936 w 1272087"/>
                <a:gd name="connsiteY47" fmla="*/ 589990 h 832570"/>
                <a:gd name="connsiteX48" fmla="*/ 225493 w 1272087"/>
                <a:gd name="connsiteY48" fmla="*/ 616511 h 832570"/>
                <a:gd name="connsiteX49" fmla="*/ 236924 w 1272087"/>
                <a:gd name="connsiteY49" fmla="*/ 620391 h 832570"/>
                <a:gd name="connsiteX50" fmla="*/ 415520 w 1272087"/>
                <a:gd name="connsiteY50" fmla="*/ 620391 h 832570"/>
                <a:gd name="connsiteX51" fmla="*/ 226596 w 1272087"/>
                <a:gd name="connsiteY51" fmla="*/ 801034 h 832570"/>
                <a:gd name="connsiteX52" fmla="*/ 412875 w 1272087"/>
                <a:gd name="connsiteY52" fmla="*/ 582547 h 832570"/>
                <a:gd name="connsiteX53" fmla="*/ 275086 w 1272087"/>
                <a:gd name="connsiteY53" fmla="*/ 582547 h 832570"/>
                <a:gd name="connsiteX54" fmla="*/ 356827 w 1272087"/>
                <a:gd name="connsiteY54" fmla="*/ 475448 h 832570"/>
                <a:gd name="connsiteX55" fmla="*/ 412875 w 1272087"/>
                <a:gd name="connsiteY55" fmla="*/ 582547 h 832570"/>
                <a:gd name="connsiteX56" fmla="*/ 450660 w 1272087"/>
                <a:gd name="connsiteY56" fmla="*/ 582547 h 832570"/>
                <a:gd name="connsiteX57" fmla="*/ 379876 w 1272087"/>
                <a:gd name="connsiteY57" fmla="*/ 445299 h 832570"/>
                <a:gd name="connsiteX58" fmla="*/ 505825 w 1272087"/>
                <a:gd name="connsiteY58" fmla="*/ 280299 h 832570"/>
                <a:gd name="connsiteX59" fmla="*/ 556205 w 1272087"/>
                <a:gd name="connsiteY59" fmla="*/ 427008 h 832570"/>
                <a:gd name="connsiteX60" fmla="*/ 610237 w 1272087"/>
                <a:gd name="connsiteY60" fmla="*/ 582673 h 832570"/>
                <a:gd name="connsiteX61" fmla="*/ 648022 w 1272087"/>
                <a:gd name="connsiteY61" fmla="*/ 575483 h 832570"/>
                <a:gd name="connsiteX62" fmla="*/ 592101 w 1272087"/>
                <a:gd name="connsiteY62" fmla="*/ 414393 h 832570"/>
                <a:gd name="connsiteX63" fmla="*/ 541469 w 1272087"/>
                <a:gd name="connsiteY63" fmla="*/ 266675 h 832570"/>
                <a:gd name="connsiteX64" fmla="*/ 884177 w 1272087"/>
                <a:gd name="connsiteY64" fmla="*/ 266675 h 832570"/>
                <a:gd name="connsiteX65" fmla="*/ 1057861 w 1272087"/>
                <a:gd name="connsiteY65" fmla="*/ 801034 h 832570"/>
                <a:gd name="connsiteX66" fmla="*/ 869159 w 1272087"/>
                <a:gd name="connsiteY66" fmla="*/ 611591 h 832570"/>
                <a:gd name="connsiteX67" fmla="*/ 982291 w 1272087"/>
                <a:gd name="connsiteY67" fmla="*/ 438487 h 832570"/>
                <a:gd name="connsiteX68" fmla="*/ 1036449 w 1272087"/>
                <a:gd name="connsiteY68" fmla="*/ 607398 h 832570"/>
                <a:gd name="connsiteX69" fmla="*/ 1060254 w 1272087"/>
                <a:gd name="connsiteY69" fmla="*/ 619634 h 832570"/>
                <a:gd name="connsiteX70" fmla="*/ 1072471 w 1272087"/>
                <a:gd name="connsiteY70" fmla="*/ 595792 h 832570"/>
                <a:gd name="connsiteX71" fmla="*/ 1018313 w 1272087"/>
                <a:gd name="connsiteY71" fmla="*/ 427008 h 832570"/>
                <a:gd name="connsiteX72" fmla="*/ 1243392 w 1272087"/>
                <a:gd name="connsiteY72" fmla="*/ 571191 h 832570"/>
                <a:gd name="connsiteX73" fmla="*/ 1099435 w 1272087"/>
                <a:gd name="connsiteY73" fmla="*/ 796624 h 832570"/>
                <a:gd name="connsiteX74" fmla="*/ 1057861 w 1272087"/>
                <a:gd name="connsiteY74" fmla="*/ 801034 h 832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272087" h="832570">
                  <a:moveTo>
                    <a:pt x="1057861" y="384875"/>
                  </a:moveTo>
                  <a:cubicBezTo>
                    <a:pt x="1040899" y="384951"/>
                    <a:pt x="1023999" y="386939"/>
                    <a:pt x="1007481" y="390803"/>
                  </a:cubicBezTo>
                  <a:lnTo>
                    <a:pt x="915664" y="106720"/>
                  </a:lnTo>
                  <a:cubicBezTo>
                    <a:pt x="906760" y="78998"/>
                    <a:pt x="921980" y="49295"/>
                    <a:pt x="949659" y="40377"/>
                  </a:cubicBezTo>
                  <a:cubicBezTo>
                    <a:pt x="954953" y="38671"/>
                    <a:pt x="960483" y="37816"/>
                    <a:pt x="966044" y="37844"/>
                  </a:cubicBezTo>
                  <a:lnTo>
                    <a:pt x="1073604" y="37844"/>
                  </a:lnTo>
                  <a:cubicBezTo>
                    <a:pt x="1084039" y="37844"/>
                    <a:pt x="1092497" y="29372"/>
                    <a:pt x="1092497" y="18922"/>
                  </a:cubicBezTo>
                  <a:cubicBezTo>
                    <a:pt x="1092497" y="8472"/>
                    <a:pt x="1084039" y="0"/>
                    <a:pt x="1073604" y="0"/>
                  </a:cubicBezTo>
                  <a:lnTo>
                    <a:pt x="965792" y="0"/>
                  </a:lnTo>
                  <a:cubicBezTo>
                    <a:pt x="915848" y="-37"/>
                    <a:pt x="875330" y="40484"/>
                    <a:pt x="875293" y="90506"/>
                  </a:cubicBezTo>
                  <a:cubicBezTo>
                    <a:pt x="875286" y="99950"/>
                    <a:pt x="876754" y="109336"/>
                    <a:pt x="879643" y="118326"/>
                  </a:cubicBezTo>
                  <a:lnTo>
                    <a:pt x="915160" y="228831"/>
                  </a:lnTo>
                  <a:lnTo>
                    <a:pt x="528874" y="228831"/>
                  </a:lnTo>
                  <a:cubicBezTo>
                    <a:pt x="518672" y="198808"/>
                    <a:pt x="508722" y="168659"/>
                    <a:pt x="499024" y="138762"/>
                  </a:cubicBezTo>
                  <a:lnTo>
                    <a:pt x="570060" y="138762"/>
                  </a:lnTo>
                  <a:cubicBezTo>
                    <a:pt x="580493" y="138762"/>
                    <a:pt x="588952" y="130290"/>
                    <a:pt x="588952" y="119840"/>
                  </a:cubicBezTo>
                  <a:cubicBezTo>
                    <a:pt x="588952" y="109389"/>
                    <a:pt x="580493" y="100918"/>
                    <a:pt x="570060" y="100918"/>
                  </a:cubicBezTo>
                  <a:lnTo>
                    <a:pt x="393731" y="100918"/>
                  </a:lnTo>
                  <a:cubicBezTo>
                    <a:pt x="383297" y="100918"/>
                    <a:pt x="374838" y="109389"/>
                    <a:pt x="374838" y="119840"/>
                  </a:cubicBezTo>
                  <a:cubicBezTo>
                    <a:pt x="374838" y="130290"/>
                    <a:pt x="383297" y="138762"/>
                    <a:pt x="393731" y="138762"/>
                  </a:cubicBezTo>
                  <a:lnTo>
                    <a:pt x="459350" y="138762"/>
                  </a:lnTo>
                  <a:cubicBezTo>
                    <a:pt x="469804" y="171434"/>
                    <a:pt x="480761" y="204232"/>
                    <a:pt x="491845" y="237156"/>
                  </a:cubicBezTo>
                  <a:lnTo>
                    <a:pt x="350152" y="421962"/>
                  </a:lnTo>
                  <a:cubicBezTo>
                    <a:pt x="245124" y="353694"/>
                    <a:pt x="104725" y="383627"/>
                    <a:pt x="36564" y="488821"/>
                  </a:cubicBezTo>
                  <a:cubicBezTo>
                    <a:pt x="-31597" y="594015"/>
                    <a:pt x="-1710" y="734633"/>
                    <a:pt x="103318" y="802901"/>
                  </a:cubicBezTo>
                  <a:cubicBezTo>
                    <a:pt x="208347" y="871170"/>
                    <a:pt x="348745" y="841236"/>
                    <a:pt x="416906" y="736042"/>
                  </a:cubicBezTo>
                  <a:cubicBezTo>
                    <a:pt x="439282" y="701509"/>
                    <a:pt x="451864" y="661533"/>
                    <a:pt x="453305" y="620391"/>
                  </a:cubicBezTo>
                  <a:lnTo>
                    <a:pt x="623714" y="620391"/>
                  </a:lnTo>
                  <a:cubicBezTo>
                    <a:pt x="635427" y="655082"/>
                    <a:pt x="646889" y="689646"/>
                    <a:pt x="657846" y="724084"/>
                  </a:cubicBezTo>
                  <a:cubicBezTo>
                    <a:pt x="660539" y="731714"/>
                    <a:pt x="667778" y="736784"/>
                    <a:pt x="675857" y="736699"/>
                  </a:cubicBezTo>
                  <a:lnTo>
                    <a:pt x="676990" y="736699"/>
                  </a:lnTo>
                  <a:lnTo>
                    <a:pt x="772208" y="731653"/>
                  </a:lnTo>
                  <a:cubicBezTo>
                    <a:pt x="782642" y="731026"/>
                    <a:pt x="790593" y="722046"/>
                    <a:pt x="789967" y="711595"/>
                  </a:cubicBezTo>
                  <a:cubicBezTo>
                    <a:pt x="789341" y="701145"/>
                    <a:pt x="780375" y="693182"/>
                    <a:pt x="769941" y="693809"/>
                  </a:cubicBezTo>
                  <a:lnTo>
                    <a:pt x="689207" y="698602"/>
                  </a:lnTo>
                  <a:cubicBezTo>
                    <a:pt x="680811" y="671523"/>
                    <a:pt x="671868" y="644401"/>
                    <a:pt x="662380" y="617237"/>
                  </a:cubicBezTo>
                  <a:cubicBezTo>
                    <a:pt x="664255" y="616106"/>
                    <a:pt x="665917" y="614654"/>
                    <a:pt x="667292" y="612948"/>
                  </a:cubicBezTo>
                  <a:lnTo>
                    <a:pt x="928637" y="270838"/>
                  </a:lnTo>
                  <a:lnTo>
                    <a:pt x="970830" y="402283"/>
                  </a:lnTo>
                  <a:cubicBezTo>
                    <a:pt x="855221" y="450438"/>
                    <a:pt x="800479" y="583342"/>
                    <a:pt x="848558" y="699132"/>
                  </a:cubicBezTo>
                  <a:cubicBezTo>
                    <a:pt x="896638" y="814922"/>
                    <a:pt x="1029333" y="869751"/>
                    <a:pt x="1144942" y="821596"/>
                  </a:cubicBezTo>
                  <a:cubicBezTo>
                    <a:pt x="1260550" y="773440"/>
                    <a:pt x="1315293" y="640537"/>
                    <a:pt x="1267213" y="524747"/>
                  </a:cubicBezTo>
                  <a:cubicBezTo>
                    <a:pt x="1232044" y="440049"/>
                    <a:pt x="1149447" y="384864"/>
                    <a:pt x="1057861" y="384875"/>
                  </a:cubicBezTo>
                  <a:close/>
                  <a:moveTo>
                    <a:pt x="226596" y="801160"/>
                  </a:moveTo>
                  <a:cubicBezTo>
                    <a:pt x="122257" y="801474"/>
                    <a:pt x="37419" y="717011"/>
                    <a:pt x="37106" y="612508"/>
                  </a:cubicBezTo>
                  <a:cubicBezTo>
                    <a:pt x="36792" y="508005"/>
                    <a:pt x="121122" y="423034"/>
                    <a:pt x="225461" y="422720"/>
                  </a:cubicBezTo>
                  <a:cubicBezTo>
                    <a:pt x="261543" y="422612"/>
                    <a:pt x="296902" y="432854"/>
                    <a:pt x="327355" y="452237"/>
                  </a:cubicBezTo>
                  <a:lnTo>
                    <a:pt x="221936" y="589990"/>
                  </a:lnTo>
                  <a:cubicBezTo>
                    <a:pt x="215606" y="598297"/>
                    <a:pt x="217198" y="610171"/>
                    <a:pt x="225493" y="616511"/>
                  </a:cubicBezTo>
                  <a:cubicBezTo>
                    <a:pt x="228777" y="619022"/>
                    <a:pt x="232792" y="620384"/>
                    <a:pt x="236924" y="620391"/>
                  </a:cubicBezTo>
                  <a:lnTo>
                    <a:pt x="415520" y="620391"/>
                  </a:lnTo>
                  <a:cubicBezTo>
                    <a:pt x="410937" y="721530"/>
                    <a:pt x="327681" y="801138"/>
                    <a:pt x="226596" y="801034"/>
                  </a:cubicBezTo>
                  <a:close/>
                  <a:moveTo>
                    <a:pt x="412875" y="582547"/>
                  </a:moveTo>
                  <a:lnTo>
                    <a:pt x="275086" y="582547"/>
                  </a:lnTo>
                  <a:lnTo>
                    <a:pt x="356827" y="475448"/>
                  </a:lnTo>
                  <a:cubicBezTo>
                    <a:pt x="386702" y="504047"/>
                    <a:pt x="406391" y="541669"/>
                    <a:pt x="412875" y="582547"/>
                  </a:cubicBezTo>
                  <a:close/>
                  <a:moveTo>
                    <a:pt x="450660" y="582547"/>
                  </a:moveTo>
                  <a:cubicBezTo>
                    <a:pt x="443868" y="529899"/>
                    <a:pt x="418813" y="481317"/>
                    <a:pt x="379876" y="445299"/>
                  </a:cubicBezTo>
                  <a:lnTo>
                    <a:pt x="505825" y="280299"/>
                  </a:lnTo>
                  <a:cubicBezTo>
                    <a:pt x="522703" y="329622"/>
                    <a:pt x="539832" y="378693"/>
                    <a:pt x="556205" y="427008"/>
                  </a:cubicBezTo>
                  <a:cubicBezTo>
                    <a:pt x="574090" y="478223"/>
                    <a:pt x="592353" y="530322"/>
                    <a:pt x="610237" y="582673"/>
                  </a:cubicBezTo>
                  <a:close/>
                  <a:moveTo>
                    <a:pt x="648022" y="575483"/>
                  </a:moveTo>
                  <a:cubicBezTo>
                    <a:pt x="629508" y="521366"/>
                    <a:pt x="610237" y="467375"/>
                    <a:pt x="592101" y="414393"/>
                  </a:cubicBezTo>
                  <a:cubicBezTo>
                    <a:pt x="575475" y="365826"/>
                    <a:pt x="558220" y="316377"/>
                    <a:pt x="541469" y="266675"/>
                  </a:cubicBezTo>
                  <a:lnTo>
                    <a:pt x="884177" y="266675"/>
                  </a:lnTo>
                  <a:close/>
                  <a:moveTo>
                    <a:pt x="1057861" y="801034"/>
                  </a:moveTo>
                  <a:cubicBezTo>
                    <a:pt x="953521" y="800911"/>
                    <a:pt x="869037" y="716094"/>
                    <a:pt x="869159" y="611591"/>
                  </a:cubicBezTo>
                  <a:cubicBezTo>
                    <a:pt x="869248" y="536521"/>
                    <a:pt x="913636" y="468603"/>
                    <a:pt x="982291" y="438487"/>
                  </a:cubicBezTo>
                  <a:lnTo>
                    <a:pt x="1036449" y="607398"/>
                  </a:lnTo>
                  <a:cubicBezTo>
                    <a:pt x="1039649" y="617361"/>
                    <a:pt x="1050307" y="622839"/>
                    <a:pt x="1060254" y="619634"/>
                  </a:cubicBezTo>
                  <a:cubicBezTo>
                    <a:pt x="1070201" y="616429"/>
                    <a:pt x="1075671" y="605755"/>
                    <a:pt x="1072471" y="595792"/>
                  </a:cubicBezTo>
                  <a:lnTo>
                    <a:pt x="1018313" y="427008"/>
                  </a:lnTo>
                  <a:cubicBezTo>
                    <a:pt x="1120219" y="404571"/>
                    <a:pt x="1220991" y="469124"/>
                    <a:pt x="1243392" y="571191"/>
                  </a:cubicBezTo>
                  <a:cubicBezTo>
                    <a:pt x="1265794" y="673258"/>
                    <a:pt x="1201342" y="774187"/>
                    <a:pt x="1099435" y="796624"/>
                  </a:cubicBezTo>
                  <a:cubicBezTo>
                    <a:pt x="1085782" y="799630"/>
                    <a:pt x="1071839" y="801109"/>
                    <a:pt x="1057861" y="801034"/>
                  </a:cubicBezTo>
                  <a:close/>
                </a:path>
              </a:pathLst>
            </a:custGeom>
            <a:solidFill>
              <a:schemeClr val="tx1"/>
            </a:solidFill>
            <a:ln w="1251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dirty="0"/>
            </a:p>
          </p:txBody>
        </p:sp>
      </p:grpSp>
      <p:pic>
        <p:nvPicPr>
          <p:cNvPr id="92" name="Elemento gráfico 91" descr="ícone de placa de sinalização de direção">
            <a:extLst>
              <a:ext uri="{FF2B5EF4-FFF2-40B4-BE49-F238E27FC236}">
                <a16:creationId xmlns:a16="http://schemas.microsoft.com/office/drawing/2014/main" id="{A526292B-4012-5440-B6B1-7A9743E0A6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509035" y="4573211"/>
            <a:ext cx="446258" cy="446258"/>
          </a:xfrm>
          <a:prstGeom prst="rect">
            <a:avLst/>
          </a:prstGeom>
        </p:spPr>
      </p:pic>
      <p:pic>
        <p:nvPicPr>
          <p:cNvPr id="85" name="Elemento gráfico 84" descr="ícone de placa de sinalização de obras">
            <a:extLst>
              <a:ext uri="{FF2B5EF4-FFF2-40B4-BE49-F238E27FC236}">
                <a16:creationId xmlns:a16="http://schemas.microsoft.com/office/drawing/2014/main" id="{73E85AA0-1625-5442-9BCB-528080F601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999080" y="4498266"/>
            <a:ext cx="600364" cy="600364"/>
          </a:xfrm>
          <a:prstGeom prst="rect">
            <a:avLst/>
          </a:prstGeom>
        </p:spPr>
      </p:pic>
      <p:pic>
        <p:nvPicPr>
          <p:cNvPr id="86" name="Elemento gráfico 85" descr="ícone de placa de sinalização de curva">
            <a:extLst>
              <a:ext uri="{FF2B5EF4-FFF2-40B4-BE49-F238E27FC236}">
                <a16:creationId xmlns:a16="http://schemas.microsoft.com/office/drawing/2014/main" id="{06661053-D0A2-2B4E-AB44-1DF8A9B22A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2787701" y="4498026"/>
            <a:ext cx="591427" cy="591427"/>
          </a:xfrm>
          <a:prstGeom prst="rect">
            <a:avLst/>
          </a:prstGeom>
        </p:spPr>
      </p:pic>
      <p:pic>
        <p:nvPicPr>
          <p:cNvPr id="84" name="Elemento gráfico 83" descr="ícone de sinal de pare">
            <a:extLst>
              <a:ext uri="{FF2B5EF4-FFF2-40B4-BE49-F238E27FC236}">
                <a16:creationId xmlns:a16="http://schemas.microsoft.com/office/drawing/2014/main" id="{1317D1B5-3367-DC4E-9EFE-7AE6F1C012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3442710" y="4453928"/>
            <a:ext cx="684474" cy="684474"/>
          </a:xfrm>
          <a:prstGeom prst="rect">
            <a:avLst/>
          </a:prstGeom>
        </p:spPr>
      </p:pic>
      <p:pic>
        <p:nvPicPr>
          <p:cNvPr id="83" name="Elemento gráfico 82" descr="Cone de tráfego">
            <a:extLst>
              <a:ext uri="{FF2B5EF4-FFF2-40B4-BE49-F238E27FC236}">
                <a16:creationId xmlns:a16="http://schemas.microsoft.com/office/drawing/2014/main" id="{C3C61F9F-925E-A044-8D88-46968A5CCF1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4087276" y="4406911"/>
            <a:ext cx="755703" cy="755703"/>
          </a:xfrm>
          <a:prstGeom prst="rect">
            <a:avLst/>
          </a:prstGeom>
        </p:spPr>
      </p:pic>
      <p:grpSp>
        <p:nvGrpSpPr>
          <p:cNvPr id="87" name="Grupo 86" descr="ícone de semáforo">
            <a:extLst>
              <a:ext uri="{FF2B5EF4-FFF2-40B4-BE49-F238E27FC236}">
                <a16:creationId xmlns:a16="http://schemas.microsoft.com/office/drawing/2014/main" id="{D94BB22A-A34D-374E-8D9A-1C50FF28C156}"/>
              </a:ext>
            </a:extLst>
          </p:cNvPr>
          <p:cNvGrpSpPr/>
          <p:nvPr/>
        </p:nvGrpSpPr>
        <p:grpSpPr>
          <a:xfrm>
            <a:off x="4782193" y="4422590"/>
            <a:ext cx="755703" cy="755703"/>
            <a:chOff x="4141090" y="4422590"/>
            <a:chExt cx="755703" cy="755703"/>
          </a:xfrm>
        </p:grpSpPr>
        <p:pic>
          <p:nvPicPr>
            <p:cNvPr id="88" name="Elemento gráfico 87" descr="Semáforo">
              <a:extLst>
                <a:ext uri="{FF2B5EF4-FFF2-40B4-BE49-F238E27FC236}">
                  <a16:creationId xmlns:a16="http://schemas.microsoft.com/office/drawing/2014/main" id="{B63CF9B3-D2A7-9445-AF2D-AB2317118FC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tretch>
              <a:fillRect/>
            </a:stretch>
          </p:blipFill>
          <p:spPr>
            <a:xfrm>
              <a:off x="4141090" y="4422590"/>
              <a:ext cx="755703" cy="755703"/>
            </a:xfrm>
            <a:prstGeom prst="rect">
              <a:avLst/>
            </a:prstGeom>
          </p:spPr>
        </p:pic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658BCC55-FE3F-8748-A27B-5FDF559AE278}"/>
                </a:ext>
              </a:extLst>
            </p:cNvPr>
            <p:cNvSpPr/>
            <p:nvPr/>
          </p:nvSpPr>
          <p:spPr>
            <a:xfrm>
              <a:off x="4440039" y="4552308"/>
              <a:ext cx="149948" cy="14994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1BD10C8F-D2D3-EE4E-BED8-6732933FD361}"/>
                </a:ext>
              </a:extLst>
            </p:cNvPr>
            <p:cNvSpPr/>
            <p:nvPr/>
          </p:nvSpPr>
          <p:spPr>
            <a:xfrm>
              <a:off x="4440039" y="4726933"/>
              <a:ext cx="149948" cy="1499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5258C680-47F7-9142-AE68-950003DEF9A0}"/>
                </a:ext>
              </a:extLst>
            </p:cNvPr>
            <p:cNvSpPr/>
            <p:nvPr/>
          </p:nvSpPr>
          <p:spPr>
            <a:xfrm>
              <a:off x="4440039" y="4898383"/>
              <a:ext cx="149948" cy="1499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</p:grpSp>
      <p:grpSp>
        <p:nvGrpSpPr>
          <p:cNvPr id="5" name="Grupo 4" descr="elemento gráfico de rua">
            <a:extLst>
              <a:ext uri="{FF2B5EF4-FFF2-40B4-BE49-F238E27FC236}">
                <a16:creationId xmlns:a16="http://schemas.microsoft.com/office/drawing/2014/main" id="{2F2C1F7E-C694-4AC4-A82A-965B997ADD31}"/>
              </a:ext>
            </a:extLst>
          </p:cNvPr>
          <p:cNvGrpSpPr/>
          <p:nvPr/>
        </p:nvGrpSpPr>
        <p:grpSpPr>
          <a:xfrm>
            <a:off x="287991" y="5205749"/>
            <a:ext cx="6282018" cy="464949"/>
            <a:chOff x="287991" y="5205749"/>
            <a:chExt cx="6282018" cy="464949"/>
          </a:xfrm>
        </p:grpSpPr>
        <p:sp>
          <p:nvSpPr>
            <p:cNvPr id="60" name="Retângulo 59" descr="elemento gráfico de rua">
              <a:extLst>
                <a:ext uri="{FF2B5EF4-FFF2-40B4-BE49-F238E27FC236}">
                  <a16:creationId xmlns:a16="http://schemas.microsoft.com/office/drawing/2014/main" id="{6FE029FA-9EC5-B948-9822-A0B6070696FB}"/>
                </a:ext>
              </a:extLst>
            </p:cNvPr>
            <p:cNvSpPr/>
            <p:nvPr/>
          </p:nvSpPr>
          <p:spPr>
            <a:xfrm>
              <a:off x="287991" y="5205749"/>
              <a:ext cx="6282018" cy="46494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cxnSp>
          <p:nvCxnSpPr>
            <p:cNvPr id="61" name="Conector Reto 60">
              <a:extLst>
                <a:ext uri="{FF2B5EF4-FFF2-40B4-BE49-F238E27FC236}">
                  <a16:creationId xmlns:a16="http://schemas.microsoft.com/office/drawing/2014/main" id="{BBCFE854-57C0-0246-9007-71FB3DA226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  <a:endCxn id="60" idx="3"/>
            </p:cNvCxnSpPr>
            <p:nvPr/>
          </p:nvCxnSpPr>
          <p:spPr>
            <a:xfrm>
              <a:off x="313133" y="5433746"/>
              <a:ext cx="6256876" cy="4478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o 2" descr="ícone direcional">
            <a:extLst>
              <a:ext uri="{FF2B5EF4-FFF2-40B4-BE49-F238E27FC236}">
                <a16:creationId xmlns:a16="http://schemas.microsoft.com/office/drawing/2014/main" id="{C2460EA9-1528-4F1C-A8E7-3F6D37EAC90B}"/>
              </a:ext>
            </a:extLst>
          </p:cNvPr>
          <p:cNvGrpSpPr/>
          <p:nvPr/>
        </p:nvGrpSpPr>
        <p:grpSpPr>
          <a:xfrm>
            <a:off x="414734" y="5819623"/>
            <a:ext cx="2355083" cy="925270"/>
            <a:chOff x="414734" y="5819623"/>
            <a:chExt cx="2355083" cy="925270"/>
          </a:xfrm>
        </p:grpSpPr>
        <p:cxnSp>
          <p:nvCxnSpPr>
            <p:cNvPr id="62" name="Conector Angulado 61" descr="ícones de direção">
              <a:extLst>
                <a:ext uri="{FF2B5EF4-FFF2-40B4-BE49-F238E27FC236}">
                  <a16:creationId xmlns:a16="http://schemas.microsoft.com/office/drawing/2014/main" id="{FC7FFA03-026D-344A-A6F4-127BB3604C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4734" y="5904886"/>
              <a:ext cx="2355083" cy="754744"/>
            </a:xfrm>
            <a:prstGeom prst="bentConnector3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C6015CF8-B4E7-864E-98D9-A2C103EE6B72}"/>
                </a:ext>
              </a:extLst>
            </p:cNvPr>
            <p:cNvSpPr/>
            <p:nvPr/>
          </p:nvSpPr>
          <p:spPr>
            <a:xfrm>
              <a:off x="893243" y="6549677"/>
              <a:ext cx="195216" cy="19521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E2B07BEA-37C2-8B42-8E0C-E826D80E599D}"/>
                </a:ext>
              </a:extLst>
            </p:cNvPr>
            <p:cNvSpPr/>
            <p:nvPr/>
          </p:nvSpPr>
          <p:spPr>
            <a:xfrm>
              <a:off x="1494667" y="6180412"/>
              <a:ext cx="195216" cy="19521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C574C5CF-3B9B-C24D-B6B0-695C578839A2}"/>
                </a:ext>
              </a:extLst>
            </p:cNvPr>
            <p:cNvSpPr/>
            <p:nvPr/>
          </p:nvSpPr>
          <p:spPr>
            <a:xfrm>
              <a:off x="2034851" y="5819623"/>
              <a:ext cx="195216" cy="19521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</p:grpSp>
      <p:pic>
        <p:nvPicPr>
          <p:cNvPr id="66" name="Elemento gráfico 65" descr="Seta de Linha: Curva em U com cauda">
            <a:extLst>
              <a:ext uri="{FF2B5EF4-FFF2-40B4-BE49-F238E27FC236}">
                <a16:creationId xmlns:a16="http://schemas.microsoft.com/office/drawing/2014/main" id="{26009C45-8B03-D14D-B974-A89DF3F8F01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2928176" y="6096519"/>
            <a:ext cx="516155" cy="516155"/>
          </a:xfrm>
          <a:prstGeom prst="rect">
            <a:avLst/>
          </a:prstGeom>
        </p:spPr>
      </p:pic>
      <p:pic>
        <p:nvPicPr>
          <p:cNvPr id="67" name="Elemento gráfico 66" descr="Seta de Linha: Virar à esquerda">
            <a:extLst>
              <a:ext uri="{FF2B5EF4-FFF2-40B4-BE49-F238E27FC236}">
                <a16:creationId xmlns:a16="http://schemas.microsoft.com/office/drawing/2014/main" id="{CF987944-3814-C542-AF39-45D82FBA0C8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3527493" y="6080282"/>
            <a:ext cx="516155" cy="516155"/>
          </a:xfrm>
          <a:prstGeom prst="rect">
            <a:avLst/>
          </a:prstGeom>
        </p:spPr>
      </p:pic>
      <p:pic>
        <p:nvPicPr>
          <p:cNvPr id="68" name="Elemento gráfico 67" descr="Seta de Linha: Curva no sentido anti-horário">
            <a:extLst>
              <a:ext uri="{FF2B5EF4-FFF2-40B4-BE49-F238E27FC236}">
                <a16:creationId xmlns:a16="http://schemas.microsoft.com/office/drawing/2014/main" id="{900B518A-32DC-D34A-997D-DD06D9C613B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4141090" y="6080282"/>
            <a:ext cx="516155" cy="516155"/>
          </a:xfrm>
          <a:prstGeom prst="rect">
            <a:avLst/>
          </a:prstGeom>
        </p:spPr>
      </p:pic>
      <p:pic>
        <p:nvPicPr>
          <p:cNvPr id="69" name="Elemento gráfico 68" descr="Seta de Linha: Virar à direita">
            <a:extLst>
              <a:ext uri="{FF2B5EF4-FFF2-40B4-BE49-F238E27FC236}">
                <a16:creationId xmlns:a16="http://schemas.microsoft.com/office/drawing/2014/main" id="{324BFF54-E8B1-6445-A25B-CD9F7585734E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4754687" y="6063961"/>
            <a:ext cx="516155" cy="516155"/>
          </a:xfrm>
          <a:prstGeom prst="rect">
            <a:avLst/>
          </a:prstGeom>
        </p:spPr>
      </p:pic>
      <p:pic>
        <p:nvPicPr>
          <p:cNvPr id="70" name="Elemento gráfico 69" descr="Seta de Linha: Reta">
            <a:extLst>
              <a:ext uri="{FF2B5EF4-FFF2-40B4-BE49-F238E27FC236}">
                <a16:creationId xmlns:a16="http://schemas.microsoft.com/office/drawing/2014/main" id="{18B7DA04-7D57-AB41-B322-0240735AB819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xmlns="" r:embed="rId24"/>
              </a:ext>
            </a:extLst>
          </a:blip>
          <a:stretch>
            <a:fillRect/>
          </a:stretch>
        </p:blipFill>
        <p:spPr>
          <a:xfrm>
            <a:off x="5482569" y="6094118"/>
            <a:ext cx="516155" cy="516155"/>
          </a:xfrm>
          <a:prstGeom prst="rect">
            <a:avLst/>
          </a:prstGeom>
        </p:spPr>
      </p:pic>
      <p:pic>
        <p:nvPicPr>
          <p:cNvPr id="71" name="Elemento gráfico 70" descr="Seta de Linha: Curva no sentido horário">
            <a:extLst>
              <a:ext uri="{FF2B5EF4-FFF2-40B4-BE49-F238E27FC236}">
                <a16:creationId xmlns:a16="http://schemas.microsoft.com/office/drawing/2014/main" id="{0049CF4F-13F5-9D40-8E28-B3BFFC70AFAC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xmlns="" r:embed="rId26"/>
              </a:ext>
            </a:extLst>
          </a:blip>
          <a:stretch>
            <a:fillRect/>
          </a:stretch>
        </p:blipFill>
        <p:spPr>
          <a:xfrm>
            <a:off x="6028518" y="6035825"/>
            <a:ext cx="516155" cy="516155"/>
          </a:xfrm>
          <a:prstGeom prst="rect">
            <a:avLst/>
          </a:prstGeom>
        </p:spPr>
      </p:pic>
      <p:sp>
        <p:nvSpPr>
          <p:cNvPr id="47" name="Retângulo 46">
            <a:extLst>
              <a:ext uri="{FF2B5EF4-FFF2-40B4-BE49-F238E27FC236}">
                <a16:creationId xmlns:a16="http://schemas.microsoft.com/office/drawing/2014/main" id="{F8FA9B88-5724-A547-8411-88E636A23B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6898846"/>
            <a:ext cx="6858000" cy="22451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pic>
        <p:nvPicPr>
          <p:cNvPr id="55" name="Elemento gráfico 54" descr="estrutura de tópicos do ícone de bicicleta">
            <a:extLst>
              <a:ext uri="{FF2B5EF4-FFF2-40B4-BE49-F238E27FC236}">
                <a16:creationId xmlns:a16="http://schemas.microsoft.com/office/drawing/2014/main" id="{1AFE082B-A73A-584A-A835-6AFCBA094499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xmlns="" r:embed="rId28"/>
              </a:ext>
            </a:extLst>
          </a:blip>
          <a:stretch>
            <a:fillRect/>
          </a:stretch>
        </p:blipFill>
        <p:spPr>
          <a:xfrm>
            <a:off x="244906" y="7041188"/>
            <a:ext cx="1024839" cy="1024839"/>
          </a:xfrm>
          <a:prstGeom prst="rect">
            <a:avLst/>
          </a:prstGeom>
        </p:spPr>
      </p:pic>
      <p:pic>
        <p:nvPicPr>
          <p:cNvPr id="53" name="Elemento gráfico 52" descr="estrutura de tópicos do ícone de carro">
            <a:extLst>
              <a:ext uri="{FF2B5EF4-FFF2-40B4-BE49-F238E27FC236}">
                <a16:creationId xmlns:a16="http://schemas.microsoft.com/office/drawing/2014/main" id="{66C73645-54FB-5E47-833A-1E07C0456432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xmlns="" r:embed="rId30"/>
              </a:ext>
            </a:extLst>
          </a:blip>
          <a:stretch>
            <a:fillRect/>
          </a:stretch>
        </p:blipFill>
        <p:spPr>
          <a:xfrm>
            <a:off x="1406185" y="7090664"/>
            <a:ext cx="909296" cy="909296"/>
          </a:xfrm>
          <a:prstGeom prst="rect">
            <a:avLst/>
          </a:prstGeom>
        </p:spPr>
      </p:pic>
      <p:pic>
        <p:nvPicPr>
          <p:cNvPr id="50" name="Elemento gráfico 49" descr="Ícone de carro ">
            <a:extLst>
              <a:ext uri="{FF2B5EF4-FFF2-40B4-BE49-F238E27FC236}">
                <a16:creationId xmlns:a16="http://schemas.microsoft.com/office/drawing/2014/main" id="{F2371C10-57FB-7E4B-9335-065C2DC74D3F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xmlns="" r:embed="rId32"/>
              </a:ext>
            </a:extLst>
          </a:blip>
          <a:stretch>
            <a:fillRect/>
          </a:stretch>
        </p:blipFill>
        <p:spPr>
          <a:xfrm>
            <a:off x="2519942" y="7069795"/>
            <a:ext cx="909296" cy="909296"/>
          </a:xfrm>
          <a:prstGeom prst="rect">
            <a:avLst/>
          </a:prstGeom>
        </p:spPr>
      </p:pic>
      <p:pic>
        <p:nvPicPr>
          <p:cNvPr id="49" name="Elemento gráfico 48" descr="estrutura de tópicos do ícone de caminhão de entrega">
            <a:extLst>
              <a:ext uri="{FF2B5EF4-FFF2-40B4-BE49-F238E27FC236}">
                <a16:creationId xmlns:a16="http://schemas.microsoft.com/office/drawing/2014/main" id="{0F2074EF-385C-6343-BAE5-2A39643B7996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96DAC541-7B7A-43D3-8B79-37D633B846F1}">
                <asvg:svgBlip xmlns:asvg="http://schemas.microsoft.com/office/drawing/2016/SVG/main" xmlns="" r:embed="rId34"/>
              </a:ext>
            </a:extLst>
          </a:blip>
          <a:stretch>
            <a:fillRect/>
          </a:stretch>
        </p:blipFill>
        <p:spPr>
          <a:xfrm>
            <a:off x="3540010" y="7064850"/>
            <a:ext cx="909296" cy="909296"/>
          </a:xfrm>
          <a:prstGeom prst="rect">
            <a:avLst/>
          </a:prstGeom>
        </p:spPr>
      </p:pic>
      <p:pic>
        <p:nvPicPr>
          <p:cNvPr id="59" name="Elemento gráfico 58" descr="estrutura de tópicos do ícone de balão de ar quente">
            <a:extLst>
              <a:ext uri="{FF2B5EF4-FFF2-40B4-BE49-F238E27FC236}">
                <a16:creationId xmlns:a16="http://schemas.microsoft.com/office/drawing/2014/main" id="{403725D4-FEF1-5048-8666-24AA61A7BE1F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96DAC541-7B7A-43D3-8B79-37D633B846F1}">
                <asvg:svgBlip xmlns:asvg="http://schemas.microsoft.com/office/drawing/2016/SVG/main" xmlns="" r:embed="rId36"/>
              </a:ext>
            </a:extLst>
          </a:blip>
          <a:stretch>
            <a:fillRect/>
          </a:stretch>
        </p:blipFill>
        <p:spPr>
          <a:xfrm>
            <a:off x="4593162" y="7159715"/>
            <a:ext cx="719566" cy="719566"/>
          </a:xfrm>
          <a:prstGeom prst="rect">
            <a:avLst/>
          </a:prstGeom>
        </p:spPr>
      </p:pic>
      <p:pic>
        <p:nvPicPr>
          <p:cNvPr id="56" name="Elemento gráfico 55" descr="estrutura de tópicos do ícone de jipe">
            <a:extLst>
              <a:ext uri="{FF2B5EF4-FFF2-40B4-BE49-F238E27FC236}">
                <a16:creationId xmlns:a16="http://schemas.microsoft.com/office/drawing/2014/main" id="{0D22C3F7-D6B6-8C4D-A1B9-C1468B9E865D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96DAC541-7B7A-43D3-8B79-37D633B846F1}">
                <asvg:svgBlip xmlns:asvg="http://schemas.microsoft.com/office/drawing/2016/SVG/main" xmlns="" r:embed="rId38"/>
              </a:ext>
            </a:extLst>
          </a:blip>
          <a:stretch>
            <a:fillRect/>
          </a:stretch>
        </p:blipFill>
        <p:spPr>
          <a:xfrm>
            <a:off x="5450797" y="7064850"/>
            <a:ext cx="909295" cy="909295"/>
          </a:xfrm>
          <a:prstGeom prst="rect">
            <a:avLst/>
          </a:prstGeom>
        </p:spPr>
      </p:pic>
      <p:pic>
        <p:nvPicPr>
          <p:cNvPr id="54" name="Elemento gráfico 53" descr="estrutura de tópicos do ícone de avião">
            <a:extLst>
              <a:ext uri="{FF2B5EF4-FFF2-40B4-BE49-F238E27FC236}">
                <a16:creationId xmlns:a16="http://schemas.microsoft.com/office/drawing/2014/main" id="{720CE613-C368-A849-BA0F-64362570DF95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96DAC541-7B7A-43D3-8B79-37D633B846F1}">
                <asvg:svgBlip xmlns:asvg="http://schemas.microsoft.com/office/drawing/2016/SVG/main" xmlns="" r:embed="rId40"/>
              </a:ext>
            </a:extLst>
          </a:blip>
          <a:stretch>
            <a:fillRect/>
          </a:stretch>
        </p:blipFill>
        <p:spPr>
          <a:xfrm>
            <a:off x="339795" y="8006794"/>
            <a:ext cx="909296" cy="909296"/>
          </a:xfrm>
          <a:prstGeom prst="rect">
            <a:avLst/>
          </a:prstGeom>
        </p:spPr>
      </p:pic>
      <p:pic>
        <p:nvPicPr>
          <p:cNvPr id="52" name="Elemento gráfico 51" descr="estrutura de tópicos do ícone de barco">
            <a:extLst>
              <a:ext uri="{FF2B5EF4-FFF2-40B4-BE49-F238E27FC236}">
                <a16:creationId xmlns:a16="http://schemas.microsoft.com/office/drawing/2014/main" id="{47A425C3-A8C3-1941-B030-AFF17AD0588B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96DAC541-7B7A-43D3-8B79-37D633B846F1}">
                <asvg:svgBlip xmlns:asvg="http://schemas.microsoft.com/office/drawing/2016/SVG/main" xmlns="" r:embed="rId42"/>
              </a:ext>
            </a:extLst>
          </a:blip>
          <a:stretch>
            <a:fillRect/>
          </a:stretch>
        </p:blipFill>
        <p:spPr>
          <a:xfrm>
            <a:off x="1385531" y="7910995"/>
            <a:ext cx="909296" cy="909296"/>
          </a:xfrm>
          <a:prstGeom prst="rect">
            <a:avLst/>
          </a:prstGeom>
        </p:spPr>
      </p:pic>
      <p:pic>
        <p:nvPicPr>
          <p:cNvPr id="51" name="Elemento gráfico 50" descr="ícone de ônibus">
            <a:extLst>
              <a:ext uri="{FF2B5EF4-FFF2-40B4-BE49-F238E27FC236}">
                <a16:creationId xmlns:a16="http://schemas.microsoft.com/office/drawing/2014/main" id="{3024625F-92A7-9442-A257-436E13D07B7F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96DAC541-7B7A-43D3-8B79-37D633B846F1}">
                <asvg:svgBlip xmlns:asvg="http://schemas.microsoft.com/office/drawing/2016/SVG/main" xmlns="" r:embed="rId44"/>
              </a:ext>
            </a:extLst>
          </a:blip>
          <a:stretch>
            <a:fillRect/>
          </a:stretch>
        </p:blipFill>
        <p:spPr>
          <a:xfrm>
            <a:off x="2431267" y="7974146"/>
            <a:ext cx="909296" cy="909296"/>
          </a:xfrm>
          <a:prstGeom prst="rect">
            <a:avLst/>
          </a:prstGeom>
        </p:spPr>
      </p:pic>
      <p:pic>
        <p:nvPicPr>
          <p:cNvPr id="48" name="Elemento gráfico 47" descr="estrutura de tópicos do ícone de avião">
            <a:extLst>
              <a:ext uri="{FF2B5EF4-FFF2-40B4-BE49-F238E27FC236}">
                <a16:creationId xmlns:a16="http://schemas.microsoft.com/office/drawing/2014/main" id="{B4282CE1-6459-5241-BF98-92BA58C67FF1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96DAC541-7B7A-43D3-8B79-37D633B846F1}">
                <asvg:svgBlip xmlns:asvg="http://schemas.microsoft.com/office/drawing/2016/SVG/main" xmlns="" r:embed="rId46"/>
              </a:ext>
            </a:extLst>
          </a:blip>
          <a:stretch>
            <a:fillRect/>
          </a:stretch>
        </p:blipFill>
        <p:spPr>
          <a:xfrm>
            <a:off x="3486081" y="7974146"/>
            <a:ext cx="909296" cy="909296"/>
          </a:xfrm>
          <a:prstGeom prst="rect">
            <a:avLst/>
          </a:prstGeom>
        </p:spPr>
      </p:pic>
      <p:pic>
        <p:nvPicPr>
          <p:cNvPr id="58" name="Elemento gráfico 57" descr="estrutura de tópicos do ícone de ônibus aberto de dois andares">
            <a:extLst>
              <a:ext uri="{FF2B5EF4-FFF2-40B4-BE49-F238E27FC236}">
                <a16:creationId xmlns:a16="http://schemas.microsoft.com/office/drawing/2014/main" id="{E30380B0-6775-9E4A-8F68-DD0E38430A11}"/>
              </a:ext>
            </a:extLst>
          </p:cNvPr>
          <p:cNvPicPr>
            <a:picLocks noChangeAspect="1"/>
          </p:cNvPicPr>
          <p:nvPr/>
        </p:nvPicPr>
        <p:blipFill>
          <a:blip r:embed="rId47">
            <a:extLst>
              <a:ext uri="{96DAC541-7B7A-43D3-8B79-37D633B846F1}">
                <asvg:svgBlip xmlns:asvg="http://schemas.microsoft.com/office/drawing/2016/SVG/main" xmlns="" r:embed="rId48"/>
              </a:ext>
            </a:extLst>
          </a:blip>
          <a:stretch>
            <a:fillRect/>
          </a:stretch>
        </p:blipFill>
        <p:spPr>
          <a:xfrm>
            <a:off x="4571378" y="7938307"/>
            <a:ext cx="909296" cy="909296"/>
          </a:xfrm>
          <a:prstGeom prst="rect">
            <a:avLst/>
          </a:prstGeom>
        </p:spPr>
      </p:pic>
      <p:pic>
        <p:nvPicPr>
          <p:cNvPr id="57" name="Elemento gráfico 56" descr="estrutura de tópicos do ícone de motocicleta">
            <a:extLst>
              <a:ext uri="{FF2B5EF4-FFF2-40B4-BE49-F238E27FC236}">
                <a16:creationId xmlns:a16="http://schemas.microsoft.com/office/drawing/2014/main" id="{3FE4AF30-FA8B-0142-8993-5C69870D0A06}"/>
              </a:ext>
            </a:extLst>
          </p:cNvPr>
          <p:cNvPicPr>
            <a:picLocks noChangeAspect="1"/>
          </p:cNvPicPr>
          <p:nvPr/>
        </p:nvPicPr>
        <p:blipFill>
          <a:blip r:embed="rId49">
            <a:extLst>
              <a:ext uri="{96DAC541-7B7A-43D3-8B79-37D633B846F1}">
                <asvg:svgBlip xmlns:asvg="http://schemas.microsoft.com/office/drawing/2016/SVG/main" xmlns="" r:embed="rId50"/>
              </a:ext>
            </a:extLst>
          </a:blip>
          <a:stretch>
            <a:fillRect/>
          </a:stretch>
        </p:blipFill>
        <p:spPr>
          <a:xfrm>
            <a:off x="5598319" y="7912174"/>
            <a:ext cx="928605" cy="928605"/>
          </a:xfrm>
          <a:prstGeom prst="rect">
            <a:avLst/>
          </a:prstGeom>
        </p:spPr>
      </p:pic>
      <p:sp>
        <p:nvSpPr>
          <p:cNvPr id="11" name="Título 10" hidden="1">
            <a:extLst>
              <a:ext uri="{FF2B5EF4-FFF2-40B4-BE49-F238E27FC236}">
                <a16:creationId xmlns:a16="http://schemas.microsoft.com/office/drawing/2014/main" id="{626C477B-A8A2-45BF-91E7-4B4DA4379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1130477"/>
            <a:ext cx="5915025" cy="480131"/>
          </a:xfrm>
          <a:noFill/>
        </p:spPr>
        <p:txBody>
          <a:bodyPr wrap="square" rtlCol="0">
            <a:spAutoFit/>
          </a:bodyPr>
          <a:lstStyle/>
          <a:p>
            <a:pPr algn="ctr" defTabSz="914400" rtl="0"/>
            <a:r>
              <a:rPr lang="pt-br" sz="2800" b="1" dirty="0">
                <a:ea typeface="+mn-ea"/>
                <a:cs typeface="+mn-cs"/>
              </a:rPr>
              <a:t>Título do slide</a:t>
            </a:r>
          </a:p>
        </p:txBody>
      </p:sp>
    </p:spTree>
    <p:extLst>
      <p:ext uri="{BB962C8B-B14F-4D97-AF65-F5344CB8AC3E}">
        <p14:creationId xmlns:p14="http://schemas.microsoft.com/office/powerpoint/2010/main" val="19928175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fographic Elements Modes of Transportation - AE v3" id="{9B901A72-0B49-4D69-B245-580E3332FFF8}" vid="{A03A4C89-0AFE-4A0C-93A1-A9878A25EE71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9933A4-BF97-4854-B34E-678226E2C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685C322-BF03-4945-9D62-DC4EFA16B07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AC13DF49-4936-4D8A-A1A4-5B8806F748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Infographic Elements Modes of Transportation - AE v3</Template>
  <TotalTime>0</TotalTime>
  <Words>7</Words>
  <PresentationFormat>Apresentação na tela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Título do slide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2019-05-01T09:37:48Z</dcterms:created>
  <dcterms:modified xsi:type="dcterms:W3CDTF">2019-06-26T11:19:14Z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