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18" y="13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C69B1E1D-1656-4BF3-B39D-523606D6DB44}" type="datetimeFigureOut">
              <a:rPr lang="pt-BR"/>
              <a:t>19/12/2013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624149B6-8CC3-4B9A-BCBF-5AF8A7649FF2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A85FC044-1321-463A-86E8-35D85A959797}" type="datetimeFigureOut">
              <a:rPr lang="pt-BR"/>
              <a:t>19/12/2013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86AA99EE-A2C0-4BE5-BB96-1FDEE1D609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pt-B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BR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Tipo de certificado</a:t>
            </a:r>
          </a:p>
        </p:txBody>
      </p:sp>
      <p:sp>
        <p:nvSpPr>
          <p:cNvPr id="20" name="Espaço reservado para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pt-B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[Descreva a contribuição / motivo da atribuição aqui]</a:t>
            </a:r>
          </a:p>
        </p:txBody>
      </p:sp>
      <p:sp>
        <p:nvSpPr>
          <p:cNvPr id="9" name="Espaço reservado para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BR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Nome do destinatário</a:t>
            </a:r>
          </a:p>
        </p:txBody>
      </p:sp>
      <p:sp>
        <p:nvSpPr>
          <p:cNvPr id="21" name="Espaço reservado para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pt-B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[Adicione o texto aqui, como “Reconhece-se que”]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re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Espaço reservado para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B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Nome/Título do apresentador</a:t>
            </a:r>
          </a:p>
        </p:txBody>
      </p:sp>
      <p:sp>
        <p:nvSpPr>
          <p:cNvPr id="30" name="Espaço reservado para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pt-B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pt-BR" sz="1637"/>
            </a:lvl2pPr>
            <a:lvl3pPr marL="0" indent="0" algn="ctr" latinLnBrk="0">
              <a:spcBef>
                <a:spcPts val="0"/>
              </a:spcBef>
              <a:buNone/>
              <a:defRPr lang="pt-BR" sz="1637"/>
            </a:lvl3pPr>
            <a:lvl4pPr marL="0" indent="0" algn="ctr" latinLnBrk="0">
              <a:spcBef>
                <a:spcPts val="0"/>
              </a:spcBef>
              <a:buNone/>
              <a:defRPr lang="pt-BR" sz="1637"/>
            </a:lvl4pPr>
            <a:lvl5pPr marL="0" indent="0" algn="ctr" latinLnBrk="0">
              <a:spcBef>
                <a:spcPts val="0"/>
              </a:spcBef>
              <a:buNone/>
              <a:defRPr lang="pt-BR" sz="1637"/>
            </a:lvl5pPr>
          </a:lstStyle>
          <a:p>
            <a:pPr lvl="0"/>
            <a:r>
              <a:rPr lang="pt-BR" dirty="0"/>
              <a:t>Data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pt-B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pt-BR"/>
              <a:pPr/>
              <a:t>19/12/2013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pt-B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pt-B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pt-BR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pt-BR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pt-BR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pt-B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pt-B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Certificado de conclusão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BR" dirty="0"/>
              <a:t>concluiu com êxito </a:t>
            </a:r>
          </a:p>
          <a:p>
            <a:r>
              <a:rPr lang="pt-BR" dirty="0"/>
              <a:t>a Excelência no Programa de Negócios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Claus</a:t>
            </a:r>
            <a:r>
              <a:rPr lang="pt-BR" dirty="0"/>
              <a:t> Hansen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t-BR" dirty="0"/>
              <a:t>Reconhece-se que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 dirty="0"/>
              <a:t>Melissa MacBeth, Coordenadora do Programa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pt-BR" dirty="0"/>
              <a:t>3 de abril de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">
  <a:themeElements>
    <a:clrScheme name="Certificado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pt-BR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pt-BR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Apresentação na tela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2013-12-19T06:27:01Z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