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35" autoAdjust="0"/>
    <p:restoredTop sz="82609" autoAdjust="0"/>
  </p:normalViewPr>
  <p:slideViewPr>
    <p:cSldViewPr snapToGrid="0" showGuides="1">
      <p:cViewPr>
        <p:scale>
          <a:sx n="150" d="100"/>
          <a:sy n="150" d="100"/>
        </p:scale>
        <p:origin x="906" y="-22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40DF0C42-8226-4523-B11E-7C13978E6CFD}" type="datetimeFigureOut">
              <a:rPr lang="pt-BR" smtClean="0"/>
              <a:t>03/02/2014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4FE0F56A-0C86-4ACC-9CF4-1B63F756A4B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AC0A8818-56B1-4EAC-B5D3-7BFFD2C4E1DE}" type="datetimeFigureOut">
              <a:rPr lang="pt-BR"/>
              <a:t>03/02/2014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636046C0-8A92-4E40-B931-77A8EEB71F6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alterar o primeiro cartão de visita de amostra, substitua o conteúdo existente por conteúdo criado por você.</a:t>
            </a:r>
          </a:p>
          <a:p>
            <a:endParaRPr lang="pt-BR" baseline="0" dirty="0" smtClean="0"/>
          </a:p>
          <a:p>
            <a:r>
              <a:rPr lang="pt-BR" sz="1200" b="0" i="0" u="none" strike="noStrike" baseline="0" dirty="0" smtClean="0"/>
              <a:t>Ou, se preferir iniciar a partir de uma folha em branco, pressione o botão Novo Slide na guia Início para inserir uma nova página. Agora, insira seu texto nos espaços reservados vazios.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4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22" name="Espaço reservado para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24" name="Espaço reservado para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23" name="Espaço reservado para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25" name="Espaço reservado para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26" name="Espaço reservado para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27" name="Espaço reservado para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28" name="Espaço reservado para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30" name="Espaço reservado para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29" name="Espaço reservado para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31" name="Espaço reservado para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32" name="Espaço reservado para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33" name="Espaço reservado para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34" name="Espaço reservado para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36" name="Espaço reservado para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35" name="Espaço reservado para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37" name="Espaço reservado para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38" name="Espaço reservado para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39" name="Espaço reservado para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40" name="Espaço reservado para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42" name="Espaço reservado para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41" name="Espaço reservado para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43" name="Espaço reservado para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44" name="Espaço reservado para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45" name="Espaço reservado para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46" name="Espaço reservado para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48" name="Espaço reservado para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47" name="Espaço reservado para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49" name="Espaço reservado para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50" name="Espaço reservado para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51" name="Espaço reservado para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52" name="Espaço reservado para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54" name="Espaço reservado para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53" name="Espaço reservado para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55" name="Espaço reservado para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56" name="Espaço reservado para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57" name="Espaço reservado para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58" name="Espaço reservado para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60" name="Espaço reservado para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59" name="Espaço reservado para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61" name="Espaço reservado para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62" name="Espaço reservado para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63" name="Espaço reservado para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64" name="Espaço reservado para texto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66" name="Espaço reservado para texto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65" name="Espaço reservado para texto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67" name="Espaço reservado para texto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68" name="Espaço reservado para texto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69" name="Espaço reservado para texto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70" name="Espaço reservado para texto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nome aqui</a:t>
            </a:r>
          </a:p>
        </p:txBody>
      </p:sp>
      <p:sp>
        <p:nvSpPr>
          <p:cNvPr id="72" name="Espaço reservado para texto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título ou hobby aqui</a:t>
            </a:r>
          </a:p>
        </p:txBody>
      </p:sp>
      <p:sp>
        <p:nvSpPr>
          <p:cNvPr id="71" name="Espaço reservado para texto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Digite o endereço aqui</a:t>
            </a:r>
          </a:p>
        </p:txBody>
      </p:sp>
      <p:sp>
        <p:nvSpPr>
          <p:cNvPr id="73" name="Espaço reservado para texto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B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Número de telefone</a:t>
            </a:r>
          </a:p>
        </p:txBody>
      </p:sp>
      <p:sp>
        <p:nvSpPr>
          <p:cNvPr id="74" name="Espaço reservado para texto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75" name="Espaço reservado para texto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lnSpc>
                <a:spcPct val="70000"/>
              </a:lnSpc>
              <a:spcBef>
                <a:spcPts val="0"/>
              </a:spcBef>
              <a:buNone/>
              <a:defRPr lang="pt-B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t-B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/>
              <a:t>Nome de usuário no </a:t>
            </a:r>
            <a:r>
              <a:rPr lang="pt-BR" dirty="0" err="1"/>
              <a:t>Twitter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de do cartão de visita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tângul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9" name="Retângul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1" name="Retângul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2" name="Retângul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5" name="Retângul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Retângul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" name="Espaço reservado para título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B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pt-BR"/>
              <a:t>03/02/2014</a:t>
            </a:fld>
            <a:endParaRPr lang="pt-BR" dirty="0"/>
          </a:p>
        </p:txBody>
      </p:sp>
      <p:sp>
        <p:nvSpPr>
          <p:cNvPr id="5" name="Espaço reservado para rodapé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B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B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38" name="Imagem 37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Imagem 39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Imagem 40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Imagem 41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Imagem 42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Imagem 43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Imagem 44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Imagem 45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Imagem 46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Imagem 47" descr="Close da flor de cerejeira" title="Imagem do design do slid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t-B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t-B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Michiyo Sato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/>
              <a:t>Fotografia da natureza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2368550" y="1262616"/>
            <a:ext cx="1460500" cy="377035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Rua do Tuiuiú Amarelo, </a:t>
            </a:r>
            <a:r>
              <a:rPr lang="pt-BR" dirty="0"/>
              <a:t>123 </a:t>
            </a:r>
            <a:endParaRPr lang="pt-BR" dirty="0" smtClean="0"/>
          </a:p>
          <a:p>
            <a:r>
              <a:rPr lang="pt-BR" dirty="0" smtClean="0"/>
              <a:t>Jardim </a:t>
            </a:r>
            <a:r>
              <a:rPr lang="pt-BR" dirty="0"/>
              <a:t>dos Tuiuiús, CEP: </a:t>
            </a:r>
            <a:r>
              <a:rPr lang="pt-BR" dirty="0" smtClean="0"/>
              <a:t>01234-000</a:t>
            </a:r>
          </a:p>
          <a:p>
            <a:r>
              <a:rPr lang="pt-BR" dirty="0"/>
              <a:t>Rio de Janeiro - RJ - Brasil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360.555.0150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t-BR" dirty="0"/>
              <a:t>msato@exemplo.com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@msatoexemplocom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Espaço reservado para texto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" name="Espaço reservado para texto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3" name="Espaço reservado para texto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4" name="Espaço reservado para texto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8" name="Espaço reservado para texto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texto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9" name="Espaço reservado para texto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8" name="Espaço reservado para texto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30" name="Espaço reservado para texto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9" name="Espaço reservado para texto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31" name="Espaço reservado para texto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32" name="Espaço reservado para texto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33" name="Espaço reservado para texto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88" name="Espaço reservado para texto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0" name="Espaço reservado para texto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89" name="Espaço reservado para texto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1" name="Espaço reservado para texto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2" name="Espaço reservado para texto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3" name="Espaço reservado para texto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4" name="Espaço reservado para texto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6" name="Espaço reservado para texto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5" name="Espaço reservado para texto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7" name="Espaço reservado para texto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8" name="Espaço reservado para texto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9" name="Espaço reservado para texto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0" name="Espaço reservado para texto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2" name="Espaço reservado para texto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1" name="Espaço reservado para texto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3" name="Espaço reservado para texto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4" name="Espaço reservado para texto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5" name="Espaço reservado para texto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6" name="Espaço reservado para texto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8" name="Espaço reservado para texto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7" name="Espaço reservado para texto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9" name="Espaço reservado para texto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0" name="Espaço reservado para texto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1" name="Espaço reservado para texto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2" name="Espaço reservado para texto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4" name="Espaço reservado para texto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3" name="Espaço reservado para texto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5" name="Espaço reservado para texto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6" name="Espaço reservado para texto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7" name="Espaço reservado para texto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Cartões de visita floridos">
  <a:themeElements>
    <a:clrScheme name="Florido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pt-BR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Cambria</vt:lpstr>
      <vt:lpstr>Cartões de visita floridos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2014-02-03T13:42:44Z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