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313863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74" autoAdjust="0"/>
  </p:normalViewPr>
  <p:slideViewPr>
    <p:cSldViewPr>
      <p:cViewPr varScale="1">
        <p:scale>
          <a:sx n="73" d="100"/>
          <a:sy n="73" d="100"/>
        </p:scale>
        <p:origin x="2970" y="7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B809A4E5-18D2-4E45-9193-D41F881F3E3F}" type="datetime1">
              <a:rPr lang="pt-BR" smtClean="0"/>
              <a:t>20/03/2014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F5495506-FDC1-42EF-AA87-38CA87BC26B2}" type="datetime1">
              <a:rPr lang="pt-BR" smtClean="0"/>
              <a:t>20/03/2014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Para alterar o primeiro exemplo de cartão de visita, substitua o conteúdo por seu próprio conteúdo.</a:t>
            </a:r>
            <a:r>
              <a:rPr lang="pt-BR" baseline="0" dirty="0"/>
              <a:t> Para alterar o logotipo, selecione a imagem “substituir </a:t>
            </a:r>
            <a:r>
              <a:rPr lang="pt-BR" baseline="0" dirty="0" smtClean="0"/>
              <a:t>por </a:t>
            </a:r>
            <a:r>
              <a:rPr lang="pt-BR" baseline="0" dirty="0"/>
              <a:t>LOGOTIPO” e escolha Alterar Imagem na </a:t>
            </a:r>
            <a:r>
              <a:rPr lang="pt-BR" baseline="0"/>
              <a:t>guia </a:t>
            </a:r>
            <a:r>
              <a:rPr lang="pt-BR" baseline="0" smtClean="0"/>
              <a:t>Formatar </a:t>
            </a:r>
            <a:r>
              <a:rPr lang="pt-BR" baseline="0" dirty="0"/>
              <a:t>de Ferramentas de Imagem. Ou, se quiser começar do zero, pressione o botão Novo Slide na guia Início para inserir uma nova página. Digite seu texto nos espaços reservados vazios e adicione seu logotipo usando Inserir Imagem.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9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tões de Visita 10 ou m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35790"/>
            <a:ext cx="1905000" cy="18528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816875"/>
            <a:ext cx="1901536" cy="14038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12" name="Espaço Reservado para Texto 31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32" name="Espaço Reservado para Texto 3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66459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24" name="Espaço Reservado para Texto 23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908949"/>
            <a:ext cx="228602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125" name="Espaço Reservado para Texto 23"/>
          <p:cNvSpPr>
            <a:spLocks noGrp="1"/>
          </p:cNvSpPr>
          <p:nvPr>
            <p:ph type="body" sz="quarter" idx="82" hasCustomPrompt="1"/>
          </p:nvPr>
        </p:nvSpPr>
        <p:spPr>
          <a:xfrm>
            <a:off x="1154540" y="1892647"/>
            <a:ext cx="828000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113" name="Espaço Reservado para Texto 23"/>
          <p:cNvSpPr>
            <a:spLocks noGrp="1"/>
          </p:cNvSpPr>
          <p:nvPr>
            <p:ph type="body" sz="quarter" idx="81" hasCustomPrompt="1"/>
          </p:nvPr>
        </p:nvSpPr>
        <p:spPr>
          <a:xfrm>
            <a:off x="1989855" y="1908949"/>
            <a:ext cx="310327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137" name="Espaço Reservado para Texto 23"/>
          <p:cNvSpPr>
            <a:spLocks noGrp="1"/>
          </p:cNvSpPr>
          <p:nvPr>
            <p:ph type="body" sz="quarter" idx="83" hasCustomPrompt="1"/>
          </p:nvPr>
        </p:nvSpPr>
        <p:spPr>
          <a:xfrm>
            <a:off x="2321993" y="1892647"/>
            <a:ext cx="1332000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8" name="Espaço Reservado para Texto 2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016185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148" name="Espaço Reservado para Texto 27"/>
          <p:cNvSpPr>
            <a:spLocks noGrp="1"/>
          </p:cNvSpPr>
          <p:nvPr>
            <p:ph type="body" sz="quarter" idx="84" hasCustomPrompt="1"/>
          </p:nvPr>
        </p:nvSpPr>
        <p:spPr>
          <a:xfrm>
            <a:off x="1184580" y="2019939"/>
            <a:ext cx="2473020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69" name="Espaço Reservado para Texto 19"/>
          <p:cNvSpPr>
            <a:spLocks noGrp="1"/>
          </p:cNvSpPr>
          <p:nvPr>
            <p:ph type="body" sz="quarter" idx="85" hasCustomPrompt="1"/>
          </p:nvPr>
        </p:nvSpPr>
        <p:spPr>
          <a:xfrm>
            <a:off x="914400" y="24842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170" name="Espaço Reservado para Texto 21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26550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71" name="Espaço Reservado para Texto 31"/>
          <p:cNvSpPr>
            <a:spLocks noGrp="1"/>
          </p:cNvSpPr>
          <p:nvPr>
            <p:ph type="body" sz="quarter" idx="87" hasCustomPrompt="1"/>
          </p:nvPr>
        </p:nvSpPr>
        <p:spPr>
          <a:xfrm>
            <a:off x="914400" y="33564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172" name="Espaço Reservado para Texto 31"/>
          <p:cNvSpPr>
            <a:spLocks noGrp="1"/>
          </p:cNvSpPr>
          <p:nvPr>
            <p:ph type="body" sz="quarter" idx="88" hasCustomPrompt="1"/>
          </p:nvPr>
        </p:nvSpPr>
        <p:spPr>
          <a:xfrm>
            <a:off x="914400" y="34984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73" name="Espaço Reservado para Texto 23"/>
          <p:cNvSpPr>
            <a:spLocks noGrp="1"/>
          </p:cNvSpPr>
          <p:nvPr>
            <p:ph type="body" sz="quarter" idx="89" hasCustomPrompt="1"/>
          </p:nvPr>
        </p:nvSpPr>
        <p:spPr>
          <a:xfrm>
            <a:off x="914398" y="37433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174" name="Espaço Reservado para Texto 23"/>
          <p:cNvSpPr>
            <a:spLocks noGrp="1"/>
          </p:cNvSpPr>
          <p:nvPr>
            <p:ph type="body" sz="quarter" idx="90" hasCustomPrompt="1"/>
          </p:nvPr>
        </p:nvSpPr>
        <p:spPr>
          <a:xfrm>
            <a:off x="1154540" y="3731808"/>
            <a:ext cx="828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175" name="Espaço Reservado para Texto 23"/>
          <p:cNvSpPr>
            <a:spLocks noGrp="1"/>
          </p:cNvSpPr>
          <p:nvPr>
            <p:ph type="body" sz="quarter" idx="91" hasCustomPrompt="1"/>
          </p:nvPr>
        </p:nvSpPr>
        <p:spPr>
          <a:xfrm>
            <a:off x="1989855" y="3743348"/>
            <a:ext cx="31032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176" name="Espaço Reservado para Texto 23"/>
          <p:cNvSpPr>
            <a:spLocks noGrp="1"/>
          </p:cNvSpPr>
          <p:nvPr>
            <p:ph type="body" sz="quarter" idx="92" hasCustomPrompt="1"/>
          </p:nvPr>
        </p:nvSpPr>
        <p:spPr>
          <a:xfrm>
            <a:off x="2314850" y="3731808"/>
            <a:ext cx="133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77" name="Espaço Reservado para Texto 27"/>
          <p:cNvSpPr>
            <a:spLocks noGrp="1"/>
          </p:cNvSpPr>
          <p:nvPr>
            <p:ph type="body" sz="quarter" idx="93" hasCustomPrompt="1"/>
          </p:nvPr>
        </p:nvSpPr>
        <p:spPr>
          <a:xfrm>
            <a:off x="914400" y="3869632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178" name="Espaço Reservado para Texto 27"/>
          <p:cNvSpPr>
            <a:spLocks noGrp="1"/>
          </p:cNvSpPr>
          <p:nvPr>
            <p:ph type="body" sz="quarter" idx="94" hasCustomPrompt="1"/>
          </p:nvPr>
        </p:nvSpPr>
        <p:spPr>
          <a:xfrm>
            <a:off x="1170878" y="3863862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79" name="Espaço Reservado para Texto 19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180" name="Espaço Reservado para Texto 21"/>
          <p:cNvSpPr>
            <a:spLocks noGrp="1"/>
          </p:cNvSpPr>
          <p:nvPr>
            <p:ph type="body" sz="quarter" idx="96" hasCustomPrompt="1"/>
          </p:nvPr>
        </p:nvSpPr>
        <p:spPr>
          <a:xfrm>
            <a:off x="914400" y="4479961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81" name="Espaço Reservado para Texto 31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182" name="Espaço Reservado para Texto 31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83" name="Espaço Reservado para Texto 23"/>
          <p:cNvSpPr>
            <a:spLocks noGrp="1"/>
          </p:cNvSpPr>
          <p:nvPr>
            <p:ph type="body" sz="quarter" idx="99" hasCustomPrompt="1"/>
          </p:nvPr>
        </p:nvSpPr>
        <p:spPr>
          <a:xfrm>
            <a:off x="914398" y="5568232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184" name="Espaço Reservado para Texto 23"/>
          <p:cNvSpPr>
            <a:spLocks noGrp="1"/>
          </p:cNvSpPr>
          <p:nvPr>
            <p:ph type="body" sz="quarter" idx="100" hasCustomPrompt="1"/>
          </p:nvPr>
        </p:nvSpPr>
        <p:spPr>
          <a:xfrm>
            <a:off x="1154540" y="5556692"/>
            <a:ext cx="828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185" name="Espaço Reservado para Texto 23"/>
          <p:cNvSpPr>
            <a:spLocks noGrp="1"/>
          </p:cNvSpPr>
          <p:nvPr>
            <p:ph type="body" sz="quarter" idx="101" hasCustomPrompt="1"/>
          </p:nvPr>
        </p:nvSpPr>
        <p:spPr>
          <a:xfrm>
            <a:off x="1989855" y="5568232"/>
            <a:ext cx="31032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186" name="Espaço Reservado para Texto 23"/>
          <p:cNvSpPr>
            <a:spLocks noGrp="1"/>
          </p:cNvSpPr>
          <p:nvPr>
            <p:ph type="body" sz="quarter" idx="102" hasCustomPrompt="1"/>
          </p:nvPr>
        </p:nvSpPr>
        <p:spPr>
          <a:xfrm>
            <a:off x="2314850" y="5556692"/>
            <a:ext cx="133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87" name="Espaço Reservado para Texto 27"/>
          <p:cNvSpPr>
            <a:spLocks noGrp="1"/>
          </p:cNvSpPr>
          <p:nvPr>
            <p:ph type="body" sz="quarter" idx="103" hasCustomPrompt="1"/>
          </p:nvPr>
        </p:nvSpPr>
        <p:spPr>
          <a:xfrm>
            <a:off x="914400" y="5694516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188" name="Espaço Reservado para Texto 27"/>
          <p:cNvSpPr>
            <a:spLocks noGrp="1"/>
          </p:cNvSpPr>
          <p:nvPr>
            <p:ph type="body" sz="quarter" idx="104" hasCustomPrompt="1"/>
          </p:nvPr>
        </p:nvSpPr>
        <p:spPr>
          <a:xfrm>
            <a:off x="1170878" y="5688746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89" name="Espaço Reservado para Texto 19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190" name="Espaço Reservado para Texto 21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121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91" name="Espaço Reservado para Texto 31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192" name="Espaço Reservado para Texto 31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93" name="Espaço Reservado para Texto 23"/>
          <p:cNvSpPr>
            <a:spLocks noGrp="1"/>
          </p:cNvSpPr>
          <p:nvPr>
            <p:ph type="body" sz="quarter" idx="109" hasCustomPrompt="1"/>
          </p:nvPr>
        </p:nvSpPr>
        <p:spPr>
          <a:xfrm>
            <a:off x="914398" y="74004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194" name="Espaço Reservado para Texto 23"/>
          <p:cNvSpPr>
            <a:spLocks noGrp="1"/>
          </p:cNvSpPr>
          <p:nvPr>
            <p:ph type="body" sz="quarter" idx="110" hasCustomPrompt="1"/>
          </p:nvPr>
        </p:nvSpPr>
        <p:spPr>
          <a:xfrm>
            <a:off x="1154540" y="7388908"/>
            <a:ext cx="828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195" name="Espaço Reservado para Texto 23"/>
          <p:cNvSpPr>
            <a:spLocks noGrp="1"/>
          </p:cNvSpPr>
          <p:nvPr>
            <p:ph type="body" sz="quarter" idx="111" hasCustomPrompt="1"/>
          </p:nvPr>
        </p:nvSpPr>
        <p:spPr>
          <a:xfrm>
            <a:off x="1989855" y="7400448"/>
            <a:ext cx="31032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196" name="Espaço Reservado para Texto 23"/>
          <p:cNvSpPr>
            <a:spLocks noGrp="1"/>
          </p:cNvSpPr>
          <p:nvPr>
            <p:ph type="body" sz="quarter" idx="112" hasCustomPrompt="1"/>
          </p:nvPr>
        </p:nvSpPr>
        <p:spPr>
          <a:xfrm>
            <a:off x="2314850" y="7388908"/>
            <a:ext cx="133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97" name="Espaço Reservado para Texto 27"/>
          <p:cNvSpPr>
            <a:spLocks noGrp="1"/>
          </p:cNvSpPr>
          <p:nvPr>
            <p:ph type="body" sz="quarter" idx="113" hasCustomPrompt="1"/>
          </p:nvPr>
        </p:nvSpPr>
        <p:spPr>
          <a:xfrm>
            <a:off x="914400" y="7526732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198" name="Espaço Reservado para Texto 27"/>
          <p:cNvSpPr>
            <a:spLocks noGrp="1"/>
          </p:cNvSpPr>
          <p:nvPr>
            <p:ph type="body" sz="quarter" idx="114" hasCustomPrompt="1"/>
          </p:nvPr>
        </p:nvSpPr>
        <p:spPr>
          <a:xfrm>
            <a:off x="1170878" y="7520962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99" name="Espaço Reservado para Texto 19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200" name="Espaço Reservado para Texto 21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364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201" name="Espaço Reservado para Texto 31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202" name="Espaço Reservado para Texto 31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203" name="Espaço Reservado para Texto 23"/>
          <p:cNvSpPr>
            <a:spLocks noGrp="1"/>
          </p:cNvSpPr>
          <p:nvPr>
            <p:ph type="body" sz="quarter" idx="119" hasCustomPrompt="1"/>
          </p:nvPr>
        </p:nvSpPr>
        <p:spPr>
          <a:xfrm>
            <a:off x="914398" y="92247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04" name="Espaço Reservado para Texto 23"/>
          <p:cNvSpPr>
            <a:spLocks noGrp="1"/>
          </p:cNvSpPr>
          <p:nvPr>
            <p:ph type="body" sz="quarter" idx="120" hasCustomPrompt="1"/>
          </p:nvPr>
        </p:nvSpPr>
        <p:spPr>
          <a:xfrm>
            <a:off x="1154540" y="9213208"/>
            <a:ext cx="828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205" name="Espaço Reservado para Texto 23"/>
          <p:cNvSpPr>
            <a:spLocks noGrp="1"/>
          </p:cNvSpPr>
          <p:nvPr>
            <p:ph type="body" sz="quarter" idx="121" hasCustomPrompt="1"/>
          </p:nvPr>
        </p:nvSpPr>
        <p:spPr>
          <a:xfrm>
            <a:off x="1989855" y="9224748"/>
            <a:ext cx="31032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06" name="Espaço Reservado para Texto 23"/>
          <p:cNvSpPr>
            <a:spLocks noGrp="1"/>
          </p:cNvSpPr>
          <p:nvPr>
            <p:ph type="body" sz="quarter" idx="122" hasCustomPrompt="1"/>
          </p:nvPr>
        </p:nvSpPr>
        <p:spPr>
          <a:xfrm>
            <a:off x="2314850" y="9213208"/>
            <a:ext cx="133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07" name="Espaço Reservado para Texto 27"/>
          <p:cNvSpPr>
            <a:spLocks noGrp="1"/>
          </p:cNvSpPr>
          <p:nvPr>
            <p:ph type="body" sz="quarter" idx="123" hasCustomPrompt="1"/>
          </p:nvPr>
        </p:nvSpPr>
        <p:spPr>
          <a:xfrm>
            <a:off x="914400" y="9351032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08" name="Espaço Reservado para Texto 27"/>
          <p:cNvSpPr>
            <a:spLocks noGrp="1"/>
          </p:cNvSpPr>
          <p:nvPr>
            <p:ph type="body" sz="quarter" idx="124" hasCustomPrompt="1"/>
          </p:nvPr>
        </p:nvSpPr>
        <p:spPr>
          <a:xfrm>
            <a:off x="1170878" y="9345262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209" name="Espaço Reservado para Texto 19"/>
          <p:cNvSpPr>
            <a:spLocks noGrp="1"/>
          </p:cNvSpPr>
          <p:nvPr>
            <p:ph type="body" sz="quarter" idx="125" hasCustomPrompt="1"/>
          </p:nvPr>
        </p:nvSpPr>
        <p:spPr>
          <a:xfrm>
            <a:off x="4114800" y="652231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210" name="Espaço Reservado para Texto 21"/>
          <p:cNvSpPr>
            <a:spLocks noGrp="1"/>
          </p:cNvSpPr>
          <p:nvPr>
            <p:ph type="body" sz="quarter" idx="126" hasCustomPrompt="1"/>
          </p:nvPr>
        </p:nvSpPr>
        <p:spPr>
          <a:xfrm>
            <a:off x="4114800" y="823059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211" name="Espaço Reservado para Texto 31"/>
          <p:cNvSpPr>
            <a:spLocks noGrp="1"/>
          </p:cNvSpPr>
          <p:nvPr>
            <p:ph type="body" sz="quarter" idx="127" hasCustomPrompt="1"/>
          </p:nvPr>
        </p:nvSpPr>
        <p:spPr>
          <a:xfrm>
            <a:off x="4114800" y="1524409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212" name="Espaço Reservado para Texto 31"/>
          <p:cNvSpPr>
            <a:spLocks noGrp="1"/>
          </p:cNvSpPr>
          <p:nvPr>
            <p:ph type="body" sz="quarter" idx="128" hasCustomPrompt="1"/>
          </p:nvPr>
        </p:nvSpPr>
        <p:spPr>
          <a:xfrm>
            <a:off x="4114800" y="1666459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213" name="Espaço Reservado para Texto 23"/>
          <p:cNvSpPr>
            <a:spLocks noGrp="1"/>
          </p:cNvSpPr>
          <p:nvPr>
            <p:ph type="body" sz="quarter" idx="129" hasCustomPrompt="1"/>
          </p:nvPr>
        </p:nvSpPr>
        <p:spPr>
          <a:xfrm>
            <a:off x="4114798" y="1911330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14" name="Espaço Reservado para Texto 23"/>
          <p:cNvSpPr>
            <a:spLocks noGrp="1"/>
          </p:cNvSpPr>
          <p:nvPr>
            <p:ph type="body" sz="quarter" idx="130" hasCustomPrompt="1"/>
          </p:nvPr>
        </p:nvSpPr>
        <p:spPr>
          <a:xfrm>
            <a:off x="4354940" y="1899790"/>
            <a:ext cx="828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215" name="Espaço Reservado para Texto 23"/>
          <p:cNvSpPr>
            <a:spLocks noGrp="1"/>
          </p:cNvSpPr>
          <p:nvPr>
            <p:ph type="body" sz="quarter" idx="131" hasCustomPrompt="1"/>
          </p:nvPr>
        </p:nvSpPr>
        <p:spPr>
          <a:xfrm>
            <a:off x="5190255" y="1911330"/>
            <a:ext cx="31032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16" name="Espaço Reservado para Texto 23"/>
          <p:cNvSpPr>
            <a:spLocks noGrp="1"/>
          </p:cNvSpPr>
          <p:nvPr>
            <p:ph type="body" sz="quarter" idx="132" hasCustomPrompt="1"/>
          </p:nvPr>
        </p:nvSpPr>
        <p:spPr>
          <a:xfrm>
            <a:off x="5526000" y="1899790"/>
            <a:ext cx="133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17" name="Espaço Reservado para Texto 27"/>
          <p:cNvSpPr>
            <a:spLocks noGrp="1"/>
          </p:cNvSpPr>
          <p:nvPr>
            <p:ph type="body" sz="quarter" idx="133" hasCustomPrompt="1"/>
          </p:nvPr>
        </p:nvSpPr>
        <p:spPr>
          <a:xfrm>
            <a:off x="4114800" y="2037614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18" name="Espaço Reservado para Texto 27"/>
          <p:cNvSpPr>
            <a:spLocks noGrp="1"/>
          </p:cNvSpPr>
          <p:nvPr>
            <p:ph type="body" sz="quarter" idx="134" hasCustomPrompt="1"/>
          </p:nvPr>
        </p:nvSpPr>
        <p:spPr>
          <a:xfrm>
            <a:off x="4384980" y="2031844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219" name="Espaço Reservado para Texto 19"/>
          <p:cNvSpPr>
            <a:spLocks noGrp="1"/>
          </p:cNvSpPr>
          <p:nvPr>
            <p:ph type="body" sz="quarter" idx="135" hasCustomPrompt="1"/>
          </p:nvPr>
        </p:nvSpPr>
        <p:spPr>
          <a:xfrm>
            <a:off x="4114800" y="24842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220" name="Espaço Reservado para Texto 21"/>
          <p:cNvSpPr>
            <a:spLocks noGrp="1"/>
          </p:cNvSpPr>
          <p:nvPr>
            <p:ph type="body" sz="quarter" idx="136" hasCustomPrompt="1"/>
          </p:nvPr>
        </p:nvSpPr>
        <p:spPr>
          <a:xfrm>
            <a:off x="4114800" y="26550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221" name="Espaço Reservado para Texto 31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222" name="Espaço Reservado para Texto 31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223" name="Espaço Reservado para Texto 23"/>
          <p:cNvSpPr>
            <a:spLocks noGrp="1"/>
          </p:cNvSpPr>
          <p:nvPr>
            <p:ph type="body" sz="quarter" idx="139" hasCustomPrompt="1"/>
          </p:nvPr>
        </p:nvSpPr>
        <p:spPr>
          <a:xfrm>
            <a:off x="4114798" y="37433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24" name="Espaço Reservado para Texto 23"/>
          <p:cNvSpPr>
            <a:spLocks noGrp="1"/>
          </p:cNvSpPr>
          <p:nvPr>
            <p:ph type="body" sz="quarter" idx="140" hasCustomPrompt="1"/>
          </p:nvPr>
        </p:nvSpPr>
        <p:spPr>
          <a:xfrm>
            <a:off x="4354940" y="3731808"/>
            <a:ext cx="828000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225" name="Espaço Reservado para Texto 23"/>
          <p:cNvSpPr>
            <a:spLocks noGrp="1"/>
          </p:cNvSpPr>
          <p:nvPr>
            <p:ph type="body" sz="quarter" idx="141" hasCustomPrompt="1"/>
          </p:nvPr>
        </p:nvSpPr>
        <p:spPr>
          <a:xfrm>
            <a:off x="5190255" y="3743348"/>
            <a:ext cx="31032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26" name="Espaço Reservado para Texto 23"/>
          <p:cNvSpPr>
            <a:spLocks noGrp="1"/>
          </p:cNvSpPr>
          <p:nvPr>
            <p:ph type="body" sz="quarter" idx="142" hasCustomPrompt="1"/>
          </p:nvPr>
        </p:nvSpPr>
        <p:spPr>
          <a:xfrm>
            <a:off x="5526000" y="3731808"/>
            <a:ext cx="133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27" name="Espaço Reservado para Texto 27"/>
          <p:cNvSpPr>
            <a:spLocks noGrp="1"/>
          </p:cNvSpPr>
          <p:nvPr>
            <p:ph type="body" sz="quarter" idx="143" hasCustomPrompt="1"/>
          </p:nvPr>
        </p:nvSpPr>
        <p:spPr>
          <a:xfrm>
            <a:off x="4114800" y="3869632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28" name="Espaço Reservado para Texto 27"/>
          <p:cNvSpPr>
            <a:spLocks noGrp="1"/>
          </p:cNvSpPr>
          <p:nvPr>
            <p:ph type="body" sz="quarter" idx="144" hasCustomPrompt="1"/>
          </p:nvPr>
        </p:nvSpPr>
        <p:spPr>
          <a:xfrm>
            <a:off x="4384980" y="3863862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229" name="Espaço Reservado para Texto 19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230" name="Espaço Reservado para Texto 21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79961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231" name="Espaço Reservado para Texto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232" name="Espaço Reservado para Texto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233" name="Espaço Reservado para Texto 23"/>
          <p:cNvSpPr>
            <a:spLocks noGrp="1"/>
          </p:cNvSpPr>
          <p:nvPr>
            <p:ph type="body" sz="quarter" idx="149" hasCustomPrompt="1"/>
          </p:nvPr>
        </p:nvSpPr>
        <p:spPr>
          <a:xfrm>
            <a:off x="4114798" y="5568232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34" name="Espaço Reservado para Texto 23"/>
          <p:cNvSpPr>
            <a:spLocks noGrp="1"/>
          </p:cNvSpPr>
          <p:nvPr>
            <p:ph type="body" sz="quarter" idx="150" hasCustomPrompt="1"/>
          </p:nvPr>
        </p:nvSpPr>
        <p:spPr>
          <a:xfrm>
            <a:off x="4354940" y="5556692"/>
            <a:ext cx="828000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235" name="Espaço Reservado para Texto 23"/>
          <p:cNvSpPr>
            <a:spLocks noGrp="1"/>
          </p:cNvSpPr>
          <p:nvPr>
            <p:ph type="body" sz="quarter" idx="151" hasCustomPrompt="1"/>
          </p:nvPr>
        </p:nvSpPr>
        <p:spPr>
          <a:xfrm>
            <a:off x="5190255" y="5568232"/>
            <a:ext cx="31032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36" name="Espaço Reservado para Texto 23"/>
          <p:cNvSpPr>
            <a:spLocks noGrp="1"/>
          </p:cNvSpPr>
          <p:nvPr>
            <p:ph type="body" sz="quarter" idx="152" hasCustomPrompt="1"/>
          </p:nvPr>
        </p:nvSpPr>
        <p:spPr>
          <a:xfrm>
            <a:off x="5526000" y="5556692"/>
            <a:ext cx="133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37" name="Espaço Reservado para Texto 27"/>
          <p:cNvSpPr>
            <a:spLocks noGrp="1"/>
          </p:cNvSpPr>
          <p:nvPr>
            <p:ph type="body" sz="quarter" idx="153" hasCustomPrompt="1"/>
          </p:nvPr>
        </p:nvSpPr>
        <p:spPr>
          <a:xfrm>
            <a:off x="4114800" y="5694516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38" name="Espaço Reservado para Texto 27"/>
          <p:cNvSpPr>
            <a:spLocks noGrp="1"/>
          </p:cNvSpPr>
          <p:nvPr>
            <p:ph type="body" sz="quarter" idx="154" hasCustomPrompt="1"/>
          </p:nvPr>
        </p:nvSpPr>
        <p:spPr>
          <a:xfrm>
            <a:off x="4384980" y="5688746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239" name="Espaço Reservado para Texto 19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240" name="Espaço Reservado para Texto 21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121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241" name="Espaço Reservado para Texto 31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242" name="Espaço Reservado para Texto 31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243" name="Espaço Reservado para Texto 23"/>
          <p:cNvSpPr>
            <a:spLocks noGrp="1"/>
          </p:cNvSpPr>
          <p:nvPr>
            <p:ph type="body" sz="quarter" idx="159" hasCustomPrompt="1"/>
          </p:nvPr>
        </p:nvSpPr>
        <p:spPr>
          <a:xfrm>
            <a:off x="4114798" y="74004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44" name="Espaço Reservado para Texto 23"/>
          <p:cNvSpPr>
            <a:spLocks noGrp="1"/>
          </p:cNvSpPr>
          <p:nvPr>
            <p:ph type="body" sz="quarter" idx="160" hasCustomPrompt="1"/>
          </p:nvPr>
        </p:nvSpPr>
        <p:spPr>
          <a:xfrm>
            <a:off x="4354940" y="7388908"/>
            <a:ext cx="828000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245" name="Espaço Reservado para Texto 23"/>
          <p:cNvSpPr>
            <a:spLocks noGrp="1"/>
          </p:cNvSpPr>
          <p:nvPr>
            <p:ph type="body" sz="quarter" idx="161" hasCustomPrompt="1"/>
          </p:nvPr>
        </p:nvSpPr>
        <p:spPr>
          <a:xfrm>
            <a:off x="5190255" y="7400448"/>
            <a:ext cx="31032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46" name="Espaço Reservado para Texto 23"/>
          <p:cNvSpPr>
            <a:spLocks noGrp="1"/>
          </p:cNvSpPr>
          <p:nvPr>
            <p:ph type="body" sz="quarter" idx="162" hasCustomPrompt="1"/>
          </p:nvPr>
        </p:nvSpPr>
        <p:spPr>
          <a:xfrm>
            <a:off x="5526000" y="7388908"/>
            <a:ext cx="133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47" name="Espaço Reservado para Texto 27"/>
          <p:cNvSpPr>
            <a:spLocks noGrp="1"/>
          </p:cNvSpPr>
          <p:nvPr>
            <p:ph type="body" sz="quarter" idx="163" hasCustomPrompt="1"/>
          </p:nvPr>
        </p:nvSpPr>
        <p:spPr>
          <a:xfrm>
            <a:off x="4114800" y="7526732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48" name="Espaço Reservado para Texto 27"/>
          <p:cNvSpPr>
            <a:spLocks noGrp="1"/>
          </p:cNvSpPr>
          <p:nvPr>
            <p:ph type="body" sz="quarter" idx="164" hasCustomPrompt="1"/>
          </p:nvPr>
        </p:nvSpPr>
        <p:spPr>
          <a:xfrm>
            <a:off x="4384980" y="7520962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249" name="Espaço Reservado para Texto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250" name="Espaço Reservado para Texto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364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251" name="Espaço Reservado para Texto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252" name="Espaço Reservado para Texto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253" name="Espaço Reservado para Texto 23"/>
          <p:cNvSpPr>
            <a:spLocks noGrp="1"/>
          </p:cNvSpPr>
          <p:nvPr>
            <p:ph type="body" sz="quarter" idx="169" hasCustomPrompt="1"/>
          </p:nvPr>
        </p:nvSpPr>
        <p:spPr>
          <a:xfrm>
            <a:off x="4114798" y="92247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54" name="Espaço Reservado para Texto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354940" y="9213208"/>
            <a:ext cx="828000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[N°. do Telefone]</a:t>
            </a:r>
            <a:endParaRPr lang="pt-BR" dirty="0"/>
          </a:p>
        </p:txBody>
      </p:sp>
      <p:sp>
        <p:nvSpPr>
          <p:cNvPr id="255" name="Espaço Reservado para Texto 23"/>
          <p:cNvSpPr>
            <a:spLocks noGrp="1"/>
          </p:cNvSpPr>
          <p:nvPr>
            <p:ph type="body" sz="quarter" idx="171" hasCustomPrompt="1"/>
          </p:nvPr>
        </p:nvSpPr>
        <p:spPr>
          <a:xfrm>
            <a:off x="5190255" y="9224748"/>
            <a:ext cx="31032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56" name="Espaço Reservado para Texto 23"/>
          <p:cNvSpPr>
            <a:spLocks noGrp="1"/>
          </p:cNvSpPr>
          <p:nvPr>
            <p:ph type="body" sz="quarter" idx="172" hasCustomPrompt="1"/>
          </p:nvPr>
        </p:nvSpPr>
        <p:spPr>
          <a:xfrm>
            <a:off x="5526000" y="9213208"/>
            <a:ext cx="133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57" name="Espaço Reservado para Texto 27"/>
          <p:cNvSpPr>
            <a:spLocks noGrp="1"/>
          </p:cNvSpPr>
          <p:nvPr>
            <p:ph type="body" sz="quarter" idx="173" hasCustomPrompt="1"/>
          </p:nvPr>
        </p:nvSpPr>
        <p:spPr>
          <a:xfrm>
            <a:off x="4114800" y="9351032"/>
            <a:ext cx="24518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58" name="Espaço Reservado para Texto 27"/>
          <p:cNvSpPr>
            <a:spLocks noGrp="1"/>
          </p:cNvSpPr>
          <p:nvPr>
            <p:ph type="body" sz="quarter" idx="174" hasCustomPrompt="1"/>
          </p:nvPr>
        </p:nvSpPr>
        <p:spPr>
          <a:xfrm>
            <a:off x="4384980" y="9345262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de de cartão de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tângul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1" name="Retângul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2" name="Retângul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3" name="Retângul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5" name="Retângul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6" name="Retângul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8" name="Retângul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sp>
        <p:nvSpPr>
          <p:cNvPr id="2" name="Espaço Reservado para Título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31/07/2013</a:t>
            </a:r>
            <a:endParaRPr lang="pt-BR" dirty="0"/>
          </a:p>
        </p:txBody>
      </p:sp>
      <p:sp>
        <p:nvSpPr>
          <p:cNvPr id="5" name="Espaço Reservado para Rodapé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Espaço Reservado para Texto 10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r>
              <a:rPr lang="pt-BR" dirty="0"/>
              <a:t>Ricardo Cavalcanti</a:t>
            </a:r>
            <a:endParaRPr lang="pt-BR" dirty="0"/>
          </a:p>
        </p:txBody>
      </p:sp>
      <p:sp>
        <p:nvSpPr>
          <p:cNvPr id="104" name="Espaço Reservado para Texto 10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Vice-Presidente</a:t>
            </a:r>
            <a:endParaRPr lang="pt-BR" dirty="0"/>
          </a:p>
        </p:txBody>
      </p:sp>
      <p:sp>
        <p:nvSpPr>
          <p:cNvPr id="108" name="Espaço Reservado para Texto 107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pt-BR" dirty="0" err="1" smtClean="0"/>
              <a:t>Contoso</a:t>
            </a:r>
            <a:r>
              <a:rPr lang="pt-BR" dirty="0" smtClean="0"/>
              <a:t> </a:t>
            </a:r>
            <a:r>
              <a:rPr lang="pt-BR" dirty="0" err="1" smtClean="0"/>
              <a:t>Pharmaceuticals</a:t>
            </a:r>
            <a:endParaRPr lang="pt-BR" dirty="0"/>
          </a:p>
        </p:txBody>
      </p:sp>
      <p:sp>
        <p:nvSpPr>
          <p:cNvPr id="107" name="Espaço Reservado para Texto 10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r>
              <a:rPr lang="pt-BR" dirty="0"/>
              <a:t>Rua do Tuiuiú Amarelo, 123 | Jardim dos Tuiuiús </a:t>
            </a:r>
            <a:r>
              <a:rPr lang="pt-BR" dirty="0" smtClean="0"/>
              <a:t>| </a:t>
            </a:r>
          </a:p>
          <a:p>
            <a:r>
              <a:rPr lang="pt-BR" dirty="0" smtClean="0"/>
              <a:t>CEP</a:t>
            </a:r>
            <a:r>
              <a:rPr lang="pt-BR" dirty="0"/>
              <a:t>: 01234-000 | Rio de Janeiro - RJ - Brasil</a:t>
            </a:r>
          </a:p>
        </p:txBody>
      </p:sp>
      <p:sp>
        <p:nvSpPr>
          <p:cNvPr id="105" name="Espaço Reservado para Texto 10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110" name="Espaço Reservado para Texto 109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360.555.0150</a:t>
            </a:r>
            <a:endParaRPr lang="pt-BR" dirty="0"/>
          </a:p>
        </p:txBody>
      </p:sp>
      <p:sp>
        <p:nvSpPr>
          <p:cNvPr id="109" name="Espaço Reservado para Texto 108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111" name="Espaço Reservado para Texto 110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r>
              <a:rPr lang="pt-BR" dirty="0"/>
              <a:t>rcavalcanti@fabrikam.com</a:t>
            </a:r>
            <a:endParaRPr lang="pt-BR" dirty="0"/>
          </a:p>
        </p:txBody>
      </p:sp>
      <p:sp>
        <p:nvSpPr>
          <p:cNvPr id="106" name="Espaço Reservado para Texto 10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112" name="Espaço Reservado para Texto 111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www.contoso.com</a:t>
            </a:r>
            <a:endParaRPr lang="pt-BR" dirty="0"/>
          </a:p>
        </p:txBody>
      </p:sp>
      <p:sp>
        <p:nvSpPr>
          <p:cNvPr id="263" name="Espaço Reservado para Texto 262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64" name="Espaço Reservado para Texto 263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65" name="Espaço Reservado para Texto 264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66" name="Espaço Reservado para Texto 265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7" name="Espaço Reservado para Texto 116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67" name="Espaço Reservado para Texto 266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19" name="Espaço Reservado para Texto 118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68" name="Espaço Reservado para Texto 26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1" name="Espaço Reservado para Texto 120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69" name="Espaço Reservado para Texto 268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79" name="Espaço Reservado para Texto 278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80" name="Espaço Reservado para Texto 279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81" name="Espaço Reservado para Texto 280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82" name="Espaço Reservado para Texto 281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7" name="Espaço Reservado para Texto 126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83" name="Espaço Reservado para Texto 282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29" name="Espaço Reservado para Texto 128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84" name="Espaço Reservado para Texto 283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31" name="Espaço Reservado para Texto 130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85" name="Espaço Reservado para Texto 28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92" name="Espaço Reservado para Texto 19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93" name="Espaço Reservado para Texto 19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94" name="Espaço Reservado para Texto 19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95" name="Espaço Reservado para Texto 19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37" name="Espaço Reservado para Texto 136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196" name="Espaço Reservado para Texto 19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39" name="Espaço Reservado para Texto 138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198" name="Espaço Reservado para Texto 197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41" name="Espaço Reservado para Texto 14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00" name="Espaço Reservado para Texto 199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02" name="Espaço Reservado para Texto 20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04" name="Espaço Reservado para Texto 20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05" name="Espaço Reservado para Texto 20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06" name="Espaço Reservado para Texto 20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47" name="Espaço Reservado para Texto 146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07" name="Espaço Reservado para Texto 20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49" name="Espaço Reservado para Texto 148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08" name="Espaço Reservado para Texto 207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51" name="Espaço Reservado para Texto 150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09" name="Espaço Reservado para Texto 208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10" name="Espaço Reservado para Texto 209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11" name="Espaço Reservado para Texto 210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12" name="Espaço Reservado para Texto 211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13" name="Espaço Reservado para Texto 212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57" name="Espaço Reservado para Texto 156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14" name="Espaço Reservado para Texto 213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59" name="Espaço Reservado para Texto 158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15" name="Espaço Reservado para Texto 214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61" name="Espaço Reservado para Texto 160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16" name="Espaço Reservado para Texto 215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17" name="Espaço Reservado para Texto 216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18" name="Espaço Reservado para Texto 217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19" name="Espaço Reservado para Texto 218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20" name="Espaço Reservado para Texto 219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67" name="Espaço Reservado para Texto 16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21" name="Espaço Reservado para Texto 220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69" name="Espaço Reservado para Texto 16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22" name="Espaço Reservado para Texto 221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71" name="Espaço Reservado para Texto 170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23" name="Espaço Reservado para Texto 222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88" name="Espaço Reservado para Texto 28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89" name="Espaço Reservado para Texto 28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90" name="Espaço Reservado para Texto 28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91" name="Espaço Reservado para Texto 29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77" name="Espaço Reservado para Texto 176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92" name="Espaço Reservado para Texto 291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79" name="Espaço Reservado para Texto 178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293" name="Espaço Reservado para Texto 292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81" name="Espaço Reservado para Texto 180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294" name="Espaço Reservado para Texto 293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95" name="Espaço Reservado para Texto 294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96" name="Espaço Reservado para Texto 295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97" name="Espaço Reservado para Texto 296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98" name="Espaço Reservado para Texto 29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87" name="Espaço Reservado para Texto 186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299" name="Espaço Reservado para Texto 298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89" name="Espaço Reservado para Texto 188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300" name="Espaço Reservado para Texto 299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91" name="Espaço Reservado para Texto 190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301" name="Espaço Reservado para Texto 300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02" name="Espaço Reservado para Texto 301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03" name="Espaço Reservado para Texto 302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04" name="Espaço Reservado para Texto 303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05" name="Espaço Reservado para Texto 304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97" name="Espaço Reservado para Texto 196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TEL |</a:t>
            </a:r>
            <a:endParaRPr lang="pt-BR" dirty="0"/>
          </a:p>
        </p:txBody>
      </p:sp>
      <p:sp>
        <p:nvSpPr>
          <p:cNvPr id="306" name="Espaço Reservado para Texto 305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99" name="Espaço Reservado para Texto 198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EMAIL |</a:t>
            </a:r>
            <a:endParaRPr lang="pt-BR" dirty="0"/>
          </a:p>
        </p:txBody>
      </p:sp>
      <p:sp>
        <p:nvSpPr>
          <p:cNvPr id="307" name="Espaço Reservado para Texto 306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01" name="Espaço Reservado para Texto 200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WEB |</a:t>
            </a:r>
            <a:endParaRPr lang="pt-BR" dirty="0"/>
          </a:p>
        </p:txBody>
      </p:sp>
      <p:sp>
        <p:nvSpPr>
          <p:cNvPr id="308" name="Espaço Reservado para Texto 307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pic>
        <p:nvPicPr>
          <p:cNvPr id="203" name="Imagem 2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646199"/>
            <a:ext cx="585782" cy="25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Imagem 2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646199"/>
            <a:ext cx="585782" cy="25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Imagem 2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2473189"/>
            <a:ext cx="585782" cy="25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Imagem 2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2473189"/>
            <a:ext cx="585782" cy="25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Imagem 27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4301989"/>
            <a:ext cx="585782" cy="25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Imagem 2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4301989"/>
            <a:ext cx="585782" cy="25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Imagem 2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6130789"/>
            <a:ext cx="585782" cy="25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Imagem 2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6130789"/>
            <a:ext cx="585782" cy="25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Imagem 2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7959589"/>
            <a:ext cx="585782" cy="25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Imagem 2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7959589"/>
            <a:ext cx="585782" cy="259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ão de Visita Alinhado à Esquerda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B65996-8530-4C55-B9DB-479FD338E962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Personalizar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Cambria</vt:lpstr>
      <vt:lpstr>Cartão de Visita Alinhado à Esquerda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2013-07-31T18:58:07Z</dcterms:created>
  <dcterms:modified xsi:type="dcterms:W3CDTF">2014-03-20T10:51:58Z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