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2" r:id="rId14"/>
  </p:sldIdLst>
  <p:sldSz cx="7772400" cy="10058400"/>
  <p:notesSz cx="6858000" cy="9144000"/>
  <p:defaultTextStyle>
    <a:defPPr rtl="0">
      <a:defRPr lang="pt-BR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5676" autoAdjust="0"/>
  </p:normalViewPr>
  <p:slideViewPr>
    <p:cSldViewPr>
      <p:cViewPr varScale="1">
        <p:scale>
          <a:sx n="87" d="100"/>
          <a:sy n="87" d="100"/>
        </p:scale>
        <p:origin x="1854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53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DDD065DD-BF6A-4D88-A291-8D2229D13FA0}" type="datetime1">
              <a:rPr lang="pt-BR" smtClean="0"/>
              <a:pPr algn="r" rtl="0"/>
              <a:t>29/01/2014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1597CDF9-6557-4BC3-BB82-D9B239A3A6C5}" type="datetime1">
              <a:rPr lang="pt-BR" noProof="0" smtClean="0"/>
              <a:pPr algn="r"/>
              <a:t>29/01/2014</a:t>
            </a:fld>
            <a:endParaRPr lang="pt-BR" noProof="0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noProof="0" dirty="0" smtClean="0"/>
              <a:t>Personalize este banner com sua mensagem! Selecione a letra e adicione seu próprio texto. Use um caractere por slide.</a:t>
            </a:r>
          </a:p>
          <a:p>
            <a:pPr rtl="0"/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21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noProof="0" dirty="0"/>
              <a:t>Personalize este banner com sua mensagem! Selecione a letra e adicione seu próprio texto. Use um caractere por slide.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27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9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5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79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87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11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45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1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8" name="Forma Livre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9" name="Forma Livre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1" name="Forma Livre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2" name="Forma Livre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3" name="Forma Livre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24" name="Forma Livre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 smtClean="0"/>
              <a:t>X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0" name="Forma Livre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4" name="Forma Livre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5" name="Forma Livre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6" name="Forma Livre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8" name="Forma Livre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9" name="Forma Livre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20" name="Oval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21" name="Forma Livre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22" name="Forma Livre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23" name="Forma Livre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25" name="Forma Livre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24" name="Forma Livre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 smtClean="0"/>
              <a:t>X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0" name="Forma Livre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4" name="Forma Livre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5" name="Forma Livre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6" name="Forma Livre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24" name="Forma Livre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 smtClean="0"/>
              <a:t>X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8" name="Retângulo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9" name="Retângulo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1" name="Retângulo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2" name="Retângulo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24" name="Forma Livre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 smtClean="0"/>
              <a:t>X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8" name="Forma Livre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9" name="Forma Livre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1" name="Forma Livre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2" name="Forma Livre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3" name="Forma Livre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24" name="Forma Livre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 smtClean="0"/>
              <a:t>X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0" name="Forma Livre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3" name="Forma Livre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4" name="Forma Livre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15" name="Forma Livre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24" name="Forma Livre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 smtClean="0"/>
              <a:t>X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4395A-56AF-4C16-BFFC-463FA88F6C39}" type="datetime1">
              <a:rPr lang="pt-BR" noProof="0" smtClean="0"/>
              <a:pPr/>
              <a:t>29/01/2014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sz="45000" dirty="0" smtClean="0"/>
              <a:t>B</a:t>
            </a:r>
            <a:endParaRPr lang="pt-BR" sz="45000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736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V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y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</p:sld>
</file>

<file path=ppt/theme/theme1.xml><?xml version="1.0" encoding="utf-8"?>
<a:theme xmlns:a="http://schemas.openxmlformats.org/drawingml/2006/main" name="BANNER DE BOA VIAGEM">
  <a:themeElements>
    <a:clrScheme name="Bon Voyage 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nVoyageBanner.potx" id="{F1D66525-BBB6-43F8-8CD9-BB7407F11F0A}" vid="{B7EDA22D-9D22-4000-80D8-7D4388B4EBA1}"/>
    </a:ext>
  </a:extLst>
</a:theme>
</file>

<file path=ppt/theme/theme2.xml><?xml version="1.0" encoding="utf-8"?>
<a:theme xmlns:a="http://schemas.openxmlformats.org/drawingml/2006/main" name="Tema do Offic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656AA5-0BFA-4502-B875-7B13A8ABEF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9BE731E-64E1-45D5-965D-727304D979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B077E2-31FB-47CF-817F-12C6CA60E10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240</Words>
  <Application>Microsoft Office PowerPoint</Application>
  <PresentationFormat>Personalizar</PresentationFormat>
  <Paragraphs>30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Arial Black</vt:lpstr>
      <vt:lpstr>BANNER DE BOA VIAGEM</vt:lpstr>
      <vt:lpstr>B</vt:lpstr>
      <vt:lpstr>o</vt:lpstr>
      <vt:lpstr>n</vt:lpstr>
      <vt:lpstr>V</vt:lpstr>
      <vt:lpstr>o</vt:lpstr>
      <vt:lpstr>y</vt:lpstr>
      <vt:lpstr>a</vt:lpstr>
      <vt:lpstr>g</vt:lpstr>
      <vt:lpstr>e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2013-07-31T17:43:04Z</dcterms:created>
  <dcterms:modified xsi:type="dcterms:W3CDTF">2014-01-29T12:25:30Z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