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7772400" cy="10058400"/>
  <p:notesSz cx="6858000" cy="9144000"/>
  <p:defaultTextStyle>
    <a:defPPr rtl="0">
      <a:defRPr lang="pt-B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9" autoAdjust="0"/>
    <p:restoredTop sz="95676" autoAdjust="0"/>
  </p:normalViewPr>
  <p:slideViewPr>
    <p:cSldViewPr>
      <p:cViewPr varScale="1">
        <p:scale>
          <a:sx n="65" d="100"/>
          <a:sy n="65" d="100"/>
        </p:scale>
        <p:origin x="1536" y="9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5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7F73401-5E8E-4F28-ABEE-83B68F527840}" type="datetime1">
              <a:rPr lang="pt-BR" smtClean="0"/>
              <a:pPr algn="r" rtl="0"/>
              <a:t>24/01/2014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54213F50-A035-4C9C-A4A3-74DBFFE5F89B}" type="datetime1">
              <a:rPr lang="pt-BR" noProof="0" smtClean="0"/>
              <a:pPr algn="r"/>
              <a:t>24/01/2014</a:t>
            </a:fld>
            <a:endParaRPr lang="pt-BR" noProof="0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Personalize este banner com sua mensagem! Selecione a letra e adicione seu próprio texto. Use um caractere por slide.</a:t>
            </a:r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arredond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arredond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4" name="Conector Re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2207" noProof="0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rtlCol="0" anchor="ctr">
            <a:noAutofit/>
          </a:bodyPr>
          <a:lstStyle>
            <a:lvl1pPr algn="ctr" rtl="0">
              <a:defRPr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 dirty="0" smtClean="0"/>
              <a:t>x</a:t>
            </a:r>
            <a:endParaRPr lang="pt-BR" noProof="0" dirty="0"/>
          </a:p>
        </p:txBody>
      </p:sp>
      <p:sp>
        <p:nvSpPr>
          <p:cNvPr id="15" name="Caixa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pt-BR" sz="1320" noProof="0" dirty="0" smtClean="0"/>
              <a:t>Corte ao longo da linha</a:t>
            </a:r>
            <a:r>
              <a:rPr lang="pt-BR" sz="1320" baseline="0" noProof="0" dirty="0" smtClean="0"/>
              <a:t> pontilhada</a:t>
            </a:r>
            <a:endParaRPr lang="pt-BR" sz="1320" noProof="0" dirty="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6C7A-550B-45FF-9372-A6B4A756AC10}" type="datetime1">
              <a:rPr lang="pt-BR" noProof="0" smtClean="0"/>
              <a:pPr/>
              <a:t>24/01/2014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b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Ê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 smtClean="0"/>
              <a:t>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V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,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NER DE MENINO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Personalizar</PresentationFormat>
  <Paragraphs>42</Paragraphs>
  <Slides>14</Slides>
  <Notes>14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BANNER DE MENINO A</vt:lpstr>
      <vt:lpstr>B</vt:lpstr>
      <vt:lpstr>e</vt:lpstr>
      <vt:lpstr>M</vt:lpstr>
      <vt:lpstr>V</vt:lpstr>
      <vt:lpstr>I</vt:lpstr>
      <vt:lpstr>N</vt:lpstr>
      <vt:lpstr>D</vt:lpstr>
      <vt:lpstr>O</vt:lpstr>
      <vt:lpstr>,</vt:lpstr>
      <vt:lpstr>b</vt:lpstr>
      <vt:lpstr>E</vt:lpstr>
      <vt:lpstr>b</vt:lpstr>
      <vt:lpstr>Ê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2014-01-24T15:42:02Z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