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 autoAdjust="0"/>
    <p:restoredTop sz="95652" autoAdjust="0"/>
  </p:normalViewPr>
  <p:slideViewPr>
    <p:cSldViewPr snapToGrid="0">
      <p:cViewPr varScale="1">
        <p:scale>
          <a:sx n="103" d="100"/>
          <a:sy n="103" d="100"/>
        </p:scale>
        <p:origin x="114" y="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Text]"/>
      <dgm:spPr/>
      <dgm:t>
        <a:bodyPr/>
        <a:lstStyle/>
        <a:p>
          <a:r>
            <a:rPr lang="pt-BR" u="none" noProof="0" dirty="0" smtClean="0"/>
            <a:t>Primeiro dia de aula</a:t>
          </a:r>
          <a:endParaRPr lang="pt-BR" u="none" noProof="0" dirty="0"/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pt-BR" u="none" noProof="0" dirty="0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pt-BR" u="none" noProof="0" dirty="0"/>
        </a:p>
      </dgm:t>
    </dgm:pt>
    <dgm:pt modelId="{C2FA0BAB-FDC3-4AE0-86F6-722946E72E0B}">
      <dgm:prSet phldrT="[Text]"/>
      <dgm:spPr/>
      <dgm:t>
        <a:bodyPr/>
        <a:lstStyle/>
        <a:p>
          <a:r>
            <a:rPr lang="pt-BR" u="none" noProof="0" dirty="0" smtClean="0"/>
            <a:t>15 de agosto</a:t>
          </a:r>
          <a:endParaRPr lang="pt-BR" u="none" noProof="0" dirty="0"/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pt-BR" u="none" noProof="0" dirty="0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pt-BR" u="none" noProof="0" dirty="0"/>
        </a:p>
      </dgm:t>
    </dgm:pt>
    <dgm:pt modelId="{1C0E0690-0D28-498A-9713-AAA00D9F988C}">
      <dgm:prSet phldrT="[Text]"/>
      <dgm:spPr/>
      <dgm:t>
        <a:bodyPr/>
        <a:lstStyle/>
        <a:p>
          <a:r>
            <a:rPr lang="pt-BR" u="none" noProof="0" dirty="0" smtClean="0"/>
            <a:t>Teste </a:t>
          </a:r>
          <a:r>
            <a:rPr lang="pt-BR" u="none" noProof="0" dirty="0" smtClean="0"/>
            <a:t>nº 1</a:t>
          </a:r>
          <a:endParaRPr lang="pt-BR" u="none" noProof="0" dirty="0"/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pt-BR" u="none" noProof="0" dirty="0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pt-BR" u="none" noProof="0" dirty="0"/>
        </a:p>
      </dgm:t>
    </dgm:pt>
    <dgm:pt modelId="{814FBD6B-E8B9-4A8A-99A6-3C744024F994}">
      <dgm:prSet phldrT="[Text]"/>
      <dgm:spPr/>
      <dgm:t>
        <a:bodyPr/>
        <a:lstStyle/>
        <a:p>
          <a:r>
            <a:rPr lang="pt-BR" u="none" noProof="0" dirty="0" smtClean="0"/>
            <a:t>9 de outubro</a:t>
          </a:r>
          <a:endParaRPr lang="pt-BR" u="none" noProof="0" dirty="0"/>
        </a:p>
      </dgm:t>
    </dgm:pt>
    <dgm:pt modelId="{AE47D0DD-79C5-4DC7-8A18-862C95366DE5}" type="parTrans" cxnId="{986B94E3-352B-4CB1-8562-C383188E02D7}">
      <dgm:prSet/>
      <dgm:spPr/>
      <dgm:t>
        <a:bodyPr/>
        <a:lstStyle/>
        <a:p>
          <a:endParaRPr lang="pt-BR" u="none" noProof="0" dirty="0"/>
        </a:p>
      </dgm:t>
    </dgm:pt>
    <dgm:pt modelId="{ABC08D6C-03A8-45C5-9D67-9A046D3CA252}" type="sibTrans" cxnId="{986B94E3-352B-4CB1-8562-C383188E02D7}">
      <dgm:prSet/>
      <dgm:spPr/>
      <dgm:t>
        <a:bodyPr/>
        <a:lstStyle/>
        <a:p>
          <a:endParaRPr lang="pt-BR" u="none" noProof="0" dirty="0"/>
        </a:p>
      </dgm:t>
    </dgm:pt>
    <dgm:pt modelId="{30E7E69C-CFDD-4141-8033-E02187194337}">
      <dgm:prSet phldrT="[Text]"/>
      <dgm:spPr/>
      <dgm:t>
        <a:bodyPr/>
        <a:lstStyle/>
        <a:p>
          <a:r>
            <a:rPr lang="pt-BR" u="none" noProof="0" dirty="0" smtClean="0"/>
            <a:t>Prazo do artigo de pesquisa</a:t>
          </a:r>
          <a:endParaRPr lang="pt-BR" u="none" noProof="0" dirty="0"/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pt-BR" u="none" noProof="0" dirty="0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pt-BR" u="none" noProof="0" dirty="0"/>
        </a:p>
      </dgm:t>
    </dgm:pt>
    <dgm:pt modelId="{58E0917B-7C9B-4987-80F4-1B70ACE949A4}">
      <dgm:prSet phldrT="[Text]"/>
      <dgm:spPr/>
      <dgm:t>
        <a:bodyPr/>
        <a:lstStyle/>
        <a:p>
          <a:r>
            <a:rPr lang="pt-BR" u="none" noProof="0" dirty="0" smtClean="0"/>
            <a:t>10 de janeiro</a:t>
          </a:r>
          <a:endParaRPr lang="pt-BR" u="none" noProof="0" dirty="0"/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pt-BR" u="none" noProof="0" dirty="0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pt-BR" u="none" noProof="0" dirty="0"/>
        </a:p>
      </dgm:t>
    </dgm:pt>
    <dgm:pt modelId="{70FC1ADB-F403-4C8D-9765-CD47B92C50B7}">
      <dgm:prSet phldrT="[Text]"/>
      <dgm:spPr/>
      <dgm:t>
        <a:bodyPr/>
        <a:lstStyle/>
        <a:p>
          <a:r>
            <a:rPr lang="pt-BR" u="none" noProof="0" smtClean="0"/>
            <a:t>Teste </a:t>
          </a:r>
          <a:r>
            <a:rPr lang="pt-BR" u="none" noProof="0" smtClean="0"/>
            <a:t>nº 2</a:t>
          </a:r>
          <a:endParaRPr lang="pt-BR" u="none" noProof="0" dirty="0"/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pt-BR" u="none" noProof="0" dirty="0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pt-BR" u="none" noProof="0" dirty="0"/>
        </a:p>
      </dgm:t>
    </dgm:pt>
    <dgm:pt modelId="{309755A1-CC05-44A2-9B1C-44B820106082}">
      <dgm:prSet phldrT="[Text]"/>
      <dgm:spPr/>
      <dgm:t>
        <a:bodyPr/>
        <a:lstStyle/>
        <a:p>
          <a:r>
            <a:rPr lang="pt-BR" u="none" noProof="0" dirty="0" smtClean="0"/>
            <a:t>18 de março</a:t>
          </a:r>
          <a:endParaRPr lang="pt-BR" u="none" noProof="0" dirty="0"/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pt-BR" u="none" noProof="0" dirty="0"/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pt-BR" u="none" noProof="0" dirty="0"/>
        </a:p>
      </dgm:t>
    </dgm:pt>
    <dgm:pt modelId="{995A1454-1744-47A0-9EA0-ADD8F0B949A8}">
      <dgm:prSet phldrT="[Text]"/>
      <dgm:spPr/>
      <dgm:t>
        <a:bodyPr/>
        <a:lstStyle/>
        <a:p>
          <a:r>
            <a:rPr lang="pt-BR" u="none" noProof="0" dirty="0" smtClean="0"/>
            <a:t>Prazo do projeto final</a:t>
          </a:r>
          <a:endParaRPr lang="pt-BR" u="none" noProof="0" dirty="0"/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pt-BR" u="none" noProof="0" dirty="0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pt-BR" u="none" noProof="0" dirty="0"/>
        </a:p>
      </dgm:t>
    </dgm:pt>
    <dgm:pt modelId="{0A5B6C51-D9EE-4E10-8666-D2A1A5D83D07}">
      <dgm:prSet phldrT="[Text]"/>
      <dgm:spPr/>
      <dgm:t>
        <a:bodyPr/>
        <a:lstStyle/>
        <a:p>
          <a:r>
            <a:rPr lang="pt-BR" u="none" noProof="0" dirty="0" smtClean="0"/>
            <a:t>26 de maio</a:t>
          </a:r>
          <a:endParaRPr lang="pt-BR" u="none" noProof="0" dirty="0"/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pt-BR" u="none" noProof="0" dirty="0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pt-BR" u="none" noProof="0" dirty="0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20A3A-5323-47FA-A501-DB9E770BAE3D}" type="pres">
      <dgm:prSet presAssocID="{11AE9903-8A7D-40BB-AF2D-0827DA2C4880}" presName="circleA" presStyleLbl="node1" presStyleIdx="0" presStyleCnt="5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E9942-3612-4795-A6AA-72B58A68559F}" type="pres">
      <dgm:prSet presAssocID="{1C0E0690-0D28-498A-9713-AAA00D9F988C}" presName="circleB" presStyleLbl="node1" presStyleIdx="1" presStyleCnt="5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75857-E643-48BD-A6CE-76C56D189731}" type="pres">
      <dgm:prSet presAssocID="{30E7E69C-CFDD-4141-8033-E02187194337}" presName="circleA" presStyleLbl="node1" presStyleIdx="2" presStyleCnt="5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DEAE2-5E91-451B-9FD4-F8E2742DA4C0}" type="pres">
      <dgm:prSet presAssocID="{70FC1ADB-F403-4C8D-9765-CD47B92C50B7}" presName="circleB" presStyleLbl="node1" presStyleIdx="3" presStyleCnt="5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B56C067-757B-4BDD-9090-681BB1F9C0D8}" type="pres">
      <dgm:prSet presAssocID="{995A1454-1744-47A0-9EA0-ADD8F0B949A8}" presName="compositeA" presStyleCnt="0"/>
      <dgm:spPr/>
    </dgm:pt>
    <dgm:pt modelId="{30B16C26-603B-4732-B0BF-C0E587E16919}" type="pres">
      <dgm:prSet presAssocID="{995A1454-1744-47A0-9EA0-ADD8F0B949A8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CA11-B5C5-45A6-B08F-3CD31F50CF35}" type="pres">
      <dgm:prSet presAssocID="{995A1454-1744-47A0-9EA0-ADD8F0B949A8}" presName="circleA" presStyleLbl="node1" presStyleIdx="4" presStyleCnt="5"/>
      <dgm:spPr/>
    </dgm:pt>
    <dgm:pt modelId="{F5E186BA-2F4F-4115-87C9-DF7877E6A9C6}" type="pres">
      <dgm:prSet presAssocID="{995A1454-1744-47A0-9EA0-ADD8F0B949A8}" presName="spaceA" presStyleCnt="0"/>
      <dgm:spPr/>
    </dgm:pt>
  </dgm:ptLst>
  <dgm:cxnLst>
    <dgm:cxn modelId="{CC2AF748-5177-450B-8AD9-FFA103881CEC}" type="presOf" srcId="{0A5B6C51-D9EE-4E10-8666-D2A1A5D83D07}" destId="{30B16C26-603B-4732-B0BF-C0E587E16919}" srcOrd="0" destOrd="1" presId="urn:microsoft.com/office/officeart/2005/8/layout/hProcess11"/>
    <dgm:cxn modelId="{10A5540A-7A6C-4AD6-9BE3-4C58436DB8BF}" type="presOf" srcId="{58E0917B-7C9B-4987-80F4-1B70ACE949A4}" destId="{7E066FCD-E543-4D62-B391-28AD7BF1F33D}" srcOrd="0" destOrd="1" presId="urn:microsoft.com/office/officeart/2005/8/layout/hProcess11"/>
    <dgm:cxn modelId="{ACBD6BCB-C5A9-43C2-976D-956B0E2958CF}" srcId="{A82EBBEB-02CA-450A-ADF0-7E1C99D8D2D1}" destId="{995A1454-1744-47A0-9EA0-ADD8F0B949A8}" srcOrd="4" destOrd="0" parTransId="{05E5A0CC-2942-4506-B841-382089CE30C4}" sibTransId="{545273A2-D1D0-4ADE-B97D-384AD2E19D22}"/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A46806AB-9C4C-4BEA-9AFF-EAE87BCF6C74}" type="presOf" srcId="{814FBD6B-E8B9-4A8A-99A6-3C744024F994}" destId="{23DCC597-2234-4D4F-96BB-AAFC5589CBAE}" srcOrd="0" destOrd="1" presId="urn:microsoft.com/office/officeart/2005/8/layout/hProcess11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986B94E3-352B-4CB1-8562-C383188E02D7}" srcId="{1C0E0690-0D28-498A-9713-AAA00D9F988C}" destId="{814FBD6B-E8B9-4A8A-99A6-3C744024F994}" srcOrd="0" destOrd="0" parTransId="{AE47D0DD-79C5-4DC7-8A18-862C95366DE5}" sibTransId="{ABC08D6C-03A8-45C5-9D67-9A046D3CA252}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81F3DB24-B5C0-457A-8E42-0F9A16234336}" type="presOf" srcId="{70FC1ADB-F403-4C8D-9765-CD47B92C50B7}" destId="{5167A019-C963-46E0-913F-26C35A8A3A2A}" srcOrd="0" destOrd="0" presId="urn:microsoft.com/office/officeart/2005/8/layout/hProcess11"/>
    <dgm:cxn modelId="{654ACD01-4646-4032-8139-AC47DEF0EB11}" type="presOf" srcId="{309755A1-CC05-44A2-9B1C-44B820106082}" destId="{5167A019-C963-46E0-913F-26C35A8A3A2A}" srcOrd="0" destOrd="1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B27AA8B9-3C25-4010-8104-104668FE2652}" type="presOf" srcId="{30E7E69C-CFDD-4141-8033-E02187194337}" destId="{7E066FCD-E543-4D62-B391-28AD7BF1F33D}" srcOrd="0" destOrd="0" presId="urn:microsoft.com/office/officeart/2005/8/layout/hProcess11"/>
    <dgm:cxn modelId="{FC83C3AF-7E4C-4AFC-95CF-0BFD825DAA13}" type="presOf" srcId="{995A1454-1744-47A0-9EA0-ADD8F0B949A8}" destId="{30B16C26-603B-4732-B0BF-C0E587E16919}" srcOrd="0" destOrd="0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AA0A1F7C-75CE-4989-A8B8-640ECA17A918}" type="presParOf" srcId="{644FC417-65C4-4A14-9BD3-0B4FE4983038}" destId="{B05C7BC1-12DC-4B6D-AF8F-61290D245B99}" srcOrd="4" destOrd="0" presId="urn:microsoft.com/office/officeart/2005/8/layout/hProcess11"/>
    <dgm:cxn modelId="{75D945B0-CA5B-4118-94A9-27EFD31C22AE}" type="presParOf" srcId="{B05C7BC1-12DC-4B6D-AF8F-61290D245B99}" destId="{7E066FCD-E543-4D62-B391-28AD7BF1F33D}" srcOrd="0" destOrd="0" presId="urn:microsoft.com/office/officeart/2005/8/layout/hProcess11"/>
    <dgm:cxn modelId="{B3A0FAB8-5A72-41A0-8741-01CAEFEB9F13}" type="presParOf" srcId="{B05C7BC1-12DC-4B6D-AF8F-61290D245B99}" destId="{DDB75857-E643-48BD-A6CE-76C56D189731}" srcOrd="1" destOrd="0" presId="urn:microsoft.com/office/officeart/2005/8/layout/hProcess11"/>
    <dgm:cxn modelId="{3141E506-A060-4A05-834D-8FDFDE709590}" type="presParOf" srcId="{B05C7BC1-12DC-4B6D-AF8F-61290D245B99}" destId="{5E360312-BF1B-4776-8AFC-DA46428FFE53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F751B975-0223-4A65-8208-3242BC17D170}" type="presParOf" srcId="{644FC417-65C4-4A14-9BD3-0B4FE4983038}" destId="{2638DE43-B835-4692-8B6D-859AE60F2741}" srcOrd="6" destOrd="0" presId="urn:microsoft.com/office/officeart/2005/8/layout/hProcess11"/>
    <dgm:cxn modelId="{408CECD5-4062-43E2-AF73-05099AA6C8FC}" type="presParOf" srcId="{2638DE43-B835-4692-8B6D-859AE60F2741}" destId="{5167A019-C963-46E0-913F-26C35A8A3A2A}" srcOrd="0" destOrd="0" presId="urn:microsoft.com/office/officeart/2005/8/layout/hProcess11"/>
    <dgm:cxn modelId="{9B354416-5F6C-4DBE-8362-9B5A413F1F6F}" type="presParOf" srcId="{2638DE43-B835-4692-8B6D-859AE60F2741}" destId="{1C4DEAE2-5E91-451B-9FD4-F8E2742DA4C0}" srcOrd="1" destOrd="0" presId="urn:microsoft.com/office/officeart/2005/8/layout/hProcess11"/>
    <dgm:cxn modelId="{546B5C21-E3CF-419D-AF75-DA36110E727C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CB553D56-F4CC-4129-9BA6-0816B3168495}" type="presParOf" srcId="{644FC417-65C4-4A14-9BD3-0B4FE4983038}" destId="{8B56C067-757B-4BDD-9090-681BB1F9C0D8}" srcOrd="8" destOrd="0" presId="urn:microsoft.com/office/officeart/2005/8/layout/hProcess11"/>
    <dgm:cxn modelId="{33D137A3-964D-429A-AA8F-3DB6CB27BB0F}" type="presParOf" srcId="{8B56C067-757B-4BDD-9090-681BB1F9C0D8}" destId="{30B16C26-603B-4732-B0BF-C0E587E16919}" srcOrd="0" destOrd="0" presId="urn:microsoft.com/office/officeart/2005/8/layout/hProcess11"/>
    <dgm:cxn modelId="{9BA8C1EC-1280-4B8E-A277-887E7443FBB5}" type="presParOf" srcId="{8B56C067-757B-4BDD-9090-681BB1F9C0D8}" destId="{9A02CA11-B5C5-45A6-B08F-3CD31F50CF35}" srcOrd="1" destOrd="0" presId="urn:microsoft.com/office/officeart/2005/8/layout/hProcess11"/>
    <dgm:cxn modelId="{AC5FD3EC-2E98-4916-B276-B45F8BFF1728}" type="presParOf" srcId="{8B56C067-757B-4BDD-9090-681BB1F9C0D8}" destId="{F5E186BA-2F4F-4115-87C9-DF7877E6A9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0" y="1357884"/>
          <a:ext cx="9902952" cy="1810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3916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1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u="none" kern="1200" noProof="0" dirty="0" smtClean="0"/>
            <a:t>Primeiro dia de aula</a:t>
          </a:r>
          <a:endParaRPr lang="pt-BR" sz="2300" u="none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u="none" kern="1200" noProof="0" dirty="0" smtClean="0"/>
            <a:t>15 de agosto</a:t>
          </a:r>
          <a:endParaRPr lang="pt-BR" sz="1800" u="none" kern="1200" noProof="0" dirty="0"/>
        </a:p>
      </dsp:txBody>
      <dsp:txXfrm>
        <a:off x="3916" y="0"/>
        <a:ext cx="1712466" cy="1810512"/>
      </dsp:txXfrm>
    </dsp:sp>
    <dsp:sp modelId="{D1720A3A-5323-47FA-A501-DB9E770BAE3D}">
      <dsp:nvSpPr>
        <dsp:cNvPr id="0" name=""/>
        <dsp:cNvSpPr/>
      </dsp:nvSpPr>
      <dsp:spPr>
        <a:xfrm>
          <a:off x="63383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C597-2234-4D4F-96BB-AAFC5589CBAE}">
      <dsp:nvSpPr>
        <dsp:cNvPr id="0" name=""/>
        <dsp:cNvSpPr/>
      </dsp:nvSpPr>
      <dsp:spPr>
        <a:xfrm>
          <a:off x="1802006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1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u="none" kern="1200" noProof="0" dirty="0" smtClean="0"/>
            <a:t>Teste </a:t>
          </a:r>
          <a:r>
            <a:rPr lang="pt-BR" sz="2300" u="none" kern="1200" noProof="0" dirty="0" smtClean="0"/>
            <a:t>nº 1</a:t>
          </a:r>
          <a:endParaRPr lang="pt-BR" sz="2300" u="none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u="none" kern="1200" noProof="0" dirty="0" smtClean="0"/>
            <a:t>9 de outubro</a:t>
          </a:r>
          <a:endParaRPr lang="pt-BR" sz="1800" u="none" kern="1200" noProof="0" dirty="0"/>
        </a:p>
      </dsp:txBody>
      <dsp:txXfrm>
        <a:off x="1802006" y="2715768"/>
        <a:ext cx="1712466" cy="1810512"/>
      </dsp:txXfrm>
    </dsp:sp>
    <dsp:sp modelId="{DAAE9942-3612-4795-A6AA-72B58A68559F}">
      <dsp:nvSpPr>
        <dsp:cNvPr id="0" name=""/>
        <dsp:cNvSpPr/>
      </dsp:nvSpPr>
      <dsp:spPr>
        <a:xfrm>
          <a:off x="243192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411242"/>
                <a:satOff val="-2167"/>
                <a:lumOff val="-343"/>
                <a:alphaOff val="0"/>
                <a:shade val="47500"/>
                <a:satMod val="137000"/>
              </a:schemeClr>
            </a:gs>
            <a:gs pos="55000">
              <a:schemeClr val="accent4">
                <a:hueOff val="2411242"/>
                <a:satOff val="-2167"/>
                <a:lumOff val="-343"/>
                <a:alphaOff val="0"/>
                <a:shade val="69000"/>
                <a:satMod val="137000"/>
              </a:schemeClr>
            </a:gs>
            <a:gs pos="100000">
              <a:schemeClr val="accent4">
                <a:hueOff val="2411242"/>
                <a:satOff val="-2167"/>
                <a:lumOff val="-34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66FCD-E543-4D62-B391-28AD7BF1F33D}">
      <dsp:nvSpPr>
        <dsp:cNvPr id="0" name=""/>
        <dsp:cNvSpPr/>
      </dsp:nvSpPr>
      <dsp:spPr>
        <a:xfrm>
          <a:off x="3600095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1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u="none" kern="1200" noProof="0" dirty="0" smtClean="0"/>
            <a:t>Prazo do artigo de pesquisa</a:t>
          </a:r>
          <a:endParaRPr lang="pt-BR" sz="2300" u="none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u="none" kern="1200" noProof="0" dirty="0" smtClean="0"/>
            <a:t>10 de janeiro</a:t>
          </a:r>
          <a:endParaRPr lang="pt-BR" sz="1800" u="none" kern="1200" noProof="0" dirty="0"/>
        </a:p>
      </dsp:txBody>
      <dsp:txXfrm>
        <a:off x="3600095" y="0"/>
        <a:ext cx="1712466" cy="1810512"/>
      </dsp:txXfrm>
    </dsp:sp>
    <dsp:sp modelId="{DDB75857-E643-48BD-A6CE-76C56D189731}">
      <dsp:nvSpPr>
        <dsp:cNvPr id="0" name=""/>
        <dsp:cNvSpPr/>
      </dsp:nvSpPr>
      <dsp:spPr>
        <a:xfrm>
          <a:off x="4230014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4822484"/>
                <a:satOff val="-4333"/>
                <a:lumOff val="-686"/>
                <a:alphaOff val="0"/>
                <a:shade val="47500"/>
                <a:satMod val="137000"/>
              </a:schemeClr>
            </a:gs>
            <a:gs pos="55000">
              <a:schemeClr val="accent4">
                <a:hueOff val="4822484"/>
                <a:satOff val="-4333"/>
                <a:lumOff val="-686"/>
                <a:alphaOff val="0"/>
                <a:shade val="69000"/>
                <a:satMod val="137000"/>
              </a:schemeClr>
            </a:gs>
            <a:gs pos="100000">
              <a:schemeClr val="accent4">
                <a:hueOff val="4822484"/>
                <a:satOff val="-4333"/>
                <a:lumOff val="-68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67A019-C963-46E0-913F-26C35A8A3A2A}">
      <dsp:nvSpPr>
        <dsp:cNvPr id="0" name=""/>
        <dsp:cNvSpPr/>
      </dsp:nvSpPr>
      <dsp:spPr>
        <a:xfrm>
          <a:off x="5398184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1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u="none" kern="1200" noProof="0" smtClean="0"/>
            <a:t>Teste </a:t>
          </a:r>
          <a:r>
            <a:rPr lang="pt-BR" sz="2300" u="none" kern="1200" noProof="0" smtClean="0"/>
            <a:t>nº 2</a:t>
          </a:r>
          <a:endParaRPr lang="pt-BR" sz="2300" u="none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u="none" kern="1200" noProof="0" dirty="0" smtClean="0"/>
            <a:t>18 de março</a:t>
          </a:r>
          <a:endParaRPr lang="pt-BR" sz="1800" u="none" kern="1200" noProof="0" dirty="0"/>
        </a:p>
      </dsp:txBody>
      <dsp:txXfrm>
        <a:off x="5398184" y="2715768"/>
        <a:ext cx="1712466" cy="1810512"/>
      </dsp:txXfrm>
    </dsp:sp>
    <dsp:sp modelId="{1C4DEAE2-5E91-451B-9FD4-F8E2742DA4C0}">
      <dsp:nvSpPr>
        <dsp:cNvPr id="0" name=""/>
        <dsp:cNvSpPr/>
      </dsp:nvSpPr>
      <dsp:spPr>
        <a:xfrm>
          <a:off x="602810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7233727"/>
                <a:satOff val="-6500"/>
                <a:lumOff val="-1030"/>
                <a:alphaOff val="0"/>
                <a:shade val="47500"/>
                <a:satMod val="137000"/>
              </a:schemeClr>
            </a:gs>
            <a:gs pos="55000">
              <a:schemeClr val="accent4">
                <a:hueOff val="7233727"/>
                <a:satOff val="-6500"/>
                <a:lumOff val="-1030"/>
                <a:alphaOff val="0"/>
                <a:shade val="69000"/>
                <a:satMod val="137000"/>
              </a:schemeClr>
            </a:gs>
            <a:gs pos="100000">
              <a:schemeClr val="accent4">
                <a:hueOff val="7233727"/>
                <a:satOff val="-6500"/>
                <a:lumOff val="-103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B16C26-603B-4732-B0BF-C0E587E16919}">
      <dsp:nvSpPr>
        <dsp:cNvPr id="0" name=""/>
        <dsp:cNvSpPr/>
      </dsp:nvSpPr>
      <dsp:spPr>
        <a:xfrm>
          <a:off x="7196274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1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u="none" kern="1200" noProof="0" dirty="0" smtClean="0"/>
            <a:t>Prazo do projeto final</a:t>
          </a:r>
          <a:endParaRPr lang="pt-BR" sz="2300" u="none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u="none" kern="1200" noProof="0" dirty="0" smtClean="0"/>
            <a:t>26 de maio</a:t>
          </a:r>
          <a:endParaRPr lang="pt-BR" sz="1800" u="none" kern="1200" noProof="0" dirty="0"/>
        </a:p>
      </dsp:txBody>
      <dsp:txXfrm>
        <a:off x="7196274" y="0"/>
        <a:ext cx="1712466" cy="1810512"/>
      </dsp:txXfrm>
    </dsp:sp>
    <dsp:sp modelId="{9A02CA11-B5C5-45A6-B08F-3CD31F50CF35}">
      <dsp:nvSpPr>
        <dsp:cNvPr id="0" name=""/>
        <dsp:cNvSpPr/>
      </dsp:nvSpPr>
      <dsp:spPr>
        <a:xfrm>
          <a:off x="782619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hade val="47500"/>
                <a:satMod val="137000"/>
              </a:schemeClr>
            </a:gs>
            <a:gs pos="55000">
              <a:schemeClr val="accent4">
                <a:hueOff val="9644969"/>
                <a:satOff val="-8667"/>
                <a:lumOff val="-1373"/>
                <a:alphaOff val="0"/>
                <a:shade val="69000"/>
                <a:satMod val="137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49F7FE0A-7BF7-4715-BF3F-F61329709B83}" type="datetime1">
              <a:rPr lang="pt-BR" smtClean="0"/>
              <a:t>18/12/2013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BR" dirty="0" smtClean="0"/>
              <a:t>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76455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F5E01993-190C-4A3E-BABE-31AD080CF3E5}" type="datetime1">
              <a:rPr lang="pt-BR" smtClean="0"/>
              <a:t>18/12/2013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19832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0688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lang="pt-BR" sz="2800" b="0" i="0" u="none" strike="noStrike" baseline="0" smtClean="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pt-BR" sz="2800" b="0" i="0" u="none" strike="noStrike" kern="1200" baseline="0" dirty="0" smtClean="0">
                <a:solidFill>
                  <a:srgbClr val="FFFFFF"/>
                </a:solidFill>
                <a:latin typeface="Georgia" panose="02040502050405020303" pitchFamily="18" charset="0"/>
              </a:rPr>
              <a:t>Clique para editar o estilo de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BCA291-2C1D-4452-BFE6-5CBE53961283}" type="datetime1">
              <a:rPr lang="pt-BR" smtClean="0"/>
              <a:t>18/12/2013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9D6835-90BA-44AB-A4CA-71188512DA02}" type="datetime1">
              <a:rPr lang="pt-BR" smtClean="0"/>
              <a:t>18/12/2013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950E54-6975-498D-8ADC-08B46FEE0B49}" type="datetime1">
              <a:rPr lang="pt-BR" smtClean="0"/>
              <a:t>18/12/2013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327A96-2058-42C0-A0F2-D30A4280060B}" type="datetime1">
              <a:rPr lang="pt-BR" smtClean="0"/>
              <a:t>18/12/2013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 algn="l" rtl="0">
              <a:defRPr sz="6000" b="0"/>
            </a:lvl1pPr>
          </a:lstStyle>
          <a:p>
            <a:pPr rtl="0"/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dirty="0" smtClean="0"/>
              <a:t>Clique para editar o texto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E4FCB1-3E1E-4CF2-B978-52E8FA4403CE}" type="datetime1">
              <a:rPr lang="pt-BR" smtClean="0"/>
              <a:t>18/12/2013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573180-7A86-47FA-9627-2ACD9336049C}" type="datetime1">
              <a:rPr lang="pt-BR" smtClean="0"/>
              <a:t>18/12/2013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dirty="0" smtClean="0"/>
              <a:t>Clique para editar o texto mestre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dirty="0" smtClean="0"/>
              <a:t>Clique para editar o texto mestre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4388DE-E2CF-4B06-B5A1-E4201F2282A8}" type="datetime1">
              <a:rPr lang="pt-BR" smtClean="0"/>
              <a:t>18/12/2013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7B877F-130B-415E-98B6-246AAFE517A0}" type="datetime1">
              <a:rPr lang="pt-BR" smtClean="0"/>
              <a:t>18/12/2013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C26D0F-54EE-4E34-BBDF-5BC72E3C4339}" type="datetime1">
              <a:rPr lang="pt-BR" smtClean="0"/>
              <a:t>18/12/2013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pt-BR" dirty="0" smtClean="0"/>
              <a:t>Clique para editar o texto mestre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42DEA2-9AA8-4151-B802-55FE466C79E5}" type="datetime1">
              <a:rPr lang="pt-BR" smtClean="0"/>
              <a:t>18/12/2013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pt-BR" dirty="0" smtClean="0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pt-BR" dirty="0" smtClean="0"/>
              <a:t>Clique para editar o texto mestre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12A014-3AF0-4F0F-9D73-2B97A77CDE8E}" type="datetime1">
              <a:rPr lang="pt-BR" smtClean="0"/>
              <a:t>18/12/2013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B8F27DE-81C6-471C-9B38-5D0D26D9DA74}" type="datetime1">
              <a:rPr lang="pt-BR" smtClean="0"/>
              <a:t>18/12/2013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SmartArt de Linha do Tempo Básica</a:t>
            </a:r>
          </a:p>
        </p:txBody>
      </p:sp>
      <p:graphicFrame>
        <p:nvGraphicFramePr>
          <p:cNvPr id="5" name="Diagrama 4" descr="Linha do Tempo Básica" title="SmartArt"/>
          <p:cNvGraphicFramePr/>
          <p:nvPr>
            <p:extLst>
              <p:ext uri="{D42A27DB-BD31-4B8C-83A1-F6EECF244321}">
                <p14:modId xmlns:p14="http://schemas.microsoft.com/office/powerpoint/2010/main" val="979494958"/>
              </p:ext>
            </p:extLst>
          </p:nvPr>
        </p:nvGraphicFramePr>
        <p:xfrm>
          <a:off x="1144524" y="1527048"/>
          <a:ext cx="99029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nha do Tempo 01 16x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D15A2F-4BA4-46CC-BB92-46CECD9010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C60232-162E-48C1-898E-FB4CD0900DED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D6E986A-EABD-4E36-9972-49C1D8D70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Georgia</vt:lpstr>
      <vt:lpstr>Linha do Tempo 01 16x9</vt:lpstr>
      <vt:lpstr>SmartArt de Linha do Tempo Básica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2013-06-24T21:24:20Z</dcterms:created>
  <dcterms:modified xsi:type="dcterms:W3CDTF">2013-12-18T12:12:23Z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