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3501" autoAdjust="0"/>
  </p:normalViewPr>
  <p:slideViewPr>
    <p:cSldViewPr snapToGrid="0">
      <p:cViewPr varScale="1">
        <p:scale>
          <a:sx n="85" d="100"/>
          <a:sy n="85" d="100"/>
        </p:scale>
        <p:origin x="66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194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3" name="Espaço reservado de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CBEEF32F-3280-4663-880F-C8D2FC70E993}" type="datetimeFigureOut">
              <a:rPr lang="pt-BR" smtClean="0"/>
              <a:t>30/09/2013</a:t>
            </a:fld>
            <a:endParaRPr lang="pt-BR" dirty="0"/>
          </a:p>
        </p:txBody>
      </p:sp>
      <p:sp>
        <p:nvSpPr>
          <p:cNvPr id="4" name="Espaço reservad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5" name="Espaço reservado d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4E29D1FE-C207-4476-99C1-A7028091A9C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3" name="Espaço reservado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A58F2AD0-9975-4D3C-912A-0B60BD0D07D1}" type="datetimeFigureOut">
              <a:rPr lang="pt-BR"/>
              <a:t>30/09/2013</a:t>
            </a:fld>
            <a:endParaRPr lang="pt-BR" dirty="0"/>
          </a:p>
        </p:txBody>
      </p:sp>
      <p:sp>
        <p:nvSpPr>
          <p:cNvPr id="4" name="Espaço reservado para 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observ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7" name="Espaço reservado d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AC7710D8-8C21-4D48-B89D-C2D2CB3EC4C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do número do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710D8-8C21-4D48-B89D-C2D2CB3EC4C7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6" name="Espaço reservado para a imagem do slide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Espaço reservado para observações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Para alterar este panfleto, apenas selecione o texto de amostra e digite os detalhes de seu evento. Ou se você preferir começar do zero, pressione o botão Novo Slide na aba Início para inserir uma nova página.</a:t>
            </a:r>
            <a:r>
              <a:rPr lang="pt-BR" baseline="0" dirty="0" smtClean="0"/>
              <a:t> Agora, digite seu texto nos espaços reservados vazios.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947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fleto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pt-BR" sz="70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BR" dirty="0"/>
              <a:t>Adicione texto</a:t>
            </a:r>
          </a:p>
        </p:txBody>
      </p:sp>
      <p:sp>
        <p:nvSpPr>
          <p:cNvPr id="11" name="Espaço reservado para texto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2360141"/>
            <a:ext cx="4422658" cy="158003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pt-BR" sz="70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BR" dirty="0"/>
              <a:t>Adicione texto</a:t>
            </a:r>
          </a:p>
        </p:txBody>
      </p:sp>
      <p:sp>
        <p:nvSpPr>
          <p:cNvPr id="12" name="Espaço reservado para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216400"/>
            <a:ext cx="4422658" cy="55748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pt-BR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BR" dirty="0"/>
              <a:t>Adicione texto</a:t>
            </a:r>
          </a:p>
        </p:txBody>
      </p:sp>
      <p:sp>
        <p:nvSpPr>
          <p:cNvPr id="13" name="Espaço reservado para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pt-BR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BR" dirty="0"/>
              <a:t>Adicione texto</a:t>
            </a:r>
          </a:p>
        </p:txBody>
      </p:sp>
      <p:sp>
        <p:nvSpPr>
          <p:cNvPr id="15" name="Espaço reservado para texto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5916863"/>
            <a:ext cx="4422658" cy="55748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pt-BR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BR" dirty="0"/>
              <a:t>Adicione texto</a:t>
            </a:r>
          </a:p>
        </p:txBody>
      </p:sp>
      <p:sp>
        <p:nvSpPr>
          <p:cNvPr id="16" name="Espaço reservado para texto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pt-BR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BR" dirty="0"/>
              <a:t>Adicione texto</a:t>
            </a:r>
          </a:p>
        </p:txBody>
      </p:sp>
      <p:sp>
        <p:nvSpPr>
          <p:cNvPr id="17" name="Espaço reservado para texto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pt-BR"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BR" dirty="0"/>
              <a:t>Adicione texto</a:t>
            </a:r>
          </a:p>
        </p:txBody>
      </p:sp>
      <p:sp>
        <p:nvSpPr>
          <p:cNvPr id="18" name="Espaço reservado para texto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pt-BR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BR" dirty="0"/>
              <a:t>Adicione texto</a:t>
            </a:r>
          </a:p>
        </p:txBody>
      </p:sp>
      <p:sp>
        <p:nvSpPr>
          <p:cNvPr id="19" name="Espaço reservado para texto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022597"/>
            <a:ext cx="4422658" cy="562274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pt-BR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BR" dirty="0"/>
              <a:t>Adicione texto</a:t>
            </a:r>
          </a:p>
        </p:txBody>
      </p:sp>
      <p:sp>
        <p:nvSpPr>
          <p:cNvPr id="20" name="Espaço reservado para texto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pt-BR" sz="24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BR" dirty="0"/>
              <a:t>Adicione texto</a:t>
            </a:r>
          </a:p>
        </p:txBody>
      </p:sp>
      <p:sp>
        <p:nvSpPr>
          <p:cNvPr id="21" name="Espaço reservado para texto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pt-BR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BR" dirty="0"/>
              <a:t>Adicione texto</a:t>
            </a:r>
          </a:p>
        </p:txBody>
      </p:sp>
      <p:sp>
        <p:nvSpPr>
          <p:cNvPr id="22" name="Espaço reservado para texto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pt-BR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BR" dirty="0"/>
              <a:t>Adicione texto</a:t>
            </a:r>
          </a:p>
        </p:txBody>
      </p:sp>
      <p:sp>
        <p:nvSpPr>
          <p:cNvPr id="25" name="Espaço reservado para texto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pt-BR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BR" dirty="0"/>
              <a:t>Adicione texto</a:t>
            </a:r>
          </a:p>
        </p:txBody>
      </p:sp>
      <p:sp>
        <p:nvSpPr>
          <p:cNvPr id="26" name="Espaço reservado para texto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pt-BR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BR" dirty="0"/>
              <a:t>Adicione texto</a:t>
            </a:r>
          </a:p>
        </p:txBody>
      </p:sp>
      <p:sp>
        <p:nvSpPr>
          <p:cNvPr id="27" name="Espaço reservado para texto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pt-BR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BR" dirty="0"/>
              <a:t>Adicione texto</a:t>
            </a:r>
          </a:p>
        </p:txBody>
      </p:sp>
      <p:sp>
        <p:nvSpPr>
          <p:cNvPr id="28" name="Espaço reservado para texto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pt-BR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BR" dirty="0"/>
              <a:t>Adicione texto</a:t>
            </a:r>
          </a:p>
        </p:txBody>
      </p:sp>
      <p:sp>
        <p:nvSpPr>
          <p:cNvPr id="29" name="Espaço reservado para texto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pt-BR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BR" dirty="0"/>
              <a:t>Adicione texto</a:t>
            </a:r>
          </a:p>
        </p:txBody>
      </p:sp>
      <p:sp>
        <p:nvSpPr>
          <p:cNvPr id="30" name="Espaço reservado para texto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pt-BR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pt-B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pt-BR" dirty="0"/>
              <a:t>Adicione texto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título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Adicione texto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pt-BR"/>
              <a:pPr/>
              <a:t>30/09/2013</a:t>
            </a:fld>
            <a:endParaRPr lang="pt-BR" dirty="0"/>
          </a:p>
        </p:txBody>
      </p:sp>
      <p:sp>
        <p:nvSpPr>
          <p:cNvPr id="5" name="Espaço reservado do rodapé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pt-B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do número do slide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9" name="Conector de Linha Reta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pt-BR" sz="9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pt-BR"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pt-BR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sz="8000" dirty="0"/>
              <a:t>Campus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2"/>
          </p:nvPr>
        </p:nvSpPr>
        <p:spPr>
          <a:xfrm>
            <a:off x="710816" y="1800044"/>
            <a:ext cx="4422658" cy="2140131"/>
          </a:xfrm>
        </p:spPr>
        <p:txBody>
          <a:bodyPr/>
          <a:lstStyle/>
          <a:p>
            <a:r>
              <a:rPr lang="pt-BR" sz="8000" dirty="0"/>
              <a:t>Batalha de bandas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/>
              <a:t>Quando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t-BR" dirty="0"/>
              <a:t>8 de junho de 2013</a:t>
            </a:r>
          </a:p>
          <a:p>
            <a:r>
              <a:rPr lang="pt-BR" dirty="0"/>
              <a:t>20h00 às 00h00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BR" dirty="0"/>
              <a:t>Onde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pt-BR" dirty="0"/>
              <a:t>Auditório da União de Estudantes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pt-BR" dirty="0"/>
              <a:t>Círculo Acadêmico, 1234, Rio de Janeiro, RJ</a:t>
            </a:r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t-BR" dirty="0"/>
              <a:t>APRESENTANDO •</a:t>
            </a:r>
            <a:r>
              <a:rPr lang="pt-BR" dirty="0">
                <a:solidFill>
                  <a:schemeClr val="accent1"/>
                </a:solidFill>
              </a:rPr>
              <a:t> Nome de sua banda</a:t>
            </a:r>
            <a:r>
              <a:rPr lang="pt-BR" dirty="0"/>
              <a:t> • Nome de sua banda • </a:t>
            </a:r>
            <a:r>
              <a:rPr lang="pt-BR" dirty="0">
                <a:solidFill>
                  <a:schemeClr val="accent1"/>
                </a:solidFill>
              </a:rPr>
              <a:t>Nome de sua banda</a:t>
            </a:r>
            <a:r>
              <a:rPr lang="pt-BR" dirty="0"/>
              <a:t> • Nome de sua banda •</a:t>
            </a:r>
            <a:r>
              <a:rPr lang="pt-BR" dirty="0">
                <a:solidFill>
                  <a:schemeClr val="accent1"/>
                </a:solidFill>
              </a:rPr>
              <a:t> Nome de sua banda</a:t>
            </a:r>
            <a:r>
              <a:rPr lang="pt-BR" dirty="0"/>
              <a:t> • Nome de sua banda • </a:t>
            </a:r>
            <a:r>
              <a:rPr lang="pt-BR" dirty="0">
                <a:solidFill>
                  <a:schemeClr val="accent1"/>
                </a:solidFill>
              </a:rPr>
              <a:t>Nome de sua banda </a:t>
            </a:r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pt-BR" dirty="0"/>
              <a:t> SITE</a:t>
            </a:r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pt-BR" sz="2200" dirty="0" smtClean="0"/>
              <a:t>Livre para todas as idades</a:t>
            </a:r>
            <a:br>
              <a:rPr lang="pt-BR" sz="2200" dirty="0" smtClean="0"/>
            </a:br>
            <a:r>
              <a:rPr lang="pt-BR" sz="2200" dirty="0" smtClean="0"/>
              <a:t>Evento</a:t>
            </a:r>
            <a:endParaRPr lang="pt-BR" sz="2200" dirty="0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pt-BR" sz="2200" dirty="0"/>
              <a:t>Ingressos antecipados</a:t>
            </a:r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pt-BR" dirty="0" smtClean="0"/>
              <a:t>US$ 18 Geral</a:t>
            </a:r>
          </a:p>
          <a:p>
            <a:r>
              <a:rPr lang="pt-BR" dirty="0" smtClean="0"/>
              <a:t>US$ 36 VIP</a:t>
            </a:r>
          </a:p>
          <a:p>
            <a:r>
              <a:rPr lang="pt-BR" dirty="0" smtClean="0"/>
              <a:t>Preços para grupos</a:t>
            </a:r>
            <a:br>
              <a:rPr lang="pt-BR" dirty="0" smtClean="0"/>
            </a:br>
            <a:r>
              <a:rPr lang="pt-BR" dirty="0" smtClean="0"/>
              <a:t>disponível no site</a:t>
            </a:r>
            <a:endParaRPr lang="pt-BR" dirty="0"/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pt-BR" sz="2200" dirty="0"/>
              <a:t>Na porta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pt-BR" dirty="0" smtClean="0"/>
              <a:t>US$ 20 Geral</a:t>
            </a:r>
          </a:p>
          <a:p>
            <a:r>
              <a:rPr lang="pt-BR" dirty="0" smtClean="0"/>
              <a:t>US$ 40 VIP</a:t>
            </a:r>
          </a:p>
          <a:p>
            <a:r>
              <a:rPr lang="pt-BR" dirty="0" smtClean="0"/>
              <a:t>Preços para grupos</a:t>
            </a:r>
            <a:br>
              <a:rPr lang="pt-BR" dirty="0" smtClean="0"/>
            </a:br>
            <a:r>
              <a:rPr lang="pt-BR" dirty="0" smtClean="0"/>
              <a:t>disponível no site</a:t>
            </a:r>
            <a:endParaRPr lang="pt-BR" dirty="0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pt-BR" sz="2200" dirty="0"/>
              <a:t>Patrocinadores</a:t>
            </a:r>
          </a:p>
        </p:txBody>
      </p:sp>
      <p:sp>
        <p:nvSpPr>
          <p:cNvPr id="17" name="Espaço reservado para texto 1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pt-BR" dirty="0"/>
              <a:t>Adventure Works</a:t>
            </a:r>
          </a:p>
          <a:p>
            <a:r>
              <a:rPr lang="pt-BR" dirty="0"/>
              <a:t>Estação de Esqui Alpino</a:t>
            </a:r>
          </a:p>
          <a:p>
            <a:r>
              <a:rPr lang="pt-BR" dirty="0" err="1"/>
              <a:t>Contoso</a:t>
            </a:r>
            <a:r>
              <a:rPr lang="pt-BR" dirty="0"/>
              <a:t>, </a:t>
            </a:r>
            <a:r>
              <a:rPr lang="pt-BR" dirty="0" err="1"/>
              <a:t>Ltd</a:t>
            </a:r>
            <a:r>
              <a:rPr lang="pt-BR" dirty="0"/>
              <a:t>.</a:t>
            </a:r>
          </a:p>
          <a:p>
            <a:r>
              <a:rPr lang="pt-BR" dirty="0" err="1"/>
              <a:t>Fourth</a:t>
            </a:r>
            <a:r>
              <a:rPr lang="pt-BR" dirty="0"/>
              <a:t> </a:t>
            </a:r>
            <a:r>
              <a:rPr lang="pt-BR" dirty="0" err="1"/>
              <a:t>Coffee</a:t>
            </a:r>
            <a:endParaRPr lang="pt-BR" dirty="0"/>
          </a:p>
          <a:p>
            <a:r>
              <a:rPr lang="pt-BR" dirty="0" err="1"/>
              <a:t>Margie's</a:t>
            </a:r>
            <a:r>
              <a:rPr lang="pt-BR" dirty="0"/>
              <a:t> </a:t>
            </a:r>
            <a:r>
              <a:rPr lang="pt-BR" dirty="0" err="1"/>
              <a:t>Travel</a:t>
            </a:r>
            <a:endParaRPr lang="pt-BR" dirty="0"/>
          </a:p>
          <a:p>
            <a:r>
              <a:rPr lang="pt-BR" dirty="0" err="1"/>
              <a:t>School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Fine </a:t>
            </a:r>
            <a:r>
              <a:rPr lang="pt-BR" dirty="0" err="1"/>
              <a:t>Art</a:t>
            </a:r>
            <a:endParaRPr lang="pt-BR" dirty="0"/>
          </a:p>
          <a:p>
            <a:r>
              <a:rPr lang="pt-BR" dirty="0"/>
              <a:t>The Phone </a:t>
            </a:r>
            <a:r>
              <a:rPr lang="pt-BR" dirty="0" err="1"/>
              <a:t>Company</a:t>
            </a:r>
            <a:endParaRPr lang="pt-BR" dirty="0"/>
          </a:p>
          <a:p>
            <a:r>
              <a:rPr lang="pt-BR" dirty="0" err="1"/>
              <a:t>Wingtip</a:t>
            </a:r>
            <a:r>
              <a:rPr lang="pt-BR" dirty="0"/>
              <a:t> </a:t>
            </a:r>
            <a:r>
              <a:rPr lang="pt-BR" dirty="0" err="1"/>
              <a:t>Toys</a:t>
            </a:r>
            <a:endParaRPr lang="pt-BR" dirty="0"/>
          </a:p>
        </p:txBody>
      </p:sp>
      <p:sp>
        <p:nvSpPr>
          <p:cNvPr id="18" name="Espaço reservado para texto 1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pt-BR" sz="2200" dirty="0"/>
              <a:t>Beneficiados</a:t>
            </a:r>
          </a:p>
        </p:txBody>
      </p:sp>
      <p:sp>
        <p:nvSpPr>
          <p:cNvPr id="19" name="Espaço reservado para texto 1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pt-BR" dirty="0" smtClean="0"/>
              <a:t>Escola de Música</a:t>
            </a:r>
            <a:br>
              <a:rPr lang="pt-BR" dirty="0" smtClean="0"/>
            </a:br>
            <a:r>
              <a:rPr lang="pt-BR" dirty="0" smtClean="0"/>
              <a:t>e Universidade do</a:t>
            </a:r>
            <a:br>
              <a:rPr lang="pt-BR" dirty="0" smtClean="0"/>
            </a:br>
            <a:r>
              <a:rPr lang="pt-BR" dirty="0" smtClean="0"/>
              <a:t>Conselho de </a:t>
            </a:r>
            <a:r>
              <a:rPr lang="pt-BR" dirty="0" smtClean="0"/>
              <a:t>Artes</a:t>
            </a:r>
            <a:br>
              <a:rPr lang="pt-BR" dirty="0" smtClean="0"/>
            </a:br>
            <a:r>
              <a:rPr lang="pt-BR" dirty="0" smtClean="0"/>
              <a:t>e</a:t>
            </a:r>
            <a:r>
              <a:rPr lang="pt-BR" dirty="0"/>
              <a:t> </a:t>
            </a:r>
            <a:r>
              <a:rPr lang="pt-BR" dirty="0" smtClean="0"/>
              <a:t>Entretenimento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Panfleto do aluno 8.5 x 11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Red.potx" id="{277F8900-E811-4A84-8B3D-0F1AF6670908}" vid="{E296F468-9928-4483-B23B-FCE20D897B81}"/>
    </a:ext>
  </a:extLst>
</a:theme>
</file>

<file path=ppt/theme/theme2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85E69C-788B-441B-8913-E5CC6E959D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F8EDDB-5E60-4815-978D-A9FFA1A5BC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F056C4F-A897-44FB-8816-5AA3720B857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178</Words>
  <Application>Microsoft Office PowerPoint</Application>
  <PresentationFormat>Personalizar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Impact</vt:lpstr>
      <vt:lpstr>Panfleto do aluno 8.5 x 11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2013-06-24T21:16:32Z</dcterms:created>
  <dcterms:modified xsi:type="dcterms:W3CDTF">2013-09-30T15:19:49Z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0x0101007C1D5F340F01F94FA2FD29A5E6DC872E</vt:lpwstr>
  </property>
</Properties>
</file>