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4615" autoAdjust="0"/>
  </p:normalViewPr>
  <p:slideViewPr>
    <p:cSldViewPr snapToGrid="0">
      <p:cViewPr varScale="1">
        <p:scale>
          <a:sx n="70" d="100"/>
          <a:sy n="70" d="100"/>
        </p:scale>
        <p:origin x="302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D01C1E23-DEED-4881-9649-D4762C05BFCF}" type="datetimeFigureOut">
              <a:rPr lang="pt-BR" smtClean="0"/>
              <a:t>03/02/2014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51C54FC3-7019-4130-999F-2934A1BA08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26F8C37A-3116-4396-BF80-C7455E378427}" type="datetimeFigureOut">
              <a:rPr lang="pt-BR"/>
              <a:t>03/02/2014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FB1DC21C-4BBA-449A-9AC6-2347AA4403E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pt-BR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alterar este convite, substitua o conteúdo de amostra pelo seu próprio conteúdo.</a:t>
            </a:r>
            <a:r>
              <a:rPr lang="pt-BR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Se preferir iniciar a partir de uma folha em branco, pressione o botão Novo Slide na guia Início para inserir uma nova página de convites. Agora, insira seu texto e imagens nos espaços reservados vazios.</a:t>
            </a:r>
            <a:endParaRPr lang="pt-BR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vi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â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3" name="Retâ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" name="EXCLUI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Espaço reservado para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Nome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BR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20" name="Espaço reservado para imagem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BR" sz="18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2" name="Espaço reservado para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mensagem</a:t>
            </a:r>
          </a:p>
        </p:txBody>
      </p:sp>
      <p:sp>
        <p:nvSpPr>
          <p:cNvPr id="23" name="Espaço reservado para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Mensagem</a:t>
            </a:r>
          </a:p>
        </p:txBody>
      </p:sp>
      <p:sp>
        <p:nvSpPr>
          <p:cNvPr id="24" name="Espaço reservado para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BR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detalhes</a:t>
            </a:r>
          </a:p>
        </p:txBody>
      </p:sp>
      <p:sp>
        <p:nvSpPr>
          <p:cNvPr id="25" name="Espaço reservado para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Nome</a:t>
            </a:r>
          </a:p>
        </p:txBody>
      </p:sp>
      <p:sp>
        <p:nvSpPr>
          <p:cNvPr id="26" name="Espaço reservado para imagem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BR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27" name="Espaço reservado para imagem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BR" sz="18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8" name="Espaço reservado para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mensagem</a:t>
            </a:r>
          </a:p>
        </p:txBody>
      </p:sp>
      <p:sp>
        <p:nvSpPr>
          <p:cNvPr id="29" name="Espaço reservado para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BR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Mensagem</a:t>
            </a:r>
          </a:p>
        </p:txBody>
      </p:sp>
      <p:sp>
        <p:nvSpPr>
          <p:cNvPr id="30" name="Espaço reservado para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BR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detalhes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pt-BR"/>
              <a:t>03/02/2014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B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B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/>
              <a:t>Michael</a:t>
            </a:r>
          </a:p>
        </p:txBody>
      </p:sp>
      <p:sp>
        <p:nvSpPr>
          <p:cNvPr id="29" name="Espaço reservado para tex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dirty="0"/>
              <a:t>está fazendo </a:t>
            </a:r>
            <a:r>
              <a:rPr lang="pt-BR" dirty="0" smtClean="0"/>
              <a:t>18!</a:t>
            </a:r>
            <a:endParaRPr lang="pt-BR" dirty="0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sz="quarter" idx="17"/>
          </p:nvPr>
        </p:nvSpPr>
        <p:spPr>
          <a:xfrm>
            <a:off x="3246120" y="3299180"/>
            <a:ext cx="3383280" cy="481538"/>
          </a:xfrm>
        </p:spPr>
        <p:txBody>
          <a:bodyPr/>
          <a:lstStyle/>
          <a:p>
            <a:r>
              <a:rPr lang="pt-BR" dirty="0"/>
              <a:t>Participe da nossa festa!</a:t>
            </a:r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sz="quarter" idx="18"/>
          </p:nvPr>
        </p:nvSpPr>
        <p:spPr>
          <a:xfrm>
            <a:off x="3246120" y="3780718"/>
            <a:ext cx="3383280" cy="986542"/>
          </a:xfrm>
        </p:spPr>
        <p:txBody>
          <a:bodyPr/>
          <a:lstStyle/>
          <a:p>
            <a:r>
              <a:rPr lang="pt-BR" dirty="0"/>
              <a:t>Sábado, 23 de abril às </a:t>
            </a:r>
            <a:r>
              <a:rPr lang="pt-BR" dirty="0" smtClean="0"/>
              <a:t>16:00hs</a:t>
            </a:r>
            <a:endParaRPr lang="pt-BR" dirty="0"/>
          </a:p>
          <a:p>
            <a:r>
              <a:rPr lang="pt-BR" dirty="0"/>
              <a:t>Rua do Desmatamento, 84 </a:t>
            </a:r>
            <a:endParaRPr lang="pt-BR" dirty="0" smtClean="0"/>
          </a:p>
          <a:p>
            <a:r>
              <a:rPr lang="pt-BR" dirty="0" smtClean="0"/>
              <a:t>Vila </a:t>
            </a:r>
            <a:r>
              <a:rPr lang="pt-BR" dirty="0"/>
              <a:t>do </a:t>
            </a:r>
            <a:r>
              <a:rPr lang="pt-BR" dirty="0" smtClean="0"/>
              <a:t>Madeireiro</a:t>
            </a:r>
          </a:p>
          <a:p>
            <a:r>
              <a:rPr lang="pt-BR" dirty="0" smtClean="0"/>
              <a:t>CEP</a:t>
            </a:r>
            <a:r>
              <a:rPr lang="pt-BR" dirty="0"/>
              <a:t>: </a:t>
            </a:r>
            <a:r>
              <a:rPr lang="pt-BR" dirty="0" smtClean="0"/>
              <a:t>04578-000</a:t>
            </a:r>
          </a:p>
          <a:p>
            <a:r>
              <a:rPr lang="pt-BR" dirty="0" smtClean="0"/>
              <a:t>Rio </a:t>
            </a:r>
            <a:r>
              <a:rPr lang="pt-BR" dirty="0"/>
              <a:t>de Janeiro - RJ - Brasil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BR" dirty="0"/>
              <a:t>Michael</a:t>
            </a:r>
          </a:p>
        </p:txBody>
      </p:sp>
      <p:sp>
        <p:nvSpPr>
          <p:cNvPr id="35" name="Espaço reservado para tex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/>
              <a:t>está fazendo </a:t>
            </a:r>
            <a:r>
              <a:rPr lang="pt-BR" dirty="0" smtClean="0"/>
              <a:t>18!</a:t>
            </a:r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3"/>
          </p:nvPr>
        </p:nvSpPr>
        <p:spPr>
          <a:xfrm>
            <a:off x="3246120" y="7357776"/>
            <a:ext cx="3383280" cy="481538"/>
          </a:xfrm>
        </p:spPr>
        <p:txBody>
          <a:bodyPr/>
          <a:lstStyle/>
          <a:p>
            <a:r>
              <a:rPr lang="pt-BR" dirty="0"/>
              <a:t>Participe da nossa festa!</a:t>
            </a:r>
          </a:p>
        </p:txBody>
      </p:sp>
      <p:sp>
        <p:nvSpPr>
          <p:cNvPr id="37" name="Espaço reservado para texto 36"/>
          <p:cNvSpPr>
            <a:spLocks noGrp="1"/>
          </p:cNvSpPr>
          <p:nvPr>
            <p:ph type="body" sz="quarter" idx="24"/>
          </p:nvPr>
        </p:nvSpPr>
        <p:spPr>
          <a:xfrm>
            <a:off x="3246120" y="7806519"/>
            <a:ext cx="3383280" cy="1031157"/>
          </a:xfrm>
        </p:spPr>
        <p:txBody>
          <a:bodyPr/>
          <a:lstStyle/>
          <a:p>
            <a:r>
              <a:rPr lang="pt-BR" dirty="0"/>
              <a:t>Sábado, 23 de abril às 16:00hs</a:t>
            </a:r>
          </a:p>
          <a:p>
            <a:r>
              <a:rPr lang="pt-BR" dirty="0"/>
              <a:t>Rua do Desmatamento, 84 </a:t>
            </a:r>
          </a:p>
          <a:p>
            <a:r>
              <a:rPr lang="pt-BR" dirty="0"/>
              <a:t>Vila do Madeireiro</a:t>
            </a:r>
          </a:p>
          <a:p>
            <a:r>
              <a:rPr lang="pt-BR" dirty="0"/>
              <a:t>CEP: 04578-000</a:t>
            </a:r>
          </a:p>
          <a:p>
            <a:r>
              <a:rPr lang="pt-BR" dirty="0"/>
              <a:t>Rio de Janeiro - RJ - Brasil</a:t>
            </a:r>
            <a:endParaRPr lang="pt-BR" dirty="0"/>
          </a:p>
        </p:txBody>
      </p:sp>
      <p:pic>
        <p:nvPicPr>
          <p:cNvPr id="6" name="Espaço reservado para imagem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Espaço reservado para imagem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Espaço reservado para imagem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Espaço reservado para imagem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fotos do convite">
  <a:themeElements>
    <a:clrScheme name="Convite de nascimento claro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2 fotos do convite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2014-02-03T13:33:41Z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