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 id="2147483669" r:id="rId5"/>
    <p:sldMasterId id="2147483705" r:id="rId6"/>
    <p:sldMasterId id="2147483723" r:id="rId7"/>
  </p:sldMasterIdLst>
  <p:notesMasterIdLst>
    <p:notesMasterId r:id="rId28"/>
  </p:notesMasterIdLst>
  <p:handoutMasterIdLst>
    <p:handoutMasterId r:id="rId29"/>
  </p:handoutMasterIdLst>
  <p:sldIdLst>
    <p:sldId id="257" r:id="rId8"/>
    <p:sldId id="258" r:id="rId9"/>
    <p:sldId id="259" r:id="rId10"/>
    <p:sldId id="260" r:id="rId11"/>
    <p:sldId id="261" r:id="rId12"/>
    <p:sldId id="262" r:id="rId13"/>
    <p:sldId id="263" r:id="rId14"/>
    <p:sldId id="268" r:id="rId15"/>
    <p:sldId id="272" r:id="rId16"/>
    <p:sldId id="266" r:id="rId17"/>
    <p:sldId id="267" r:id="rId18"/>
    <p:sldId id="273" r:id="rId19"/>
    <p:sldId id="265" r:id="rId20"/>
    <p:sldId id="270" r:id="rId21"/>
    <p:sldId id="271" r:id="rId22"/>
    <p:sldId id="264" r:id="rId23"/>
    <p:sldId id="269" r:id="rId24"/>
    <p:sldId id="274" r:id="rId25"/>
    <p:sldId id="275" r:id="rId26"/>
    <p:sldId id="276" r:id="rId27"/>
  </p:sldIdLst>
  <p:sldSz cx="12192000" cy="6858000"/>
  <p:notesSz cx="6858000" cy="9144000"/>
  <p:defaultTextStyle>
    <a:defPPr>
      <a:defRPr lang="pt-BR"/>
    </a:defPPr>
    <a:lvl1pPr marL="0" algn="l" defTabSz="457200" rtl="0" eaLnBrk="1" latinLnBrk="0" hangingPunct="1">
      <a:defRPr lang="pt-BR" sz="1800" kern="1200">
        <a:solidFill>
          <a:schemeClr val="tx1"/>
        </a:solidFill>
        <a:latin typeface="+mn-lt"/>
        <a:ea typeface="+mn-ea"/>
        <a:cs typeface="+mn-cs"/>
      </a:defRPr>
    </a:lvl1pPr>
    <a:lvl2pPr marL="457200" algn="l" defTabSz="457200" rtl="0" eaLnBrk="1" latinLnBrk="0" hangingPunct="1">
      <a:defRPr lang="pt-BR" sz="1800" kern="1200">
        <a:solidFill>
          <a:schemeClr val="tx1"/>
        </a:solidFill>
        <a:latin typeface="+mn-lt"/>
        <a:ea typeface="+mn-ea"/>
        <a:cs typeface="+mn-cs"/>
      </a:defRPr>
    </a:lvl2pPr>
    <a:lvl3pPr marL="914400" algn="l" defTabSz="457200" rtl="0" eaLnBrk="1" latinLnBrk="0" hangingPunct="1">
      <a:defRPr lang="pt-BR" sz="1800" kern="1200">
        <a:solidFill>
          <a:schemeClr val="tx1"/>
        </a:solidFill>
        <a:latin typeface="+mn-lt"/>
        <a:ea typeface="+mn-ea"/>
        <a:cs typeface="+mn-cs"/>
      </a:defRPr>
    </a:lvl3pPr>
    <a:lvl4pPr marL="1371600" algn="l" defTabSz="457200" rtl="0" eaLnBrk="1" latinLnBrk="0" hangingPunct="1">
      <a:defRPr lang="pt-BR" sz="1800" kern="1200">
        <a:solidFill>
          <a:schemeClr val="tx1"/>
        </a:solidFill>
        <a:latin typeface="+mn-lt"/>
        <a:ea typeface="+mn-ea"/>
        <a:cs typeface="+mn-cs"/>
      </a:defRPr>
    </a:lvl4pPr>
    <a:lvl5pPr marL="1828800" algn="l" defTabSz="457200" rtl="0" eaLnBrk="1" latinLnBrk="0" hangingPunct="1">
      <a:defRPr lang="pt-BR" sz="1800" kern="1200">
        <a:solidFill>
          <a:schemeClr val="tx1"/>
        </a:solidFill>
        <a:latin typeface="+mn-lt"/>
        <a:ea typeface="+mn-ea"/>
        <a:cs typeface="+mn-cs"/>
      </a:defRPr>
    </a:lvl5pPr>
    <a:lvl6pPr marL="2286000" algn="l" defTabSz="457200" rtl="0" eaLnBrk="1" latinLnBrk="0" hangingPunct="1">
      <a:defRPr lang="pt-BR" sz="1800" kern="1200">
        <a:solidFill>
          <a:schemeClr val="tx1"/>
        </a:solidFill>
        <a:latin typeface="+mn-lt"/>
        <a:ea typeface="+mn-ea"/>
        <a:cs typeface="+mn-cs"/>
      </a:defRPr>
    </a:lvl6pPr>
    <a:lvl7pPr marL="2743200" algn="l" defTabSz="457200" rtl="0" eaLnBrk="1" latinLnBrk="0" hangingPunct="1">
      <a:defRPr lang="pt-BR" sz="1800" kern="1200">
        <a:solidFill>
          <a:schemeClr val="tx1"/>
        </a:solidFill>
        <a:latin typeface="+mn-lt"/>
        <a:ea typeface="+mn-ea"/>
        <a:cs typeface="+mn-cs"/>
      </a:defRPr>
    </a:lvl7pPr>
    <a:lvl8pPr marL="3200400" algn="l" defTabSz="457200" rtl="0" eaLnBrk="1" latinLnBrk="0" hangingPunct="1">
      <a:defRPr lang="pt-BR" sz="1800" kern="1200">
        <a:solidFill>
          <a:schemeClr val="tx1"/>
        </a:solidFill>
        <a:latin typeface="+mn-lt"/>
        <a:ea typeface="+mn-ea"/>
        <a:cs typeface="+mn-cs"/>
      </a:defRPr>
    </a:lvl8pPr>
    <a:lvl9pPr marL="3657600" algn="l" defTabSz="457200" rtl="0" eaLnBrk="1" latinLnBrk="0" hangingPunct="1">
      <a:defRPr lang="pt-B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ssunto inicial" id="{15202A74-163D-4B71-BBA8-E2FCD164262F}">
          <p14:sldIdLst>
            <p14:sldId id="257"/>
            <p14:sldId id="258"/>
            <p14:sldId id="259"/>
            <p14:sldId id="260"/>
            <p14:sldId id="261"/>
          </p14:sldIdLst>
        </p14:section>
        <p14:section name="Membro do grupo 1" id="{0860697E-8C4A-43F9-A7C0-C435911657B2}">
          <p14:sldIdLst>
            <p14:sldId id="262"/>
            <p14:sldId id="263"/>
            <p14:sldId id="268"/>
            <p14:sldId id="272"/>
          </p14:sldIdLst>
        </p14:section>
        <p14:section name="Membro do grupo 2" id="{ED02CA79-8112-418E-8BC2-0FD9B68AECB3}">
          <p14:sldIdLst>
            <p14:sldId id="266"/>
            <p14:sldId id="267"/>
            <p14:sldId id="273"/>
            <p14:sldId id="265"/>
          </p14:sldIdLst>
        </p14:section>
        <p14:section name="Membro do grupo 3" id="{0DAD77B1-60C5-4EB2-933E-C56E97A5B2A7}">
          <p14:sldIdLst>
            <p14:sldId id="270"/>
            <p14:sldId id="271"/>
            <p14:sldId id="264"/>
            <p14:sldId id="269"/>
          </p14:sldIdLst>
        </p14:section>
        <p14:section name="Fechamento geral" id="{4AB6C702-EE4D-4283-ACB0-770710E41AE6}">
          <p14:sldIdLst>
            <p14:sldId id="274"/>
            <p14:sldId id="275"/>
            <p14:sldId id="27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2497" autoAdjust="0"/>
  </p:normalViewPr>
  <p:slideViewPr>
    <p:cSldViewPr snapToGrid="0">
      <p:cViewPr varScale="1">
        <p:scale>
          <a:sx n="85" d="100"/>
          <a:sy n="85" d="100"/>
        </p:scale>
        <p:origin x="102" y="1164"/>
      </p:cViewPr>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89" d="100"/>
          <a:sy n="89" d="100"/>
        </p:scale>
        <p:origin x="2034"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Planilha_do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Planilha_do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Planilha_do_Microsoft_Excel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Série 1</c:v>
                </c:pt>
              </c:strCache>
            </c:strRef>
          </c:tx>
          <c:spPr>
            <a:gradFill rotWithShape="1">
              <a:gsLst>
                <a:gs pos="0">
                  <a:schemeClr val="accent1">
                    <a:shade val="65000"/>
                    <a:tint val="94000"/>
                    <a:satMod val="103000"/>
                    <a:lumMod val="102000"/>
                  </a:schemeClr>
                </a:gs>
                <a:gs pos="50000">
                  <a:schemeClr val="accent1">
                    <a:shade val="65000"/>
                    <a:shade val="100000"/>
                    <a:satMod val="110000"/>
                    <a:lumMod val="100000"/>
                  </a:schemeClr>
                </a:gs>
                <a:gs pos="100000">
                  <a:schemeClr val="accent1">
                    <a:shade val="65000"/>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Sheet1!$A$2:$A$5</c:f>
              <c:strCache>
                <c:ptCount val="4"/>
                <c:pt idx="0">
                  <c:v>Categoria 1</c:v>
                </c:pt>
                <c:pt idx="1">
                  <c:v>Categoria 2</c:v>
                </c:pt>
                <c:pt idx="2">
                  <c:v>Categoria 3</c:v>
                </c:pt>
                <c:pt idx="3">
                  <c:v>Categoria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Série 2</c:v>
                </c:pt>
              </c:strCache>
            </c:strRef>
          </c:tx>
          <c:spPr>
            <a:gradFill rotWithShape="1">
              <a:gsLst>
                <a:gs pos="0">
                  <a:schemeClr val="accent1">
                    <a:tint val="94000"/>
                    <a:satMod val="103000"/>
                    <a:lumMod val="102000"/>
                  </a:schemeClr>
                </a:gs>
                <a:gs pos="50000">
                  <a:schemeClr val="accent1">
                    <a:shade val="100000"/>
                    <a:satMod val="110000"/>
                    <a:lumMod val="100000"/>
                  </a:schemeClr>
                </a:gs>
                <a:gs pos="100000">
                  <a:schemeClr val="accent1">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Sheet1!$A$2:$A$5</c:f>
              <c:strCache>
                <c:ptCount val="4"/>
                <c:pt idx="0">
                  <c:v>Categoria 1</c:v>
                </c:pt>
                <c:pt idx="1">
                  <c:v>Categoria 2</c:v>
                </c:pt>
                <c:pt idx="2">
                  <c:v>Categoria 3</c:v>
                </c:pt>
                <c:pt idx="3">
                  <c:v>Categoria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Série 3</c:v>
                </c:pt>
              </c:strCache>
            </c:strRef>
          </c:tx>
          <c:spPr>
            <a:gradFill rotWithShape="1">
              <a:gsLst>
                <a:gs pos="0">
                  <a:schemeClr val="accent1">
                    <a:tint val="65000"/>
                    <a:tint val="94000"/>
                    <a:satMod val="103000"/>
                    <a:lumMod val="102000"/>
                  </a:schemeClr>
                </a:gs>
                <a:gs pos="50000">
                  <a:schemeClr val="accent1">
                    <a:tint val="65000"/>
                    <a:shade val="100000"/>
                    <a:satMod val="110000"/>
                    <a:lumMod val="100000"/>
                  </a:schemeClr>
                </a:gs>
                <a:gs pos="100000">
                  <a:schemeClr val="accent1">
                    <a:tint val="65000"/>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Sheet1!$A$2:$A$5</c:f>
              <c:strCache>
                <c:ptCount val="4"/>
                <c:pt idx="0">
                  <c:v>Categoria 1</c:v>
                </c:pt>
                <c:pt idx="1">
                  <c:v>Categoria 2</c:v>
                </c:pt>
                <c:pt idx="2">
                  <c:v>Categoria 3</c:v>
                </c:pt>
                <c:pt idx="3">
                  <c:v>Categoria 4</c:v>
                </c:pt>
              </c:strCache>
            </c:strRef>
          </c:cat>
          <c:val>
            <c:numRef>
              <c:f>Sheet1!$D$2:$D$5</c:f>
              <c:numCache>
                <c:formatCode>General</c:formatCode>
                <c:ptCount val="4"/>
                <c:pt idx="0">
                  <c:v>2</c:v>
                </c:pt>
                <c:pt idx="1">
                  <c:v>2</c:v>
                </c:pt>
                <c:pt idx="2">
                  <c:v>3</c:v>
                </c:pt>
                <c:pt idx="3">
                  <c:v>5</c:v>
                </c:pt>
              </c:numCache>
            </c:numRef>
          </c:val>
        </c:ser>
        <c:dLbls>
          <c:dLblPos val="outEnd"/>
          <c:showLegendKey val="0"/>
          <c:showVal val="1"/>
          <c:showCatName val="0"/>
          <c:showSerName val="0"/>
          <c:showPercent val="0"/>
          <c:showBubbleSize val="0"/>
        </c:dLbls>
        <c:gapWidth val="100"/>
        <c:overlap val="-24"/>
        <c:axId val="829804144"/>
        <c:axId val="829804688"/>
      </c:barChart>
      <c:catAx>
        <c:axId val="82980414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pt-BR"/>
          </a:p>
        </c:txPr>
        <c:crossAx val="829804688"/>
        <c:crosses val="autoZero"/>
        <c:auto val="1"/>
        <c:lblAlgn val="ctr"/>
        <c:lblOffset val="100"/>
        <c:noMultiLvlLbl val="0"/>
      </c:catAx>
      <c:valAx>
        <c:axId val="829804688"/>
        <c:scaling>
          <c:orientation val="minMax"/>
        </c:scaling>
        <c:delete val="0"/>
        <c:axPos val="l"/>
        <c:majorGridlines>
          <c:spPr>
            <a:ln w="9525" cap="flat" cmpd="sng" algn="ctr">
              <a:solidFill>
                <a:schemeClr val="lt1">
                  <a:lumMod val="95000"/>
                  <a:alpha val="10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pt-B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pt-BR"/>
          </a:p>
        </c:txPr>
        <c:crossAx val="8298041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pt-B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Primeiro</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Sheet1!$A$2:$A$5</c:f>
              <c:strCache>
                <c:ptCount val="4"/>
                <c:pt idx="0">
                  <c:v>Teste 1</c:v>
                </c:pt>
                <c:pt idx="1">
                  <c:v>Teste 2</c:v>
                </c:pt>
                <c:pt idx="2">
                  <c:v>Teste 3</c:v>
                </c:pt>
                <c:pt idx="3">
                  <c:v>Teste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Segundo</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Sheet1!$A$2:$A$5</c:f>
              <c:strCache>
                <c:ptCount val="4"/>
                <c:pt idx="0">
                  <c:v>Teste 1</c:v>
                </c:pt>
                <c:pt idx="1">
                  <c:v>Teste 2</c:v>
                </c:pt>
                <c:pt idx="2">
                  <c:v>Teste 3</c:v>
                </c:pt>
                <c:pt idx="3">
                  <c:v>Teste 4</c:v>
                </c:pt>
              </c:strCache>
            </c:strRef>
          </c:cat>
          <c:val>
            <c:numRef>
              <c:f>Sheet1!$C$2:$C$5</c:f>
              <c:numCache>
                <c:formatCode>General</c:formatCode>
                <c:ptCount val="4"/>
                <c:pt idx="0">
                  <c:v>2.4</c:v>
                </c:pt>
                <c:pt idx="1">
                  <c:v>4.4000000000000004</c:v>
                </c:pt>
                <c:pt idx="2">
                  <c:v>1.8</c:v>
                </c:pt>
                <c:pt idx="3">
                  <c:v>2.8</c:v>
                </c:pt>
              </c:numCache>
            </c:numRef>
          </c:val>
          <c:smooth val="0"/>
        </c:ser>
        <c:ser>
          <c:idx val="2"/>
          <c:order val="2"/>
          <c:tx>
            <c:strRef>
              <c:f>Sheet1!$D$1</c:f>
              <c:strCache>
                <c:ptCount val="1"/>
                <c:pt idx="0">
                  <c:v>Terceiro</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f>Sheet1!$A$2:$A$5</c:f>
              <c:strCache>
                <c:ptCount val="4"/>
                <c:pt idx="0">
                  <c:v>Teste 1</c:v>
                </c:pt>
                <c:pt idx="1">
                  <c:v>Teste 2</c:v>
                </c:pt>
                <c:pt idx="2">
                  <c:v>Teste 3</c:v>
                </c:pt>
                <c:pt idx="3">
                  <c:v>Teste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829807952"/>
        <c:axId val="829806864"/>
      </c:lineChart>
      <c:valAx>
        <c:axId val="829806864"/>
        <c:scaling>
          <c:orientation val="minMax"/>
        </c:scaling>
        <c:delete val="0"/>
        <c:axPos val="l"/>
        <c:majorGridlines>
          <c:spPr>
            <a:ln w="9525" cap="flat" cmpd="sng" algn="ctr">
              <a:solidFill>
                <a:schemeClr val="lt1">
                  <a:lumMod val="95000"/>
                  <a:alpha val="10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pt-B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pt-BR"/>
          </a:p>
        </c:txPr>
        <c:crossAx val="829807952"/>
        <c:crosses val="autoZero"/>
        <c:crossBetween val="between"/>
      </c:valAx>
      <c:catAx>
        <c:axId val="829807952"/>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pt-BR"/>
          </a:p>
        </c:txPr>
        <c:crossAx val="829806864"/>
        <c:crosses val="autoZero"/>
        <c:auto val="1"/>
        <c:lblAlgn val="ctr"/>
        <c:lblOffset val="100"/>
        <c:noMultiLvlLbl val="0"/>
      </c:cat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pt-B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Colunas1</c:v>
                </c:pt>
              </c:strCache>
            </c:strRef>
          </c:tx>
          <c:dPt>
            <c:idx val="0"/>
            <c:bubble3D val="0"/>
            <c:spPr>
              <a:gradFill rotWithShape="1">
                <a:gsLst>
                  <a:gs pos="0">
                    <a:schemeClr val="accent2">
                      <a:tint val="94000"/>
                      <a:satMod val="103000"/>
                      <a:lumMod val="102000"/>
                    </a:schemeClr>
                  </a:gs>
                  <a:gs pos="50000">
                    <a:schemeClr val="accent2">
                      <a:shade val="100000"/>
                      <a:satMod val="110000"/>
                      <a:lumMod val="100000"/>
                    </a:schemeClr>
                  </a:gs>
                  <a:gs pos="100000">
                    <a:schemeClr val="accent2">
                      <a:shade val="78000"/>
                      <a:satMod val="120000"/>
                      <a:lumMod val="99000"/>
                    </a:schemeClr>
                  </a:gs>
                </a:gsLst>
                <a:lin ang="5400000" scaled="0"/>
              </a:gradFill>
              <a:ln>
                <a:noFill/>
              </a:ln>
              <a:effectLst>
                <a:outerShdw blurRad="57150" dist="19050" dir="5400000" algn="ctr" rotWithShape="0">
                  <a:srgbClr val="000000">
                    <a:alpha val="63000"/>
                  </a:srgbClr>
                </a:outerShdw>
              </a:effectLst>
            </c:spPr>
          </c:dPt>
          <c:dPt>
            <c:idx val="1"/>
            <c:bubble3D val="0"/>
            <c:spPr>
              <a:gradFill rotWithShape="1">
                <a:gsLst>
                  <a:gs pos="0">
                    <a:schemeClr val="accent4">
                      <a:tint val="94000"/>
                      <a:satMod val="103000"/>
                      <a:lumMod val="102000"/>
                    </a:schemeClr>
                  </a:gs>
                  <a:gs pos="50000">
                    <a:schemeClr val="accent4">
                      <a:shade val="100000"/>
                      <a:satMod val="110000"/>
                      <a:lumMod val="100000"/>
                    </a:schemeClr>
                  </a:gs>
                  <a:gs pos="100000">
                    <a:schemeClr val="accent4">
                      <a:shade val="78000"/>
                      <a:satMod val="120000"/>
                      <a:lumMod val="99000"/>
                    </a:schemeClr>
                  </a:gs>
                </a:gsLst>
                <a:lin ang="5400000" scaled="0"/>
              </a:gradFill>
              <a:ln>
                <a:noFill/>
              </a:ln>
              <a:effectLst>
                <a:outerShdw blurRad="57150" dist="19050" dir="5400000" algn="ctr" rotWithShape="0">
                  <a:srgbClr val="000000">
                    <a:alpha val="63000"/>
                  </a:srgbClr>
                </a:outerShdw>
              </a:effectLst>
            </c:spPr>
          </c:dPt>
          <c:dPt>
            <c:idx val="2"/>
            <c:bubble3D val="0"/>
            <c:spPr>
              <a:gradFill rotWithShape="1">
                <a:gsLst>
                  <a:gs pos="0">
                    <a:schemeClr val="accent6">
                      <a:tint val="94000"/>
                      <a:satMod val="103000"/>
                      <a:lumMod val="102000"/>
                    </a:schemeClr>
                  </a:gs>
                  <a:gs pos="50000">
                    <a:schemeClr val="accent6">
                      <a:shade val="100000"/>
                      <a:satMod val="110000"/>
                      <a:lumMod val="100000"/>
                    </a:schemeClr>
                  </a:gs>
                  <a:gs pos="100000">
                    <a:schemeClr val="accent6">
                      <a:shade val="78000"/>
                      <a:satMod val="120000"/>
                      <a:lumMod val="99000"/>
                    </a:schemeClr>
                  </a:gs>
                </a:gsLst>
                <a:lin ang="5400000" scaled="0"/>
              </a:gradFill>
              <a:ln>
                <a:noFill/>
              </a:ln>
              <a:effectLst>
                <a:outerShdw blurRad="57150" dist="19050" dir="5400000" algn="ctr" rotWithShape="0">
                  <a:srgbClr val="000000">
                    <a:alpha val="63000"/>
                  </a:srgbClr>
                </a:outerShdw>
              </a:effectLst>
            </c:spPr>
          </c:dPt>
          <c:dPt>
            <c:idx val="3"/>
            <c:bubble3D val="0"/>
            <c:spPr>
              <a:gradFill rotWithShape="1">
                <a:gsLst>
                  <a:gs pos="0">
                    <a:schemeClr val="accent2">
                      <a:lumMod val="60000"/>
                      <a:tint val="94000"/>
                      <a:satMod val="103000"/>
                      <a:lumMod val="102000"/>
                    </a:schemeClr>
                  </a:gs>
                  <a:gs pos="50000">
                    <a:schemeClr val="accent2">
                      <a:lumMod val="60000"/>
                      <a:shade val="100000"/>
                      <a:satMod val="110000"/>
                      <a:lumMod val="100000"/>
                    </a:schemeClr>
                  </a:gs>
                  <a:gs pos="100000">
                    <a:schemeClr val="accent2">
                      <a:lumMod val="60000"/>
                      <a:shade val="78000"/>
                      <a:satMod val="120000"/>
                      <a:lumMod val="99000"/>
                    </a:schemeClr>
                  </a:gs>
                </a:gsLst>
                <a:lin ang="5400000" scaled="0"/>
              </a:gradFill>
              <a:ln>
                <a:noFill/>
              </a:ln>
              <a:effectLst>
                <a:outerShdw blurRad="57150" dist="19050" dir="5400000" algn="ctr" rotWithShape="0">
                  <a:srgbClr val="000000">
                    <a:alpha val="63000"/>
                  </a:srgbClr>
                </a:outerShdw>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t-B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Item 1</c:v>
                </c:pt>
                <c:pt idx="1">
                  <c:v>Item 2</c:v>
                </c:pt>
                <c:pt idx="2">
                  <c:v>Item 3</c:v>
                </c:pt>
                <c:pt idx="3">
                  <c:v>Item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5884D6-3BB1-4C7A-9958-3549A252B586}" type="doc">
      <dgm:prSet loTypeId="urn:microsoft.com/office/officeart/2005/8/layout/hProcess7" loCatId="process" qsTypeId="urn:microsoft.com/office/officeart/2005/8/quickstyle/simple5" qsCatId="simple" csTypeId="urn:microsoft.com/office/officeart/2005/8/colors/accent1_5" csCatId="accent1" phldr="1"/>
      <dgm:spPr/>
      <dgm:t>
        <a:bodyPr/>
        <a:lstStyle/>
        <a:p>
          <a:endParaRPr lang="pt-BR"/>
        </a:p>
      </dgm:t>
    </dgm:pt>
    <dgm:pt modelId="{CBB4726E-AC91-486A-9831-3C73E5C3A40D}">
      <dgm:prSet phldrT="[Texto]"/>
      <dgm:spPr/>
      <dgm:t>
        <a:bodyPr/>
        <a:lstStyle/>
        <a:p>
          <a:r>
            <a:rPr lang="pt-BR"/>
            <a:t>Item</a:t>
          </a:r>
        </a:p>
      </dgm:t>
    </dgm:pt>
    <dgm:pt modelId="{4D6F7DE9-F890-465D-896D-EB7F06F3FCA4}" type="parTrans" cxnId="{170C6B92-7B7F-4B14-9CA2-362E963776FB}">
      <dgm:prSet/>
      <dgm:spPr/>
      <dgm:t>
        <a:bodyPr/>
        <a:lstStyle/>
        <a:p>
          <a:endParaRPr lang="pt-BR"/>
        </a:p>
      </dgm:t>
    </dgm:pt>
    <dgm:pt modelId="{FD6A68BD-479F-4AF1-B090-C85511CDCD40}" type="sibTrans" cxnId="{170C6B92-7B7F-4B14-9CA2-362E963776FB}">
      <dgm:prSet/>
      <dgm:spPr/>
      <dgm:t>
        <a:bodyPr/>
        <a:lstStyle/>
        <a:p>
          <a:endParaRPr lang="pt-BR"/>
        </a:p>
      </dgm:t>
    </dgm:pt>
    <dgm:pt modelId="{97BF57BE-D03A-4AD9-86DC-75B69C13E876}">
      <dgm:prSet phldrT="[Texto]"/>
      <dgm:spPr/>
      <dgm:t>
        <a:bodyPr/>
        <a:lstStyle/>
        <a:p>
          <a:r>
            <a:rPr lang="pt-BR"/>
            <a:t>Texto</a:t>
          </a:r>
        </a:p>
      </dgm:t>
    </dgm:pt>
    <dgm:pt modelId="{F42D08D6-D259-4940-8C5B-344DC55D290F}" type="parTrans" cxnId="{01FA4A28-9B9F-46B8-AF19-E6EBBA82716B}">
      <dgm:prSet/>
      <dgm:spPr/>
      <dgm:t>
        <a:bodyPr/>
        <a:lstStyle/>
        <a:p>
          <a:endParaRPr lang="pt-BR"/>
        </a:p>
      </dgm:t>
    </dgm:pt>
    <dgm:pt modelId="{0BB7D230-6C36-4DE0-AA50-71E0A02BE01B}" type="sibTrans" cxnId="{01FA4A28-9B9F-46B8-AF19-E6EBBA82716B}">
      <dgm:prSet/>
      <dgm:spPr/>
      <dgm:t>
        <a:bodyPr/>
        <a:lstStyle/>
        <a:p>
          <a:endParaRPr lang="pt-BR"/>
        </a:p>
      </dgm:t>
    </dgm:pt>
    <dgm:pt modelId="{79FA98B1-E03E-48AA-BF19-2A636D041FCD}">
      <dgm:prSet phldrT="[Texto]"/>
      <dgm:spPr/>
      <dgm:t>
        <a:bodyPr/>
        <a:lstStyle/>
        <a:p>
          <a:r>
            <a:rPr lang="pt-BR"/>
            <a:t>Item</a:t>
          </a:r>
        </a:p>
      </dgm:t>
    </dgm:pt>
    <dgm:pt modelId="{1384A03D-C4EF-41E0-96F4-155E3FFE8E39}" type="parTrans" cxnId="{8FB9F488-F6CA-4431-A695-02C7C260DF03}">
      <dgm:prSet/>
      <dgm:spPr/>
      <dgm:t>
        <a:bodyPr/>
        <a:lstStyle/>
        <a:p>
          <a:endParaRPr lang="pt-BR"/>
        </a:p>
      </dgm:t>
    </dgm:pt>
    <dgm:pt modelId="{CF728D67-BDA2-40A0-A9E3-999DBAFB51FC}" type="sibTrans" cxnId="{8FB9F488-F6CA-4431-A695-02C7C260DF03}">
      <dgm:prSet/>
      <dgm:spPr/>
      <dgm:t>
        <a:bodyPr/>
        <a:lstStyle/>
        <a:p>
          <a:endParaRPr lang="pt-BR"/>
        </a:p>
      </dgm:t>
    </dgm:pt>
    <dgm:pt modelId="{483E9BB6-2098-4EA1-BE95-6D2C33525E9A}">
      <dgm:prSet phldrT="[Texto]"/>
      <dgm:spPr/>
      <dgm:t>
        <a:bodyPr/>
        <a:lstStyle/>
        <a:p>
          <a:r>
            <a:rPr lang="pt-BR"/>
            <a:t>Texto</a:t>
          </a:r>
        </a:p>
      </dgm:t>
    </dgm:pt>
    <dgm:pt modelId="{F48A9973-28C0-4A35-8C70-77B8077F41EA}" type="parTrans" cxnId="{021A4501-2B02-4B30-9097-0ECE013D372E}">
      <dgm:prSet/>
      <dgm:spPr/>
      <dgm:t>
        <a:bodyPr/>
        <a:lstStyle/>
        <a:p>
          <a:endParaRPr lang="pt-BR"/>
        </a:p>
      </dgm:t>
    </dgm:pt>
    <dgm:pt modelId="{442E10EF-3A01-4108-80E7-42DCB5F914EE}" type="sibTrans" cxnId="{021A4501-2B02-4B30-9097-0ECE013D372E}">
      <dgm:prSet/>
      <dgm:spPr/>
      <dgm:t>
        <a:bodyPr/>
        <a:lstStyle/>
        <a:p>
          <a:endParaRPr lang="pt-BR"/>
        </a:p>
      </dgm:t>
    </dgm:pt>
    <dgm:pt modelId="{7C96374A-BB1C-498B-A862-B1C8CE248781}">
      <dgm:prSet phldrT="[Texto]"/>
      <dgm:spPr/>
      <dgm:t>
        <a:bodyPr/>
        <a:lstStyle/>
        <a:p>
          <a:r>
            <a:rPr lang="pt-BR"/>
            <a:t>Item</a:t>
          </a:r>
        </a:p>
      </dgm:t>
    </dgm:pt>
    <dgm:pt modelId="{04456B23-BD8D-4AFC-A79C-8B8E89F24B5C}" type="parTrans" cxnId="{F727B982-8474-48EF-B46E-F3A747A0BC5C}">
      <dgm:prSet/>
      <dgm:spPr/>
      <dgm:t>
        <a:bodyPr/>
        <a:lstStyle/>
        <a:p>
          <a:endParaRPr lang="pt-BR"/>
        </a:p>
      </dgm:t>
    </dgm:pt>
    <dgm:pt modelId="{0768D594-6F2A-430C-9F9D-004BD3769FF0}" type="sibTrans" cxnId="{F727B982-8474-48EF-B46E-F3A747A0BC5C}">
      <dgm:prSet/>
      <dgm:spPr/>
      <dgm:t>
        <a:bodyPr/>
        <a:lstStyle/>
        <a:p>
          <a:endParaRPr lang="pt-BR"/>
        </a:p>
      </dgm:t>
    </dgm:pt>
    <dgm:pt modelId="{DF709940-0038-47A4-B2C5-5158E0AB11E3}">
      <dgm:prSet phldrT="[Texto]"/>
      <dgm:spPr/>
      <dgm:t>
        <a:bodyPr/>
        <a:lstStyle/>
        <a:p>
          <a:r>
            <a:rPr lang="pt-BR"/>
            <a:t>Texto</a:t>
          </a:r>
        </a:p>
      </dgm:t>
    </dgm:pt>
    <dgm:pt modelId="{414F2A37-5820-4CD0-AC35-177E20A7A1CC}" type="parTrans" cxnId="{C914FB38-DF1E-4F4E-826B-5E0AF62502F9}">
      <dgm:prSet/>
      <dgm:spPr/>
      <dgm:t>
        <a:bodyPr/>
        <a:lstStyle/>
        <a:p>
          <a:endParaRPr lang="pt-BR"/>
        </a:p>
      </dgm:t>
    </dgm:pt>
    <dgm:pt modelId="{87297EC5-70A7-45B5-970E-CAE982770F81}" type="sibTrans" cxnId="{C914FB38-DF1E-4F4E-826B-5E0AF62502F9}">
      <dgm:prSet/>
      <dgm:spPr/>
      <dgm:t>
        <a:bodyPr/>
        <a:lstStyle/>
        <a:p>
          <a:endParaRPr lang="pt-BR"/>
        </a:p>
      </dgm:t>
    </dgm:pt>
    <dgm:pt modelId="{242E3341-A476-421B-8FAD-8F480FA2A80E}">
      <dgm:prSet phldrT="[Texto]"/>
      <dgm:spPr/>
      <dgm:t>
        <a:bodyPr/>
        <a:lstStyle/>
        <a:p>
          <a:r>
            <a:rPr lang="pt-BR"/>
            <a:t>Item</a:t>
          </a:r>
        </a:p>
      </dgm:t>
    </dgm:pt>
    <dgm:pt modelId="{D9EE479C-65E1-4D7B-83CD-4A907C8A675C}" type="parTrans" cxnId="{D83A8DCF-83A0-45A9-A956-F3C96B54427C}">
      <dgm:prSet/>
      <dgm:spPr/>
      <dgm:t>
        <a:bodyPr/>
        <a:lstStyle/>
        <a:p>
          <a:endParaRPr lang="pt-BR"/>
        </a:p>
      </dgm:t>
    </dgm:pt>
    <dgm:pt modelId="{BAD25D22-F953-4DD8-B268-088B3F9A20C1}" type="sibTrans" cxnId="{D83A8DCF-83A0-45A9-A956-F3C96B54427C}">
      <dgm:prSet/>
      <dgm:spPr/>
      <dgm:t>
        <a:bodyPr/>
        <a:lstStyle/>
        <a:p>
          <a:endParaRPr lang="pt-BR"/>
        </a:p>
      </dgm:t>
    </dgm:pt>
    <dgm:pt modelId="{FC570A8E-CEE4-43E8-84BB-9A7529349B5E}">
      <dgm:prSet phldrT="[Texto]"/>
      <dgm:spPr/>
      <dgm:t>
        <a:bodyPr/>
        <a:lstStyle/>
        <a:p>
          <a:r>
            <a:rPr lang="pt-BR"/>
            <a:t>Texto</a:t>
          </a:r>
        </a:p>
      </dgm:t>
    </dgm:pt>
    <dgm:pt modelId="{BF865601-7A54-42F5-8595-E528056EC20A}" type="parTrans" cxnId="{6ECCC40D-498C-485F-98EA-C57AB0E69596}">
      <dgm:prSet/>
      <dgm:spPr/>
      <dgm:t>
        <a:bodyPr/>
        <a:lstStyle/>
        <a:p>
          <a:endParaRPr lang="pt-BR"/>
        </a:p>
      </dgm:t>
    </dgm:pt>
    <dgm:pt modelId="{E4A8F694-FE93-4996-A0C3-D671E5ECEEEA}" type="sibTrans" cxnId="{6ECCC40D-498C-485F-98EA-C57AB0E69596}">
      <dgm:prSet/>
      <dgm:spPr/>
      <dgm:t>
        <a:bodyPr/>
        <a:lstStyle/>
        <a:p>
          <a:endParaRPr lang="pt-BR"/>
        </a:p>
      </dgm:t>
    </dgm:pt>
    <dgm:pt modelId="{B617CC86-A9B2-45C7-80F0-437B13FFBD41}">
      <dgm:prSet phldrT="[Texto]"/>
      <dgm:spPr/>
      <dgm:t>
        <a:bodyPr/>
        <a:lstStyle/>
        <a:p>
          <a:r>
            <a:rPr lang="pt-BR"/>
            <a:t>Item</a:t>
          </a:r>
        </a:p>
      </dgm:t>
    </dgm:pt>
    <dgm:pt modelId="{D5FDD172-A783-4C84-A056-C1A465C2D30D}" type="parTrans" cxnId="{EE7C2B3C-F6F6-4807-A76F-4134B5D897EC}">
      <dgm:prSet/>
      <dgm:spPr/>
      <dgm:t>
        <a:bodyPr/>
        <a:lstStyle/>
        <a:p>
          <a:endParaRPr lang="pt-BR"/>
        </a:p>
      </dgm:t>
    </dgm:pt>
    <dgm:pt modelId="{F1F0BE42-6FA7-4881-96D2-75FA7C85581E}" type="sibTrans" cxnId="{EE7C2B3C-F6F6-4807-A76F-4134B5D897EC}">
      <dgm:prSet/>
      <dgm:spPr/>
      <dgm:t>
        <a:bodyPr/>
        <a:lstStyle/>
        <a:p>
          <a:endParaRPr lang="pt-BR"/>
        </a:p>
      </dgm:t>
    </dgm:pt>
    <dgm:pt modelId="{C80B5D68-33D0-44B8-A326-6783BCBDE615}">
      <dgm:prSet phldrT="[Texto]"/>
      <dgm:spPr/>
      <dgm:t>
        <a:bodyPr/>
        <a:lstStyle/>
        <a:p>
          <a:r>
            <a:rPr lang="pt-BR"/>
            <a:t>Texto</a:t>
          </a:r>
        </a:p>
      </dgm:t>
    </dgm:pt>
    <dgm:pt modelId="{83FA8EC8-1258-4DD3-8EB6-8F93B5D0F616}" type="parTrans" cxnId="{A7A9075F-02FA-48C0-BBF8-89ED076634B4}">
      <dgm:prSet/>
      <dgm:spPr/>
      <dgm:t>
        <a:bodyPr/>
        <a:lstStyle/>
        <a:p>
          <a:endParaRPr lang="pt-BR"/>
        </a:p>
      </dgm:t>
    </dgm:pt>
    <dgm:pt modelId="{AB866728-2E92-4FCC-AF08-94F0A386C6ED}" type="sibTrans" cxnId="{A7A9075F-02FA-48C0-BBF8-89ED076634B4}">
      <dgm:prSet/>
      <dgm:spPr/>
      <dgm:t>
        <a:bodyPr/>
        <a:lstStyle/>
        <a:p>
          <a:endParaRPr lang="pt-BR"/>
        </a:p>
      </dgm:t>
    </dgm:pt>
    <dgm:pt modelId="{E36243BA-743F-4042-AD08-F23C42D17CD2}" type="pres">
      <dgm:prSet presAssocID="{3B5884D6-3BB1-4C7A-9958-3549A252B586}" presName="Name0" presStyleCnt="0">
        <dgm:presLayoutVars>
          <dgm:dir/>
          <dgm:animLvl val="lvl"/>
          <dgm:resizeHandles val="exact"/>
        </dgm:presLayoutVars>
      </dgm:prSet>
      <dgm:spPr/>
      <dgm:t>
        <a:bodyPr/>
        <a:lstStyle/>
        <a:p>
          <a:endParaRPr lang="pt-BR"/>
        </a:p>
      </dgm:t>
    </dgm:pt>
    <dgm:pt modelId="{767AE51B-ECBF-4DDE-B3D5-81BBAEDD071E}" type="pres">
      <dgm:prSet presAssocID="{CBB4726E-AC91-486A-9831-3C73E5C3A40D}" presName="compositeNode" presStyleCnt="0">
        <dgm:presLayoutVars>
          <dgm:bulletEnabled val="1"/>
        </dgm:presLayoutVars>
      </dgm:prSet>
      <dgm:spPr/>
    </dgm:pt>
    <dgm:pt modelId="{B6FCD7B7-199F-44A3-B6BF-5E3FACA6C604}" type="pres">
      <dgm:prSet presAssocID="{CBB4726E-AC91-486A-9831-3C73E5C3A40D}" presName="bgRect" presStyleLbl="node1" presStyleIdx="0" presStyleCnt="5"/>
      <dgm:spPr/>
      <dgm:t>
        <a:bodyPr/>
        <a:lstStyle/>
        <a:p>
          <a:endParaRPr lang="pt-BR"/>
        </a:p>
      </dgm:t>
    </dgm:pt>
    <dgm:pt modelId="{B03DAC02-8446-4C35-BF4A-FCA8CE02D6BA}" type="pres">
      <dgm:prSet presAssocID="{CBB4726E-AC91-486A-9831-3C73E5C3A40D}" presName="parentNode" presStyleLbl="node1" presStyleIdx="0" presStyleCnt="5">
        <dgm:presLayoutVars>
          <dgm:chMax val="0"/>
          <dgm:bulletEnabled val="1"/>
        </dgm:presLayoutVars>
      </dgm:prSet>
      <dgm:spPr/>
      <dgm:t>
        <a:bodyPr/>
        <a:lstStyle/>
        <a:p>
          <a:endParaRPr lang="pt-BR"/>
        </a:p>
      </dgm:t>
    </dgm:pt>
    <dgm:pt modelId="{586ABF2D-8623-413E-8ED0-11EDC83194A9}" type="pres">
      <dgm:prSet presAssocID="{CBB4726E-AC91-486A-9831-3C73E5C3A40D}" presName="childNode" presStyleLbl="node1" presStyleIdx="0" presStyleCnt="5">
        <dgm:presLayoutVars>
          <dgm:bulletEnabled val="1"/>
        </dgm:presLayoutVars>
      </dgm:prSet>
      <dgm:spPr/>
      <dgm:t>
        <a:bodyPr/>
        <a:lstStyle/>
        <a:p>
          <a:endParaRPr lang="pt-BR"/>
        </a:p>
      </dgm:t>
    </dgm:pt>
    <dgm:pt modelId="{23BAEE65-D0C8-405C-96A7-A3DF995A65A0}" type="pres">
      <dgm:prSet presAssocID="{FD6A68BD-479F-4AF1-B090-C85511CDCD40}" presName="hSp" presStyleCnt="0"/>
      <dgm:spPr/>
    </dgm:pt>
    <dgm:pt modelId="{B4BF9838-FEBF-4A3A-8857-BA7C63058D08}" type="pres">
      <dgm:prSet presAssocID="{FD6A68BD-479F-4AF1-B090-C85511CDCD40}" presName="vProcSp" presStyleCnt="0"/>
      <dgm:spPr/>
    </dgm:pt>
    <dgm:pt modelId="{07C06DFE-5B72-4088-85FE-D5299A57753E}" type="pres">
      <dgm:prSet presAssocID="{FD6A68BD-479F-4AF1-B090-C85511CDCD40}" presName="vSp1" presStyleCnt="0"/>
      <dgm:spPr/>
    </dgm:pt>
    <dgm:pt modelId="{575D6E97-7D1F-4E7F-8320-35996600DDD6}" type="pres">
      <dgm:prSet presAssocID="{FD6A68BD-479F-4AF1-B090-C85511CDCD40}" presName="simulatedConn" presStyleLbl="solidFgAcc1" presStyleIdx="0" presStyleCnt="4"/>
      <dgm:spPr/>
    </dgm:pt>
    <dgm:pt modelId="{BC4BBC8C-81E7-4782-86BA-E8BB4BDC4936}" type="pres">
      <dgm:prSet presAssocID="{FD6A68BD-479F-4AF1-B090-C85511CDCD40}" presName="vSp2" presStyleCnt="0"/>
      <dgm:spPr/>
    </dgm:pt>
    <dgm:pt modelId="{3F6F0940-D586-4300-947F-95EBD619E35D}" type="pres">
      <dgm:prSet presAssocID="{FD6A68BD-479F-4AF1-B090-C85511CDCD40}" presName="sibTrans" presStyleCnt="0"/>
      <dgm:spPr/>
    </dgm:pt>
    <dgm:pt modelId="{1D3B1CD7-C916-43CB-85BE-53AF7C9D3A97}" type="pres">
      <dgm:prSet presAssocID="{79FA98B1-E03E-48AA-BF19-2A636D041FCD}" presName="compositeNode" presStyleCnt="0">
        <dgm:presLayoutVars>
          <dgm:bulletEnabled val="1"/>
        </dgm:presLayoutVars>
      </dgm:prSet>
      <dgm:spPr/>
    </dgm:pt>
    <dgm:pt modelId="{65CAE1A9-4C5D-44E8-B2ED-F097165FA6E4}" type="pres">
      <dgm:prSet presAssocID="{79FA98B1-E03E-48AA-BF19-2A636D041FCD}" presName="bgRect" presStyleLbl="node1" presStyleIdx="1" presStyleCnt="5"/>
      <dgm:spPr/>
      <dgm:t>
        <a:bodyPr/>
        <a:lstStyle/>
        <a:p>
          <a:endParaRPr lang="pt-BR"/>
        </a:p>
      </dgm:t>
    </dgm:pt>
    <dgm:pt modelId="{095627DB-6AC8-4EEE-8BCF-3B8BF11845B2}" type="pres">
      <dgm:prSet presAssocID="{79FA98B1-E03E-48AA-BF19-2A636D041FCD}" presName="parentNode" presStyleLbl="node1" presStyleIdx="1" presStyleCnt="5">
        <dgm:presLayoutVars>
          <dgm:chMax val="0"/>
          <dgm:bulletEnabled val="1"/>
        </dgm:presLayoutVars>
      </dgm:prSet>
      <dgm:spPr/>
      <dgm:t>
        <a:bodyPr/>
        <a:lstStyle/>
        <a:p>
          <a:endParaRPr lang="pt-BR"/>
        </a:p>
      </dgm:t>
    </dgm:pt>
    <dgm:pt modelId="{4F74D6F0-9C4F-466B-BCFF-5DE26B1648F7}" type="pres">
      <dgm:prSet presAssocID="{79FA98B1-E03E-48AA-BF19-2A636D041FCD}" presName="childNode" presStyleLbl="node1" presStyleIdx="1" presStyleCnt="5">
        <dgm:presLayoutVars>
          <dgm:bulletEnabled val="1"/>
        </dgm:presLayoutVars>
      </dgm:prSet>
      <dgm:spPr/>
      <dgm:t>
        <a:bodyPr/>
        <a:lstStyle/>
        <a:p>
          <a:endParaRPr lang="pt-BR"/>
        </a:p>
      </dgm:t>
    </dgm:pt>
    <dgm:pt modelId="{DF98642D-BFDF-47D6-9CCF-C6B53445CFB6}" type="pres">
      <dgm:prSet presAssocID="{CF728D67-BDA2-40A0-A9E3-999DBAFB51FC}" presName="hSp" presStyleCnt="0"/>
      <dgm:spPr/>
    </dgm:pt>
    <dgm:pt modelId="{651A902E-E4EF-4BE5-A3EB-7EC7114520D7}" type="pres">
      <dgm:prSet presAssocID="{CF728D67-BDA2-40A0-A9E3-999DBAFB51FC}" presName="vProcSp" presStyleCnt="0"/>
      <dgm:spPr/>
    </dgm:pt>
    <dgm:pt modelId="{7387DD2D-2D87-48D4-8833-09359ACD6409}" type="pres">
      <dgm:prSet presAssocID="{CF728D67-BDA2-40A0-A9E3-999DBAFB51FC}" presName="vSp1" presStyleCnt="0"/>
      <dgm:spPr/>
    </dgm:pt>
    <dgm:pt modelId="{A4A3366A-C914-4596-BD30-55F951F84C58}" type="pres">
      <dgm:prSet presAssocID="{CF728D67-BDA2-40A0-A9E3-999DBAFB51FC}" presName="simulatedConn" presStyleLbl="solidFgAcc1" presStyleIdx="1" presStyleCnt="4"/>
      <dgm:spPr/>
    </dgm:pt>
    <dgm:pt modelId="{66FD636E-7EE3-4F9C-A439-0D87FCF962A9}" type="pres">
      <dgm:prSet presAssocID="{CF728D67-BDA2-40A0-A9E3-999DBAFB51FC}" presName="vSp2" presStyleCnt="0"/>
      <dgm:spPr/>
    </dgm:pt>
    <dgm:pt modelId="{774B3F2C-7DDC-4E76-BAFA-DFE75048E6B9}" type="pres">
      <dgm:prSet presAssocID="{CF728D67-BDA2-40A0-A9E3-999DBAFB51FC}" presName="sibTrans" presStyleCnt="0"/>
      <dgm:spPr/>
    </dgm:pt>
    <dgm:pt modelId="{3543DFED-309D-4086-AF02-D6218F5356C2}" type="pres">
      <dgm:prSet presAssocID="{7C96374A-BB1C-498B-A862-B1C8CE248781}" presName="compositeNode" presStyleCnt="0">
        <dgm:presLayoutVars>
          <dgm:bulletEnabled val="1"/>
        </dgm:presLayoutVars>
      </dgm:prSet>
      <dgm:spPr/>
    </dgm:pt>
    <dgm:pt modelId="{9C17B0C7-EFC7-477F-8080-909280801ED3}" type="pres">
      <dgm:prSet presAssocID="{7C96374A-BB1C-498B-A862-B1C8CE248781}" presName="bgRect" presStyleLbl="node1" presStyleIdx="2" presStyleCnt="5"/>
      <dgm:spPr/>
      <dgm:t>
        <a:bodyPr/>
        <a:lstStyle/>
        <a:p>
          <a:endParaRPr lang="pt-BR"/>
        </a:p>
      </dgm:t>
    </dgm:pt>
    <dgm:pt modelId="{10A5F8B1-5BAC-47A3-9AB5-B9C79C2450BC}" type="pres">
      <dgm:prSet presAssocID="{7C96374A-BB1C-498B-A862-B1C8CE248781}" presName="parentNode" presStyleLbl="node1" presStyleIdx="2" presStyleCnt="5">
        <dgm:presLayoutVars>
          <dgm:chMax val="0"/>
          <dgm:bulletEnabled val="1"/>
        </dgm:presLayoutVars>
      </dgm:prSet>
      <dgm:spPr/>
      <dgm:t>
        <a:bodyPr/>
        <a:lstStyle/>
        <a:p>
          <a:endParaRPr lang="pt-BR"/>
        </a:p>
      </dgm:t>
    </dgm:pt>
    <dgm:pt modelId="{78C60AE9-8046-4121-9399-60884B5D2F50}" type="pres">
      <dgm:prSet presAssocID="{7C96374A-BB1C-498B-A862-B1C8CE248781}" presName="childNode" presStyleLbl="node1" presStyleIdx="2" presStyleCnt="5">
        <dgm:presLayoutVars>
          <dgm:bulletEnabled val="1"/>
        </dgm:presLayoutVars>
      </dgm:prSet>
      <dgm:spPr/>
      <dgm:t>
        <a:bodyPr/>
        <a:lstStyle/>
        <a:p>
          <a:endParaRPr lang="pt-BR"/>
        </a:p>
      </dgm:t>
    </dgm:pt>
    <dgm:pt modelId="{5FD7878D-B160-4C2C-98D3-A616FDAA9EA7}" type="pres">
      <dgm:prSet presAssocID="{0768D594-6F2A-430C-9F9D-004BD3769FF0}" presName="hSp" presStyleCnt="0"/>
      <dgm:spPr/>
    </dgm:pt>
    <dgm:pt modelId="{A3BE3DDB-758D-4FD9-9BAE-E302A48FAEF1}" type="pres">
      <dgm:prSet presAssocID="{0768D594-6F2A-430C-9F9D-004BD3769FF0}" presName="vProcSp" presStyleCnt="0"/>
      <dgm:spPr/>
    </dgm:pt>
    <dgm:pt modelId="{36D2CEF4-8F41-4315-B94C-A4280E7F9903}" type="pres">
      <dgm:prSet presAssocID="{0768D594-6F2A-430C-9F9D-004BD3769FF0}" presName="vSp1" presStyleCnt="0"/>
      <dgm:spPr/>
    </dgm:pt>
    <dgm:pt modelId="{ED9207CD-B51E-492C-9B07-F1B5D103B657}" type="pres">
      <dgm:prSet presAssocID="{0768D594-6F2A-430C-9F9D-004BD3769FF0}" presName="simulatedConn" presStyleLbl="solidFgAcc1" presStyleIdx="2" presStyleCnt="4"/>
      <dgm:spPr/>
    </dgm:pt>
    <dgm:pt modelId="{5F05A89D-43B2-448E-BA78-F02B07204FC6}" type="pres">
      <dgm:prSet presAssocID="{0768D594-6F2A-430C-9F9D-004BD3769FF0}" presName="vSp2" presStyleCnt="0"/>
      <dgm:spPr/>
    </dgm:pt>
    <dgm:pt modelId="{5765922A-FA4C-4968-9253-8D89CAC111F8}" type="pres">
      <dgm:prSet presAssocID="{0768D594-6F2A-430C-9F9D-004BD3769FF0}" presName="sibTrans" presStyleCnt="0"/>
      <dgm:spPr/>
    </dgm:pt>
    <dgm:pt modelId="{186BEA57-4D7E-4785-90E7-B091A8619184}" type="pres">
      <dgm:prSet presAssocID="{242E3341-A476-421B-8FAD-8F480FA2A80E}" presName="compositeNode" presStyleCnt="0">
        <dgm:presLayoutVars>
          <dgm:bulletEnabled val="1"/>
        </dgm:presLayoutVars>
      </dgm:prSet>
      <dgm:spPr/>
    </dgm:pt>
    <dgm:pt modelId="{58C317E8-1F04-49C0-9B07-F9D479104094}" type="pres">
      <dgm:prSet presAssocID="{242E3341-A476-421B-8FAD-8F480FA2A80E}" presName="bgRect" presStyleLbl="node1" presStyleIdx="3" presStyleCnt="5"/>
      <dgm:spPr/>
      <dgm:t>
        <a:bodyPr/>
        <a:lstStyle/>
        <a:p>
          <a:endParaRPr lang="pt-BR"/>
        </a:p>
      </dgm:t>
    </dgm:pt>
    <dgm:pt modelId="{A87B0397-91A9-4FDA-832A-887538E3E39A}" type="pres">
      <dgm:prSet presAssocID="{242E3341-A476-421B-8FAD-8F480FA2A80E}" presName="parentNode" presStyleLbl="node1" presStyleIdx="3" presStyleCnt="5">
        <dgm:presLayoutVars>
          <dgm:chMax val="0"/>
          <dgm:bulletEnabled val="1"/>
        </dgm:presLayoutVars>
      </dgm:prSet>
      <dgm:spPr/>
      <dgm:t>
        <a:bodyPr/>
        <a:lstStyle/>
        <a:p>
          <a:endParaRPr lang="pt-BR"/>
        </a:p>
      </dgm:t>
    </dgm:pt>
    <dgm:pt modelId="{03C543D7-1896-4C0F-8B6A-E6BFC5169822}" type="pres">
      <dgm:prSet presAssocID="{242E3341-A476-421B-8FAD-8F480FA2A80E}" presName="childNode" presStyleLbl="node1" presStyleIdx="3" presStyleCnt="5">
        <dgm:presLayoutVars>
          <dgm:bulletEnabled val="1"/>
        </dgm:presLayoutVars>
      </dgm:prSet>
      <dgm:spPr/>
      <dgm:t>
        <a:bodyPr/>
        <a:lstStyle/>
        <a:p>
          <a:endParaRPr lang="pt-BR"/>
        </a:p>
      </dgm:t>
    </dgm:pt>
    <dgm:pt modelId="{E6A2B839-0DDE-4D61-85D5-8C4947AAA033}" type="pres">
      <dgm:prSet presAssocID="{BAD25D22-F953-4DD8-B268-088B3F9A20C1}" presName="hSp" presStyleCnt="0"/>
      <dgm:spPr/>
    </dgm:pt>
    <dgm:pt modelId="{48099DDB-0894-440F-B47B-923E83552525}" type="pres">
      <dgm:prSet presAssocID="{BAD25D22-F953-4DD8-B268-088B3F9A20C1}" presName="vProcSp" presStyleCnt="0"/>
      <dgm:spPr/>
    </dgm:pt>
    <dgm:pt modelId="{B2A55F91-C4D7-4924-8F98-AC399F05DE9E}" type="pres">
      <dgm:prSet presAssocID="{BAD25D22-F953-4DD8-B268-088B3F9A20C1}" presName="vSp1" presStyleCnt="0"/>
      <dgm:spPr/>
    </dgm:pt>
    <dgm:pt modelId="{7C5CFA38-39E4-4CE8-AE0B-B032E79F1FF7}" type="pres">
      <dgm:prSet presAssocID="{BAD25D22-F953-4DD8-B268-088B3F9A20C1}" presName="simulatedConn" presStyleLbl="solidFgAcc1" presStyleIdx="3" presStyleCnt="4"/>
      <dgm:spPr/>
    </dgm:pt>
    <dgm:pt modelId="{CA6DFC88-288C-4A00-AA49-AC3625D6307C}" type="pres">
      <dgm:prSet presAssocID="{BAD25D22-F953-4DD8-B268-088B3F9A20C1}" presName="vSp2" presStyleCnt="0"/>
      <dgm:spPr/>
    </dgm:pt>
    <dgm:pt modelId="{373D78B9-6ADA-4E42-B643-3E7CFAD00380}" type="pres">
      <dgm:prSet presAssocID="{BAD25D22-F953-4DD8-B268-088B3F9A20C1}" presName="sibTrans" presStyleCnt="0"/>
      <dgm:spPr/>
    </dgm:pt>
    <dgm:pt modelId="{7884429D-D526-4F69-AB9D-C8989E38B63F}" type="pres">
      <dgm:prSet presAssocID="{B617CC86-A9B2-45C7-80F0-437B13FFBD41}" presName="compositeNode" presStyleCnt="0">
        <dgm:presLayoutVars>
          <dgm:bulletEnabled val="1"/>
        </dgm:presLayoutVars>
      </dgm:prSet>
      <dgm:spPr/>
    </dgm:pt>
    <dgm:pt modelId="{073EAD77-6DC4-4185-AF91-F0FC2408C2DE}" type="pres">
      <dgm:prSet presAssocID="{B617CC86-A9B2-45C7-80F0-437B13FFBD41}" presName="bgRect" presStyleLbl="node1" presStyleIdx="4" presStyleCnt="5"/>
      <dgm:spPr/>
      <dgm:t>
        <a:bodyPr/>
        <a:lstStyle/>
        <a:p>
          <a:endParaRPr lang="pt-BR"/>
        </a:p>
      </dgm:t>
    </dgm:pt>
    <dgm:pt modelId="{B09FDC9A-276E-40CD-84DD-1E2D82DD3AC7}" type="pres">
      <dgm:prSet presAssocID="{B617CC86-A9B2-45C7-80F0-437B13FFBD41}" presName="parentNode" presStyleLbl="node1" presStyleIdx="4" presStyleCnt="5">
        <dgm:presLayoutVars>
          <dgm:chMax val="0"/>
          <dgm:bulletEnabled val="1"/>
        </dgm:presLayoutVars>
      </dgm:prSet>
      <dgm:spPr/>
      <dgm:t>
        <a:bodyPr/>
        <a:lstStyle/>
        <a:p>
          <a:endParaRPr lang="pt-BR"/>
        </a:p>
      </dgm:t>
    </dgm:pt>
    <dgm:pt modelId="{F395DE95-9EB9-49BD-A06D-E6418CF83799}" type="pres">
      <dgm:prSet presAssocID="{B617CC86-A9B2-45C7-80F0-437B13FFBD41}" presName="childNode" presStyleLbl="node1" presStyleIdx="4" presStyleCnt="5">
        <dgm:presLayoutVars>
          <dgm:bulletEnabled val="1"/>
        </dgm:presLayoutVars>
      </dgm:prSet>
      <dgm:spPr/>
      <dgm:t>
        <a:bodyPr/>
        <a:lstStyle/>
        <a:p>
          <a:endParaRPr lang="pt-BR"/>
        </a:p>
      </dgm:t>
    </dgm:pt>
  </dgm:ptLst>
  <dgm:cxnLst>
    <dgm:cxn modelId="{0DD6E412-7329-4380-9239-C599A3AD34F7}" type="presOf" srcId="{C80B5D68-33D0-44B8-A326-6783BCBDE615}" destId="{F395DE95-9EB9-49BD-A06D-E6418CF83799}" srcOrd="0" destOrd="0" presId="urn:microsoft.com/office/officeart/2005/8/layout/hProcess7"/>
    <dgm:cxn modelId="{D7776D6A-C7D0-4C4E-97BE-69BDE314D21B}" type="presOf" srcId="{FC570A8E-CEE4-43E8-84BB-9A7529349B5E}" destId="{03C543D7-1896-4C0F-8B6A-E6BFC5169822}" srcOrd="0" destOrd="0" presId="urn:microsoft.com/office/officeart/2005/8/layout/hProcess7"/>
    <dgm:cxn modelId="{7055D3C6-DC43-40D0-9D1B-CEBC8C9C588B}" type="presOf" srcId="{CBB4726E-AC91-486A-9831-3C73E5C3A40D}" destId="{B03DAC02-8446-4C35-BF4A-FCA8CE02D6BA}" srcOrd="1" destOrd="0" presId="urn:microsoft.com/office/officeart/2005/8/layout/hProcess7"/>
    <dgm:cxn modelId="{39F6C8AE-A43B-4D39-A1CD-0664AF98B11C}" type="presOf" srcId="{242E3341-A476-421B-8FAD-8F480FA2A80E}" destId="{A87B0397-91A9-4FDA-832A-887538E3E39A}" srcOrd="1" destOrd="0" presId="urn:microsoft.com/office/officeart/2005/8/layout/hProcess7"/>
    <dgm:cxn modelId="{6CB8C27E-6367-4D07-946D-EDC7C100A29D}" type="presOf" srcId="{7C96374A-BB1C-498B-A862-B1C8CE248781}" destId="{9C17B0C7-EFC7-477F-8080-909280801ED3}" srcOrd="0" destOrd="0" presId="urn:microsoft.com/office/officeart/2005/8/layout/hProcess7"/>
    <dgm:cxn modelId="{46C04C19-E108-4F0F-925F-24B3C8FD2DD9}" type="presOf" srcId="{79FA98B1-E03E-48AA-BF19-2A636D041FCD}" destId="{65CAE1A9-4C5D-44E8-B2ED-F097165FA6E4}" srcOrd="0" destOrd="0" presId="urn:microsoft.com/office/officeart/2005/8/layout/hProcess7"/>
    <dgm:cxn modelId="{D83A8DCF-83A0-45A9-A956-F3C96B54427C}" srcId="{3B5884D6-3BB1-4C7A-9958-3549A252B586}" destId="{242E3341-A476-421B-8FAD-8F480FA2A80E}" srcOrd="3" destOrd="0" parTransId="{D9EE479C-65E1-4D7B-83CD-4A907C8A675C}" sibTransId="{BAD25D22-F953-4DD8-B268-088B3F9A20C1}"/>
    <dgm:cxn modelId="{3A9D65A0-53D1-4E9E-972C-5CC4834D083C}" type="presOf" srcId="{483E9BB6-2098-4EA1-BE95-6D2C33525E9A}" destId="{4F74D6F0-9C4F-466B-BCFF-5DE26B1648F7}" srcOrd="0" destOrd="0" presId="urn:microsoft.com/office/officeart/2005/8/layout/hProcess7"/>
    <dgm:cxn modelId="{01FA4A28-9B9F-46B8-AF19-E6EBBA82716B}" srcId="{CBB4726E-AC91-486A-9831-3C73E5C3A40D}" destId="{97BF57BE-D03A-4AD9-86DC-75B69C13E876}" srcOrd="0" destOrd="0" parTransId="{F42D08D6-D259-4940-8C5B-344DC55D290F}" sibTransId="{0BB7D230-6C36-4DE0-AA50-71E0A02BE01B}"/>
    <dgm:cxn modelId="{9E974636-B9C9-4587-A02D-FD7F6FF41793}" type="presOf" srcId="{7C96374A-BB1C-498B-A862-B1C8CE248781}" destId="{10A5F8B1-5BAC-47A3-9AB5-B9C79C2450BC}" srcOrd="1" destOrd="0" presId="urn:microsoft.com/office/officeart/2005/8/layout/hProcess7"/>
    <dgm:cxn modelId="{F727B982-8474-48EF-B46E-F3A747A0BC5C}" srcId="{3B5884D6-3BB1-4C7A-9958-3549A252B586}" destId="{7C96374A-BB1C-498B-A862-B1C8CE248781}" srcOrd="2" destOrd="0" parTransId="{04456B23-BD8D-4AFC-A79C-8B8E89F24B5C}" sibTransId="{0768D594-6F2A-430C-9F9D-004BD3769FF0}"/>
    <dgm:cxn modelId="{A681A75D-5662-4A56-A186-2768B17E1328}" type="presOf" srcId="{DF709940-0038-47A4-B2C5-5158E0AB11E3}" destId="{78C60AE9-8046-4121-9399-60884B5D2F50}" srcOrd="0" destOrd="0" presId="urn:microsoft.com/office/officeart/2005/8/layout/hProcess7"/>
    <dgm:cxn modelId="{8DCE7165-8FD7-4088-9C9F-4F48E29725D7}" type="presOf" srcId="{242E3341-A476-421B-8FAD-8F480FA2A80E}" destId="{58C317E8-1F04-49C0-9B07-F9D479104094}" srcOrd="0" destOrd="0" presId="urn:microsoft.com/office/officeart/2005/8/layout/hProcess7"/>
    <dgm:cxn modelId="{C914FB38-DF1E-4F4E-826B-5E0AF62502F9}" srcId="{7C96374A-BB1C-498B-A862-B1C8CE248781}" destId="{DF709940-0038-47A4-B2C5-5158E0AB11E3}" srcOrd="0" destOrd="0" parTransId="{414F2A37-5820-4CD0-AC35-177E20A7A1CC}" sibTransId="{87297EC5-70A7-45B5-970E-CAE982770F81}"/>
    <dgm:cxn modelId="{6ECCC40D-498C-485F-98EA-C57AB0E69596}" srcId="{242E3341-A476-421B-8FAD-8F480FA2A80E}" destId="{FC570A8E-CEE4-43E8-84BB-9A7529349B5E}" srcOrd="0" destOrd="0" parTransId="{BF865601-7A54-42F5-8595-E528056EC20A}" sibTransId="{E4A8F694-FE93-4996-A0C3-D671E5ECEEEA}"/>
    <dgm:cxn modelId="{A7A9075F-02FA-48C0-BBF8-89ED076634B4}" srcId="{B617CC86-A9B2-45C7-80F0-437B13FFBD41}" destId="{C80B5D68-33D0-44B8-A326-6783BCBDE615}" srcOrd="0" destOrd="0" parTransId="{83FA8EC8-1258-4DD3-8EB6-8F93B5D0F616}" sibTransId="{AB866728-2E92-4FCC-AF08-94F0A386C6ED}"/>
    <dgm:cxn modelId="{FA8E0EE7-B44A-4940-878A-10E8EB9F1317}" type="presOf" srcId="{79FA98B1-E03E-48AA-BF19-2A636D041FCD}" destId="{095627DB-6AC8-4EEE-8BCF-3B8BF11845B2}" srcOrd="1" destOrd="0" presId="urn:microsoft.com/office/officeart/2005/8/layout/hProcess7"/>
    <dgm:cxn modelId="{021A4501-2B02-4B30-9097-0ECE013D372E}" srcId="{79FA98B1-E03E-48AA-BF19-2A636D041FCD}" destId="{483E9BB6-2098-4EA1-BE95-6D2C33525E9A}" srcOrd="0" destOrd="0" parTransId="{F48A9973-28C0-4A35-8C70-77B8077F41EA}" sibTransId="{442E10EF-3A01-4108-80E7-42DCB5F914EE}"/>
    <dgm:cxn modelId="{EE7C2B3C-F6F6-4807-A76F-4134B5D897EC}" srcId="{3B5884D6-3BB1-4C7A-9958-3549A252B586}" destId="{B617CC86-A9B2-45C7-80F0-437B13FFBD41}" srcOrd="4" destOrd="0" parTransId="{D5FDD172-A783-4C84-A056-C1A465C2D30D}" sibTransId="{F1F0BE42-6FA7-4881-96D2-75FA7C85581E}"/>
    <dgm:cxn modelId="{170C6B92-7B7F-4B14-9CA2-362E963776FB}" srcId="{3B5884D6-3BB1-4C7A-9958-3549A252B586}" destId="{CBB4726E-AC91-486A-9831-3C73E5C3A40D}" srcOrd="0" destOrd="0" parTransId="{4D6F7DE9-F890-465D-896D-EB7F06F3FCA4}" sibTransId="{FD6A68BD-479F-4AF1-B090-C85511CDCD40}"/>
    <dgm:cxn modelId="{34CCAB6D-1655-4B8C-8AB5-A7EA33E1DC46}" type="presOf" srcId="{CBB4726E-AC91-486A-9831-3C73E5C3A40D}" destId="{B6FCD7B7-199F-44A3-B6BF-5E3FACA6C604}" srcOrd="0" destOrd="0" presId="urn:microsoft.com/office/officeart/2005/8/layout/hProcess7"/>
    <dgm:cxn modelId="{B895EEEE-F597-4577-BDEA-0A17BB571DA3}" type="presOf" srcId="{97BF57BE-D03A-4AD9-86DC-75B69C13E876}" destId="{586ABF2D-8623-413E-8ED0-11EDC83194A9}" srcOrd="0" destOrd="0" presId="urn:microsoft.com/office/officeart/2005/8/layout/hProcess7"/>
    <dgm:cxn modelId="{8FB9F488-F6CA-4431-A695-02C7C260DF03}" srcId="{3B5884D6-3BB1-4C7A-9958-3549A252B586}" destId="{79FA98B1-E03E-48AA-BF19-2A636D041FCD}" srcOrd="1" destOrd="0" parTransId="{1384A03D-C4EF-41E0-96F4-155E3FFE8E39}" sibTransId="{CF728D67-BDA2-40A0-A9E3-999DBAFB51FC}"/>
    <dgm:cxn modelId="{28E79E0F-8CF7-48BE-81BA-154AB81A7754}" type="presOf" srcId="{3B5884D6-3BB1-4C7A-9958-3549A252B586}" destId="{E36243BA-743F-4042-AD08-F23C42D17CD2}" srcOrd="0" destOrd="0" presId="urn:microsoft.com/office/officeart/2005/8/layout/hProcess7"/>
    <dgm:cxn modelId="{08A7DC0D-E68E-4343-ADBE-44553446BEE9}" type="presOf" srcId="{B617CC86-A9B2-45C7-80F0-437B13FFBD41}" destId="{073EAD77-6DC4-4185-AF91-F0FC2408C2DE}" srcOrd="0" destOrd="0" presId="urn:microsoft.com/office/officeart/2005/8/layout/hProcess7"/>
    <dgm:cxn modelId="{B905FA8E-369B-47F4-B712-8D42E1565880}" type="presOf" srcId="{B617CC86-A9B2-45C7-80F0-437B13FFBD41}" destId="{B09FDC9A-276E-40CD-84DD-1E2D82DD3AC7}" srcOrd="1" destOrd="0" presId="urn:microsoft.com/office/officeart/2005/8/layout/hProcess7"/>
    <dgm:cxn modelId="{DB0AD0CE-5517-48F1-8085-8935470B6A69}" type="presParOf" srcId="{E36243BA-743F-4042-AD08-F23C42D17CD2}" destId="{767AE51B-ECBF-4DDE-B3D5-81BBAEDD071E}" srcOrd="0" destOrd="0" presId="urn:microsoft.com/office/officeart/2005/8/layout/hProcess7"/>
    <dgm:cxn modelId="{1F1C9402-E25D-4A51-8FBF-C0AF3534160D}" type="presParOf" srcId="{767AE51B-ECBF-4DDE-B3D5-81BBAEDD071E}" destId="{B6FCD7B7-199F-44A3-B6BF-5E3FACA6C604}" srcOrd="0" destOrd="0" presId="urn:microsoft.com/office/officeart/2005/8/layout/hProcess7"/>
    <dgm:cxn modelId="{6B687FF3-7F22-47A8-B72E-0D7CD9E5AB21}" type="presParOf" srcId="{767AE51B-ECBF-4DDE-B3D5-81BBAEDD071E}" destId="{B03DAC02-8446-4C35-BF4A-FCA8CE02D6BA}" srcOrd="1" destOrd="0" presId="urn:microsoft.com/office/officeart/2005/8/layout/hProcess7"/>
    <dgm:cxn modelId="{AA5A9896-42D6-4A51-8C84-25340E2C68D1}" type="presParOf" srcId="{767AE51B-ECBF-4DDE-B3D5-81BBAEDD071E}" destId="{586ABF2D-8623-413E-8ED0-11EDC83194A9}" srcOrd="2" destOrd="0" presId="urn:microsoft.com/office/officeart/2005/8/layout/hProcess7"/>
    <dgm:cxn modelId="{94E95F92-9D86-450F-B294-2EA616A5EEA8}" type="presParOf" srcId="{E36243BA-743F-4042-AD08-F23C42D17CD2}" destId="{23BAEE65-D0C8-405C-96A7-A3DF995A65A0}" srcOrd="1" destOrd="0" presId="urn:microsoft.com/office/officeart/2005/8/layout/hProcess7"/>
    <dgm:cxn modelId="{A1C2C491-83C5-443D-9951-5AACC6D30316}" type="presParOf" srcId="{E36243BA-743F-4042-AD08-F23C42D17CD2}" destId="{B4BF9838-FEBF-4A3A-8857-BA7C63058D08}" srcOrd="2" destOrd="0" presId="urn:microsoft.com/office/officeart/2005/8/layout/hProcess7"/>
    <dgm:cxn modelId="{43D25A57-570C-46CB-8170-F823CFF747E2}" type="presParOf" srcId="{B4BF9838-FEBF-4A3A-8857-BA7C63058D08}" destId="{07C06DFE-5B72-4088-85FE-D5299A57753E}" srcOrd="0" destOrd="0" presId="urn:microsoft.com/office/officeart/2005/8/layout/hProcess7"/>
    <dgm:cxn modelId="{4526C91C-7881-4AF1-9402-FFF3F6A2694D}" type="presParOf" srcId="{B4BF9838-FEBF-4A3A-8857-BA7C63058D08}" destId="{575D6E97-7D1F-4E7F-8320-35996600DDD6}" srcOrd="1" destOrd="0" presId="urn:microsoft.com/office/officeart/2005/8/layout/hProcess7"/>
    <dgm:cxn modelId="{45699BD4-787B-4DBB-8D65-A218C6F202CD}" type="presParOf" srcId="{B4BF9838-FEBF-4A3A-8857-BA7C63058D08}" destId="{BC4BBC8C-81E7-4782-86BA-E8BB4BDC4936}" srcOrd="2" destOrd="0" presId="urn:microsoft.com/office/officeart/2005/8/layout/hProcess7"/>
    <dgm:cxn modelId="{AC07F86E-F3DD-4457-A132-D538403BF65B}" type="presParOf" srcId="{E36243BA-743F-4042-AD08-F23C42D17CD2}" destId="{3F6F0940-D586-4300-947F-95EBD619E35D}" srcOrd="3" destOrd="0" presId="urn:microsoft.com/office/officeart/2005/8/layout/hProcess7"/>
    <dgm:cxn modelId="{D93FA2EB-FCF5-4B12-AFA3-E4235D9193D6}" type="presParOf" srcId="{E36243BA-743F-4042-AD08-F23C42D17CD2}" destId="{1D3B1CD7-C916-43CB-85BE-53AF7C9D3A97}" srcOrd="4" destOrd="0" presId="urn:microsoft.com/office/officeart/2005/8/layout/hProcess7"/>
    <dgm:cxn modelId="{B08DC8BB-CC6B-4DF3-B5BC-99A896042422}" type="presParOf" srcId="{1D3B1CD7-C916-43CB-85BE-53AF7C9D3A97}" destId="{65CAE1A9-4C5D-44E8-B2ED-F097165FA6E4}" srcOrd="0" destOrd="0" presId="urn:microsoft.com/office/officeart/2005/8/layout/hProcess7"/>
    <dgm:cxn modelId="{E411DFD4-32F3-46C9-ADAD-728244288A82}" type="presParOf" srcId="{1D3B1CD7-C916-43CB-85BE-53AF7C9D3A97}" destId="{095627DB-6AC8-4EEE-8BCF-3B8BF11845B2}" srcOrd="1" destOrd="0" presId="urn:microsoft.com/office/officeart/2005/8/layout/hProcess7"/>
    <dgm:cxn modelId="{42439AEB-BD37-4634-99D0-BF607627D718}" type="presParOf" srcId="{1D3B1CD7-C916-43CB-85BE-53AF7C9D3A97}" destId="{4F74D6F0-9C4F-466B-BCFF-5DE26B1648F7}" srcOrd="2" destOrd="0" presId="urn:microsoft.com/office/officeart/2005/8/layout/hProcess7"/>
    <dgm:cxn modelId="{B5879D4F-543A-4DA5-812E-5B4A35B6BF11}" type="presParOf" srcId="{E36243BA-743F-4042-AD08-F23C42D17CD2}" destId="{DF98642D-BFDF-47D6-9CCF-C6B53445CFB6}" srcOrd="5" destOrd="0" presId="urn:microsoft.com/office/officeart/2005/8/layout/hProcess7"/>
    <dgm:cxn modelId="{EFB01EDD-861D-41C2-8514-41D3FF91D30C}" type="presParOf" srcId="{E36243BA-743F-4042-AD08-F23C42D17CD2}" destId="{651A902E-E4EF-4BE5-A3EB-7EC7114520D7}" srcOrd="6" destOrd="0" presId="urn:microsoft.com/office/officeart/2005/8/layout/hProcess7"/>
    <dgm:cxn modelId="{2D4E1C2C-74DF-4B88-806D-57210B20A18E}" type="presParOf" srcId="{651A902E-E4EF-4BE5-A3EB-7EC7114520D7}" destId="{7387DD2D-2D87-48D4-8833-09359ACD6409}" srcOrd="0" destOrd="0" presId="urn:microsoft.com/office/officeart/2005/8/layout/hProcess7"/>
    <dgm:cxn modelId="{21F54DBF-35AF-4943-A4EA-FCECE7B8FFE5}" type="presParOf" srcId="{651A902E-E4EF-4BE5-A3EB-7EC7114520D7}" destId="{A4A3366A-C914-4596-BD30-55F951F84C58}" srcOrd="1" destOrd="0" presId="urn:microsoft.com/office/officeart/2005/8/layout/hProcess7"/>
    <dgm:cxn modelId="{98554B8A-EA06-44EE-85B5-B29558D5228B}" type="presParOf" srcId="{651A902E-E4EF-4BE5-A3EB-7EC7114520D7}" destId="{66FD636E-7EE3-4F9C-A439-0D87FCF962A9}" srcOrd="2" destOrd="0" presId="urn:microsoft.com/office/officeart/2005/8/layout/hProcess7"/>
    <dgm:cxn modelId="{659E58B2-6C15-4C5B-9743-1ADA3CAA63BF}" type="presParOf" srcId="{E36243BA-743F-4042-AD08-F23C42D17CD2}" destId="{774B3F2C-7DDC-4E76-BAFA-DFE75048E6B9}" srcOrd="7" destOrd="0" presId="urn:microsoft.com/office/officeart/2005/8/layout/hProcess7"/>
    <dgm:cxn modelId="{D4E1B9AB-AA5B-4D27-BDC5-82EAA70F7AA2}" type="presParOf" srcId="{E36243BA-743F-4042-AD08-F23C42D17CD2}" destId="{3543DFED-309D-4086-AF02-D6218F5356C2}" srcOrd="8" destOrd="0" presId="urn:microsoft.com/office/officeart/2005/8/layout/hProcess7"/>
    <dgm:cxn modelId="{065DA63B-6FB8-499C-B208-736F5C967C26}" type="presParOf" srcId="{3543DFED-309D-4086-AF02-D6218F5356C2}" destId="{9C17B0C7-EFC7-477F-8080-909280801ED3}" srcOrd="0" destOrd="0" presId="urn:microsoft.com/office/officeart/2005/8/layout/hProcess7"/>
    <dgm:cxn modelId="{A793D724-1A69-4E32-92C0-FB8D82A379DA}" type="presParOf" srcId="{3543DFED-309D-4086-AF02-D6218F5356C2}" destId="{10A5F8B1-5BAC-47A3-9AB5-B9C79C2450BC}" srcOrd="1" destOrd="0" presId="urn:microsoft.com/office/officeart/2005/8/layout/hProcess7"/>
    <dgm:cxn modelId="{3E1D9324-110E-4AEF-B6BD-E3E5E7217F0D}" type="presParOf" srcId="{3543DFED-309D-4086-AF02-D6218F5356C2}" destId="{78C60AE9-8046-4121-9399-60884B5D2F50}" srcOrd="2" destOrd="0" presId="urn:microsoft.com/office/officeart/2005/8/layout/hProcess7"/>
    <dgm:cxn modelId="{F6564F5E-DED5-4A32-8337-C494196AC609}" type="presParOf" srcId="{E36243BA-743F-4042-AD08-F23C42D17CD2}" destId="{5FD7878D-B160-4C2C-98D3-A616FDAA9EA7}" srcOrd="9" destOrd="0" presId="urn:microsoft.com/office/officeart/2005/8/layout/hProcess7"/>
    <dgm:cxn modelId="{C57D3F52-65A7-4239-B9A9-DC492970C81E}" type="presParOf" srcId="{E36243BA-743F-4042-AD08-F23C42D17CD2}" destId="{A3BE3DDB-758D-4FD9-9BAE-E302A48FAEF1}" srcOrd="10" destOrd="0" presId="urn:microsoft.com/office/officeart/2005/8/layout/hProcess7"/>
    <dgm:cxn modelId="{C7D168A5-5AA0-4965-AC32-D7D5EDA4352B}" type="presParOf" srcId="{A3BE3DDB-758D-4FD9-9BAE-E302A48FAEF1}" destId="{36D2CEF4-8F41-4315-B94C-A4280E7F9903}" srcOrd="0" destOrd="0" presId="urn:microsoft.com/office/officeart/2005/8/layout/hProcess7"/>
    <dgm:cxn modelId="{9A99A341-3658-40A8-9EB8-006E9B03F799}" type="presParOf" srcId="{A3BE3DDB-758D-4FD9-9BAE-E302A48FAEF1}" destId="{ED9207CD-B51E-492C-9B07-F1B5D103B657}" srcOrd="1" destOrd="0" presId="urn:microsoft.com/office/officeart/2005/8/layout/hProcess7"/>
    <dgm:cxn modelId="{BD922576-460B-4FF0-845F-B6CB127C3CB4}" type="presParOf" srcId="{A3BE3DDB-758D-4FD9-9BAE-E302A48FAEF1}" destId="{5F05A89D-43B2-448E-BA78-F02B07204FC6}" srcOrd="2" destOrd="0" presId="urn:microsoft.com/office/officeart/2005/8/layout/hProcess7"/>
    <dgm:cxn modelId="{DDC9945E-D5FE-491C-9C35-72A5DFFE4859}" type="presParOf" srcId="{E36243BA-743F-4042-AD08-F23C42D17CD2}" destId="{5765922A-FA4C-4968-9253-8D89CAC111F8}" srcOrd="11" destOrd="0" presId="urn:microsoft.com/office/officeart/2005/8/layout/hProcess7"/>
    <dgm:cxn modelId="{32161B15-C2D4-4C6D-9404-F06098CD4C0F}" type="presParOf" srcId="{E36243BA-743F-4042-AD08-F23C42D17CD2}" destId="{186BEA57-4D7E-4785-90E7-B091A8619184}" srcOrd="12" destOrd="0" presId="urn:microsoft.com/office/officeart/2005/8/layout/hProcess7"/>
    <dgm:cxn modelId="{22A4D6BB-592C-46BA-986D-558B81185CBE}" type="presParOf" srcId="{186BEA57-4D7E-4785-90E7-B091A8619184}" destId="{58C317E8-1F04-49C0-9B07-F9D479104094}" srcOrd="0" destOrd="0" presId="urn:microsoft.com/office/officeart/2005/8/layout/hProcess7"/>
    <dgm:cxn modelId="{CE7F1683-DF44-4CBE-90A9-F70B6A1CD80D}" type="presParOf" srcId="{186BEA57-4D7E-4785-90E7-B091A8619184}" destId="{A87B0397-91A9-4FDA-832A-887538E3E39A}" srcOrd="1" destOrd="0" presId="urn:microsoft.com/office/officeart/2005/8/layout/hProcess7"/>
    <dgm:cxn modelId="{15CE1FC3-74B2-4856-8D10-ED6CF173FF2D}" type="presParOf" srcId="{186BEA57-4D7E-4785-90E7-B091A8619184}" destId="{03C543D7-1896-4C0F-8B6A-E6BFC5169822}" srcOrd="2" destOrd="0" presId="urn:microsoft.com/office/officeart/2005/8/layout/hProcess7"/>
    <dgm:cxn modelId="{E5048DF5-9864-4F5E-8AFC-C2B64E80C820}" type="presParOf" srcId="{E36243BA-743F-4042-AD08-F23C42D17CD2}" destId="{E6A2B839-0DDE-4D61-85D5-8C4947AAA033}" srcOrd="13" destOrd="0" presId="urn:microsoft.com/office/officeart/2005/8/layout/hProcess7"/>
    <dgm:cxn modelId="{60DB266C-A0E8-4C8D-9517-F695E78D1E6C}" type="presParOf" srcId="{E36243BA-743F-4042-AD08-F23C42D17CD2}" destId="{48099DDB-0894-440F-B47B-923E83552525}" srcOrd="14" destOrd="0" presId="urn:microsoft.com/office/officeart/2005/8/layout/hProcess7"/>
    <dgm:cxn modelId="{30E50228-E6AD-45EB-9C34-D6C94D10E13C}" type="presParOf" srcId="{48099DDB-0894-440F-B47B-923E83552525}" destId="{B2A55F91-C4D7-4924-8F98-AC399F05DE9E}" srcOrd="0" destOrd="0" presId="urn:microsoft.com/office/officeart/2005/8/layout/hProcess7"/>
    <dgm:cxn modelId="{224E4215-1413-447D-8C8D-CC31543EA286}" type="presParOf" srcId="{48099DDB-0894-440F-B47B-923E83552525}" destId="{7C5CFA38-39E4-4CE8-AE0B-B032E79F1FF7}" srcOrd="1" destOrd="0" presId="urn:microsoft.com/office/officeart/2005/8/layout/hProcess7"/>
    <dgm:cxn modelId="{716F3DCF-644C-4BC0-B1F6-2166EDD78F1A}" type="presParOf" srcId="{48099DDB-0894-440F-B47B-923E83552525}" destId="{CA6DFC88-288C-4A00-AA49-AC3625D6307C}" srcOrd="2" destOrd="0" presId="urn:microsoft.com/office/officeart/2005/8/layout/hProcess7"/>
    <dgm:cxn modelId="{ADFA581D-79F9-4919-A939-1A253586849D}" type="presParOf" srcId="{E36243BA-743F-4042-AD08-F23C42D17CD2}" destId="{373D78B9-6ADA-4E42-B643-3E7CFAD00380}" srcOrd="15" destOrd="0" presId="urn:microsoft.com/office/officeart/2005/8/layout/hProcess7"/>
    <dgm:cxn modelId="{B9EA3E69-7D91-4FE6-BADA-ABC9E949EA77}" type="presParOf" srcId="{E36243BA-743F-4042-AD08-F23C42D17CD2}" destId="{7884429D-D526-4F69-AB9D-C8989E38B63F}" srcOrd="16" destOrd="0" presId="urn:microsoft.com/office/officeart/2005/8/layout/hProcess7"/>
    <dgm:cxn modelId="{065F94A1-F2B8-4145-BE90-FF361A09CAE1}" type="presParOf" srcId="{7884429D-D526-4F69-AB9D-C8989E38B63F}" destId="{073EAD77-6DC4-4185-AF91-F0FC2408C2DE}" srcOrd="0" destOrd="0" presId="urn:microsoft.com/office/officeart/2005/8/layout/hProcess7"/>
    <dgm:cxn modelId="{BA182900-D385-4B11-910F-8B49E7664A1B}" type="presParOf" srcId="{7884429D-D526-4F69-AB9D-C8989E38B63F}" destId="{B09FDC9A-276E-40CD-84DD-1E2D82DD3AC7}" srcOrd="1" destOrd="0" presId="urn:microsoft.com/office/officeart/2005/8/layout/hProcess7"/>
    <dgm:cxn modelId="{7652516D-5A5C-4872-BB09-3136FA2CB1EB}" type="presParOf" srcId="{7884429D-D526-4F69-AB9D-C8989E38B63F}" destId="{F395DE95-9EB9-49BD-A06D-E6418CF83799}"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3CAD45-34C5-4A3A-A9C8-DC1A507303E1}" type="doc">
      <dgm:prSet loTypeId="urn:microsoft.com/office/officeart/2005/8/layout/radial5" loCatId="cycle" qsTypeId="urn:microsoft.com/office/officeart/2005/8/quickstyle/simple5" qsCatId="simple" csTypeId="urn:microsoft.com/office/officeart/2005/8/colors/colorful1" csCatId="colorful" phldr="1"/>
      <dgm:spPr/>
      <dgm:t>
        <a:bodyPr/>
        <a:lstStyle/>
        <a:p>
          <a:endParaRPr lang="pt-BR"/>
        </a:p>
      </dgm:t>
    </dgm:pt>
    <dgm:pt modelId="{3E302E9D-FAE8-47DC-94C6-3C32948DDC58}">
      <dgm:prSet phldrT="[Texto]"/>
      <dgm:spPr/>
      <dgm:t>
        <a:bodyPr/>
        <a:lstStyle/>
        <a:p>
          <a:r>
            <a:rPr lang="pt-BR"/>
            <a:t>Item</a:t>
          </a:r>
        </a:p>
      </dgm:t>
    </dgm:pt>
    <dgm:pt modelId="{DE73751E-25C8-4E3D-BED7-CFD152993FF4}" type="parTrans" cxnId="{F57BEFC3-079D-4E0F-9AC1-E320034CC90F}">
      <dgm:prSet/>
      <dgm:spPr/>
      <dgm:t>
        <a:bodyPr/>
        <a:lstStyle/>
        <a:p>
          <a:endParaRPr lang="pt-BR"/>
        </a:p>
      </dgm:t>
    </dgm:pt>
    <dgm:pt modelId="{CC6E97E5-6E4D-48CA-BE7F-C077CE28ACF2}" type="sibTrans" cxnId="{F57BEFC3-079D-4E0F-9AC1-E320034CC90F}">
      <dgm:prSet/>
      <dgm:spPr/>
      <dgm:t>
        <a:bodyPr/>
        <a:lstStyle/>
        <a:p>
          <a:endParaRPr lang="pt-BR"/>
        </a:p>
      </dgm:t>
    </dgm:pt>
    <dgm:pt modelId="{9BA935A3-04A9-4B23-BB8D-879DFDC6A734}">
      <dgm:prSet phldrT="[Texto]"/>
      <dgm:spPr/>
      <dgm:t>
        <a:bodyPr/>
        <a:lstStyle/>
        <a:p>
          <a:r>
            <a:rPr lang="pt-BR"/>
            <a:t>Item</a:t>
          </a:r>
        </a:p>
      </dgm:t>
    </dgm:pt>
    <dgm:pt modelId="{4A94DC72-3913-4A63-A376-2160E1199692}" type="parTrans" cxnId="{8880425F-0418-485F-AFC4-A7526B16E06F}">
      <dgm:prSet/>
      <dgm:spPr/>
      <dgm:t>
        <a:bodyPr/>
        <a:lstStyle/>
        <a:p>
          <a:endParaRPr lang="pt-BR"/>
        </a:p>
      </dgm:t>
    </dgm:pt>
    <dgm:pt modelId="{BF2C90C1-AD14-4273-9BD1-BA5463A827DB}" type="sibTrans" cxnId="{8880425F-0418-485F-AFC4-A7526B16E06F}">
      <dgm:prSet/>
      <dgm:spPr/>
      <dgm:t>
        <a:bodyPr/>
        <a:lstStyle/>
        <a:p>
          <a:endParaRPr lang="pt-BR"/>
        </a:p>
      </dgm:t>
    </dgm:pt>
    <dgm:pt modelId="{DD4278EE-4C1E-4352-A323-AF21603BE3A9}">
      <dgm:prSet phldrT="[Texto]"/>
      <dgm:spPr/>
      <dgm:t>
        <a:bodyPr/>
        <a:lstStyle/>
        <a:p>
          <a:r>
            <a:rPr lang="pt-BR"/>
            <a:t>Item</a:t>
          </a:r>
        </a:p>
      </dgm:t>
    </dgm:pt>
    <dgm:pt modelId="{80D8E021-65F4-4C16-B563-A60F95C9C20A}" type="parTrans" cxnId="{4FFDD524-20C5-4A97-8759-552E24B13145}">
      <dgm:prSet/>
      <dgm:spPr/>
      <dgm:t>
        <a:bodyPr/>
        <a:lstStyle/>
        <a:p>
          <a:endParaRPr lang="pt-BR"/>
        </a:p>
      </dgm:t>
    </dgm:pt>
    <dgm:pt modelId="{6A247073-EC2F-4AB5-A8C2-BFBCFF89A4BC}" type="sibTrans" cxnId="{4FFDD524-20C5-4A97-8759-552E24B13145}">
      <dgm:prSet/>
      <dgm:spPr/>
      <dgm:t>
        <a:bodyPr/>
        <a:lstStyle/>
        <a:p>
          <a:endParaRPr lang="pt-BR"/>
        </a:p>
      </dgm:t>
    </dgm:pt>
    <dgm:pt modelId="{672E524D-AE9F-4BC2-85C2-0551A46A2368}">
      <dgm:prSet phldrT="[Texto]"/>
      <dgm:spPr/>
      <dgm:t>
        <a:bodyPr/>
        <a:lstStyle/>
        <a:p>
          <a:r>
            <a:rPr lang="pt-BR"/>
            <a:t>Item</a:t>
          </a:r>
        </a:p>
      </dgm:t>
    </dgm:pt>
    <dgm:pt modelId="{06F92D0F-BA7C-4371-AC94-AAE3D8A83FF2}" type="parTrans" cxnId="{F12C13BF-E46D-464F-9303-4A688027249B}">
      <dgm:prSet/>
      <dgm:spPr/>
      <dgm:t>
        <a:bodyPr/>
        <a:lstStyle/>
        <a:p>
          <a:endParaRPr lang="pt-BR"/>
        </a:p>
      </dgm:t>
    </dgm:pt>
    <dgm:pt modelId="{D56E4B94-C2F5-4070-BFAC-1CB0DCB34B05}" type="sibTrans" cxnId="{F12C13BF-E46D-464F-9303-4A688027249B}">
      <dgm:prSet/>
      <dgm:spPr/>
      <dgm:t>
        <a:bodyPr/>
        <a:lstStyle/>
        <a:p>
          <a:endParaRPr lang="pt-BR"/>
        </a:p>
      </dgm:t>
    </dgm:pt>
    <dgm:pt modelId="{B6750297-69D2-436A-989E-0AA81A9DF788}">
      <dgm:prSet phldrT="[Texto]"/>
      <dgm:spPr/>
      <dgm:t>
        <a:bodyPr/>
        <a:lstStyle/>
        <a:p>
          <a:r>
            <a:rPr lang="pt-BR"/>
            <a:t>Item</a:t>
          </a:r>
        </a:p>
      </dgm:t>
    </dgm:pt>
    <dgm:pt modelId="{0F7F63C8-BB26-46C8-9F76-A91D5A713A59}" type="parTrans" cxnId="{5DB41A54-95F1-4BE0-AC8F-9D06E91FF502}">
      <dgm:prSet/>
      <dgm:spPr/>
      <dgm:t>
        <a:bodyPr/>
        <a:lstStyle/>
        <a:p>
          <a:endParaRPr lang="pt-BR"/>
        </a:p>
      </dgm:t>
    </dgm:pt>
    <dgm:pt modelId="{C8BA1F4C-E906-4404-8BEF-B4C730EEA2D9}" type="sibTrans" cxnId="{5DB41A54-95F1-4BE0-AC8F-9D06E91FF502}">
      <dgm:prSet/>
      <dgm:spPr/>
      <dgm:t>
        <a:bodyPr/>
        <a:lstStyle/>
        <a:p>
          <a:endParaRPr lang="pt-BR"/>
        </a:p>
      </dgm:t>
    </dgm:pt>
    <dgm:pt modelId="{4D759782-2A99-41F0-B9C3-03A336EFA980}" type="pres">
      <dgm:prSet presAssocID="{153CAD45-34C5-4A3A-A9C8-DC1A507303E1}" presName="Name0" presStyleCnt="0">
        <dgm:presLayoutVars>
          <dgm:chMax val="1"/>
          <dgm:dir/>
          <dgm:animLvl val="ctr"/>
          <dgm:resizeHandles val="exact"/>
        </dgm:presLayoutVars>
      </dgm:prSet>
      <dgm:spPr/>
      <dgm:t>
        <a:bodyPr/>
        <a:lstStyle/>
        <a:p>
          <a:endParaRPr lang="pt-BR"/>
        </a:p>
      </dgm:t>
    </dgm:pt>
    <dgm:pt modelId="{E9F258FD-D1EC-4D06-9C56-BCC70A6BDDCB}" type="pres">
      <dgm:prSet presAssocID="{3E302E9D-FAE8-47DC-94C6-3C32948DDC58}" presName="centerShape" presStyleLbl="node0" presStyleIdx="0" presStyleCnt="1"/>
      <dgm:spPr/>
      <dgm:t>
        <a:bodyPr/>
        <a:lstStyle/>
        <a:p>
          <a:endParaRPr lang="pt-BR"/>
        </a:p>
      </dgm:t>
    </dgm:pt>
    <dgm:pt modelId="{A3C38A0F-52EA-493F-8BD7-EAEC1AE99CB6}" type="pres">
      <dgm:prSet presAssocID="{4A94DC72-3913-4A63-A376-2160E1199692}" presName="parTrans" presStyleLbl="sibTrans2D1" presStyleIdx="0" presStyleCnt="4"/>
      <dgm:spPr/>
      <dgm:t>
        <a:bodyPr/>
        <a:lstStyle/>
        <a:p>
          <a:endParaRPr lang="pt-BR"/>
        </a:p>
      </dgm:t>
    </dgm:pt>
    <dgm:pt modelId="{F13507E5-6F28-4202-95F3-A3C56E25B301}" type="pres">
      <dgm:prSet presAssocID="{4A94DC72-3913-4A63-A376-2160E1199692}" presName="connectorText" presStyleLbl="sibTrans2D1" presStyleIdx="0" presStyleCnt="4"/>
      <dgm:spPr/>
      <dgm:t>
        <a:bodyPr/>
        <a:lstStyle/>
        <a:p>
          <a:endParaRPr lang="pt-BR"/>
        </a:p>
      </dgm:t>
    </dgm:pt>
    <dgm:pt modelId="{52291E47-ACB5-4B38-9B03-8B1560DFD0CC}" type="pres">
      <dgm:prSet presAssocID="{9BA935A3-04A9-4B23-BB8D-879DFDC6A734}" presName="node" presStyleLbl="node1" presStyleIdx="0" presStyleCnt="4">
        <dgm:presLayoutVars>
          <dgm:bulletEnabled val="1"/>
        </dgm:presLayoutVars>
      </dgm:prSet>
      <dgm:spPr/>
      <dgm:t>
        <a:bodyPr/>
        <a:lstStyle/>
        <a:p>
          <a:endParaRPr lang="pt-BR"/>
        </a:p>
      </dgm:t>
    </dgm:pt>
    <dgm:pt modelId="{6692948A-20AD-4E18-B833-65A5C7A04432}" type="pres">
      <dgm:prSet presAssocID="{80D8E021-65F4-4C16-B563-A60F95C9C20A}" presName="parTrans" presStyleLbl="sibTrans2D1" presStyleIdx="1" presStyleCnt="4"/>
      <dgm:spPr/>
      <dgm:t>
        <a:bodyPr/>
        <a:lstStyle/>
        <a:p>
          <a:endParaRPr lang="pt-BR"/>
        </a:p>
      </dgm:t>
    </dgm:pt>
    <dgm:pt modelId="{03D79A97-AA58-4F67-8F80-27E5F9CBC896}" type="pres">
      <dgm:prSet presAssocID="{80D8E021-65F4-4C16-B563-A60F95C9C20A}" presName="connectorText" presStyleLbl="sibTrans2D1" presStyleIdx="1" presStyleCnt="4"/>
      <dgm:spPr/>
      <dgm:t>
        <a:bodyPr/>
        <a:lstStyle/>
        <a:p>
          <a:endParaRPr lang="pt-BR"/>
        </a:p>
      </dgm:t>
    </dgm:pt>
    <dgm:pt modelId="{59B57A1D-F10F-4506-AE16-3BAB87B75C43}" type="pres">
      <dgm:prSet presAssocID="{DD4278EE-4C1E-4352-A323-AF21603BE3A9}" presName="node" presStyleLbl="node1" presStyleIdx="1" presStyleCnt="4">
        <dgm:presLayoutVars>
          <dgm:bulletEnabled val="1"/>
        </dgm:presLayoutVars>
      </dgm:prSet>
      <dgm:spPr/>
      <dgm:t>
        <a:bodyPr/>
        <a:lstStyle/>
        <a:p>
          <a:endParaRPr lang="pt-BR"/>
        </a:p>
      </dgm:t>
    </dgm:pt>
    <dgm:pt modelId="{6F0CD613-B859-42A2-B779-B689A9C2E97D}" type="pres">
      <dgm:prSet presAssocID="{06F92D0F-BA7C-4371-AC94-AAE3D8A83FF2}" presName="parTrans" presStyleLbl="sibTrans2D1" presStyleIdx="2" presStyleCnt="4"/>
      <dgm:spPr/>
      <dgm:t>
        <a:bodyPr/>
        <a:lstStyle/>
        <a:p>
          <a:endParaRPr lang="pt-BR"/>
        </a:p>
      </dgm:t>
    </dgm:pt>
    <dgm:pt modelId="{E892800B-F5E1-4AF3-A0AF-EEF4DF30EC5E}" type="pres">
      <dgm:prSet presAssocID="{06F92D0F-BA7C-4371-AC94-AAE3D8A83FF2}" presName="connectorText" presStyleLbl="sibTrans2D1" presStyleIdx="2" presStyleCnt="4"/>
      <dgm:spPr/>
      <dgm:t>
        <a:bodyPr/>
        <a:lstStyle/>
        <a:p>
          <a:endParaRPr lang="pt-BR"/>
        </a:p>
      </dgm:t>
    </dgm:pt>
    <dgm:pt modelId="{5EF0C77B-BF09-4B25-B4B2-9AAB6D5E6B51}" type="pres">
      <dgm:prSet presAssocID="{672E524D-AE9F-4BC2-85C2-0551A46A2368}" presName="node" presStyleLbl="node1" presStyleIdx="2" presStyleCnt="4">
        <dgm:presLayoutVars>
          <dgm:bulletEnabled val="1"/>
        </dgm:presLayoutVars>
      </dgm:prSet>
      <dgm:spPr/>
      <dgm:t>
        <a:bodyPr/>
        <a:lstStyle/>
        <a:p>
          <a:endParaRPr lang="pt-BR"/>
        </a:p>
      </dgm:t>
    </dgm:pt>
    <dgm:pt modelId="{BCFDFF25-F2E7-48EE-9D65-A9BA155A4ACB}" type="pres">
      <dgm:prSet presAssocID="{0F7F63C8-BB26-46C8-9F76-A91D5A713A59}" presName="parTrans" presStyleLbl="sibTrans2D1" presStyleIdx="3" presStyleCnt="4"/>
      <dgm:spPr/>
      <dgm:t>
        <a:bodyPr/>
        <a:lstStyle/>
        <a:p>
          <a:endParaRPr lang="pt-BR"/>
        </a:p>
      </dgm:t>
    </dgm:pt>
    <dgm:pt modelId="{8DBD129C-C7A8-4A4C-91AC-BED930E0B115}" type="pres">
      <dgm:prSet presAssocID="{0F7F63C8-BB26-46C8-9F76-A91D5A713A59}" presName="connectorText" presStyleLbl="sibTrans2D1" presStyleIdx="3" presStyleCnt="4"/>
      <dgm:spPr/>
      <dgm:t>
        <a:bodyPr/>
        <a:lstStyle/>
        <a:p>
          <a:endParaRPr lang="pt-BR"/>
        </a:p>
      </dgm:t>
    </dgm:pt>
    <dgm:pt modelId="{B91DD6F8-103A-4071-AE32-E4A21C7D0795}" type="pres">
      <dgm:prSet presAssocID="{B6750297-69D2-436A-989E-0AA81A9DF788}" presName="node" presStyleLbl="node1" presStyleIdx="3" presStyleCnt="4">
        <dgm:presLayoutVars>
          <dgm:bulletEnabled val="1"/>
        </dgm:presLayoutVars>
      </dgm:prSet>
      <dgm:spPr/>
      <dgm:t>
        <a:bodyPr/>
        <a:lstStyle/>
        <a:p>
          <a:endParaRPr lang="pt-BR"/>
        </a:p>
      </dgm:t>
    </dgm:pt>
  </dgm:ptLst>
  <dgm:cxnLst>
    <dgm:cxn modelId="{55DEA046-39BE-47C2-A4C6-66CC0AF91ED1}" type="presOf" srcId="{DD4278EE-4C1E-4352-A323-AF21603BE3A9}" destId="{59B57A1D-F10F-4506-AE16-3BAB87B75C43}" srcOrd="0" destOrd="0" presId="urn:microsoft.com/office/officeart/2005/8/layout/radial5"/>
    <dgm:cxn modelId="{E34F0508-DA33-4F94-9CCA-714F14CAAEE6}" type="presOf" srcId="{4A94DC72-3913-4A63-A376-2160E1199692}" destId="{F13507E5-6F28-4202-95F3-A3C56E25B301}" srcOrd="1" destOrd="0" presId="urn:microsoft.com/office/officeart/2005/8/layout/radial5"/>
    <dgm:cxn modelId="{5DB41A54-95F1-4BE0-AC8F-9D06E91FF502}" srcId="{3E302E9D-FAE8-47DC-94C6-3C32948DDC58}" destId="{B6750297-69D2-436A-989E-0AA81A9DF788}" srcOrd="3" destOrd="0" parTransId="{0F7F63C8-BB26-46C8-9F76-A91D5A713A59}" sibTransId="{C8BA1F4C-E906-4404-8BEF-B4C730EEA2D9}"/>
    <dgm:cxn modelId="{777A9CE2-CDC9-4976-9248-0D2EA200108E}" type="presOf" srcId="{B6750297-69D2-436A-989E-0AA81A9DF788}" destId="{B91DD6F8-103A-4071-AE32-E4A21C7D0795}" srcOrd="0" destOrd="0" presId="urn:microsoft.com/office/officeart/2005/8/layout/radial5"/>
    <dgm:cxn modelId="{F57BEFC3-079D-4E0F-9AC1-E320034CC90F}" srcId="{153CAD45-34C5-4A3A-A9C8-DC1A507303E1}" destId="{3E302E9D-FAE8-47DC-94C6-3C32948DDC58}" srcOrd="0" destOrd="0" parTransId="{DE73751E-25C8-4E3D-BED7-CFD152993FF4}" sibTransId="{CC6E97E5-6E4D-48CA-BE7F-C077CE28ACF2}"/>
    <dgm:cxn modelId="{09B3F49D-7D13-4FB7-98ED-E3BA574AB76F}" type="presOf" srcId="{80D8E021-65F4-4C16-B563-A60F95C9C20A}" destId="{03D79A97-AA58-4F67-8F80-27E5F9CBC896}" srcOrd="1" destOrd="0" presId="urn:microsoft.com/office/officeart/2005/8/layout/radial5"/>
    <dgm:cxn modelId="{1DD317DE-44A7-4C8E-B5B3-972E03B8620D}" type="presOf" srcId="{672E524D-AE9F-4BC2-85C2-0551A46A2368}" destId="{5EF0C77B-BF09-4B25-B4B2-9AAB6D5E6B51}" srcOrd="0" destOrd="0" presId="urn:microsoft.com/office/officeart/2005/8/layout/radial5"/>
    <dgm:cxn modelId="{81B468EA-2504-41C0-996F-06728BAD4E51}" type="presOf" srcId="{4A94DC72-3913-4A63-A376-2160E1199692}" destId="{A3C38A0F-52EA-493F-8BD7-EAEC1AE99CB6}" srcOrd="0" destOrd="0" presId="urn:microsoft.com/office/officeart/2005/8/layout/radial5"/>
    <dgm:cxn modelId="{405A44DC-088C-4200-8A3B-E543E5289ACF}" type="presOf" srcId="{06F92D0F-BA7C-4371-AC94-AAE3D8A83FF2}" destId="{6F0CD613-B859-42A2-B779-B689A9C2E97D}" srcOrd="0" destOrd="0" presId="urn:microsoft.com/office/officeart/2005/8/layout/radial5"/>
    <dgm:cxn modelId="{E2993F35-0A2D-4D03-8A9E-3987BAE2FFAC}" type="presOf" srcId="{3E302E9D-FAE8-47DC-94C6-3C32948DDC58}" destId="{E9F258FD-D1EC-4D06-9C56-BCC70A6BDDCB}" srcOrd="0" destOrd="0" presId="urn:microsoft.com/office/officeart/2005/8/layout/radial5"/>
    <dgm:cxn modelId="{8880425F-0418-485F-AFC4-A7526B16E06F}" srcId="{3E302E9D-FAE8-47DC-94C6-3C32948DDC58}" destId="{9BA935A3-04A9-4B23-BB8D-879DFDC6A734}" srcOrd="0" destOrd="0" parTransId="{4A94DC72-3913-4A63-A376-2160E1199692}" sibTransId="{BF2C90C1-AD14-4273-9BD1-BA5463A827DB}"/>
    <dgm:cxn modelId="{FE973B9F-ADD5-42ED-B2E7-B2C92D14B151}" type="presOf" srcId="{0F7F63C8-BB26-46C8-9F76-A91D5A713A59}" destId="{8DBD129C-C7A8-4A4C-91AC-BED930E0B115}" srcOrd="1" destOrd="0" presId="urn:microsoft.com/office/officeart/2005/8/layout/radial5"/>
    <dgm:cxn modelId="{94C2B84D-9AA1-415E-85F9-870631FC9B38}" type="presOf" srcId="{0F7F63C8-BB26-46C8-9F76-A91D5A713A59}" destId="{BCFDFF25-F2E7-48EE-9D65-A9BA155A4ACB}" srcOrd="0" destOrd="0" presId="urn:microsoft.com/office/officeart/2005/8/layout/radial5"/>
    <dgm:cxn modelId="{4FFDD524-20C5-4A97-8759-552E24B13145}" srcId="{3E302E9D-FAE8-47DC-94C6-3C32948DDC58}" destId="{DD4278EE-4C1E-4352-A323-AF21603BE3A9}" srcOrd="1" destOrd="0" parTransId="{80D8E021-65F4-4C16-B563-A60F95C9C20A}" sibTransId="{6A247073-EC2F-4AB5-A8C2-BFBCFF89A4BC}"/>
    <dgm:cxn modelId="{3C4B8485-04E0-4484-AE11-F0E8B1745CAA}" type="presOf" srcId="{153CAD45-34C5-4A3A-A9C8-DC1A507303E1}" destId="{4D759782-2A99-41F0-B9C3-03A336EFA980}" srcOrd="0" destOrd="0" presId="urn:microsoft.com/office/officeart/2005/8/layout/radial5"/>
    <dgm:cxn modelId="{F12C13BF-E46D-464F-9303-4A688027249B}" srcId="{3E302E9D-FAE8-47DC-94C6-3C32948DDC58}" destId="{672E524D-AE9F-4BC2-85C2-0551A46A2368}" srcOrd="2" destOrd="0" parTransId="{06F92D0F-BA7C-4371-AC94-AAE3D8A83FF2}" sibTransId="{D56E4B94-C2F5-4070-BFAC-1CB0DCB34B05}"/>
    <dgm:cxn modelId="{2501F1A5-8679-4863-8A1B-3430AEFCA536}" type="presOf" srcId="{9BA935A3-04A9-4B23-BB8D-879DFDC6A734}" destId="{52291E47-ACB5-4B38-9B03-8B1560DFD0CC}" srcOrd="0" destOrd="0" presId="urn:microsoft.com/office/officeart/2005/8/layout/radial5"/>
    <dgm:cxn modelId="{E3E861AD-7139-4895-A3A2-FAC8B6F43E3A}" type="presOf" srcId="{06F92D0F-BA7C-4371-AC94-AAE3D8A83FF2}" destId="{E892800B-F5E1-4AF3-A0AF-EEF4DF30EC5E}" srcOrd="1" destOrd="0" presId="urn:microsoft.com/office/officeart/2005/8/layout/radial5"/>
    <dgm:cxn modelId="{B158462A-B45C-4997-8180-5387889428F1}" type="presOf" srcId="{80D8E021-65F4-4C16-B563-A60F95C9C20A}" destId="{6692948A-20AD-4E18-B833-65A5C7A04432}" srcOrd="0" destOrd="0" presId="urn:microsoft.com/office/officeart/2005/8/layout/radial5"/>
    <dgm:cxn modelId="{A5F6FF85-9DB3-4A16-82E3-3B3D1C1E2B4E}" type="presParOf" srcId="{4D759782-2A99-41F0-B9C3-03A336EFA980}" destId="{E9F258FD-D1EC-4D06-9C56-BCC70A6BDDCB}" srcOrd="0" destOrd="0" presId="urn:microsoft.com/office/officeart/2005/8/layout/radial5"/>
    <dgm:cxn modelId="{93A5E5B4-FD7D-40C8-8BD1-413C9F4C3DF1}" type="presParOf" srcId="{4D759782-2A99-41F0-B9C3-03A336EFA980}" destId="{A3C38A0F-52EA-493F-8BD7-EAEC1AE99CB6}" srcOrd="1" destOrd="0" presId="urn:microsoft.com/office/officeart/2005/8/layout/radial5"/>
    <dgm:cxn modelId="{69CBB834-0912-473C-BCE6-2EB9F33B2066}" type="presParOf" srcId="{A3C38A0F-52EA-493F-8BD7-EAEC1AE99CB6}" destId="{F13507E5-6F28-4202-95F3-A3C56E25B301}" srcOrd="0" destOrd="0" presId="urn:microsoft.com/office/officeart/2005/8/layout/radial5"/>
    <dgm:cxn modelId="{DDB77A5A-F292-4645-8D92-B1321CF05BCF}" type="presParOf" srcId="{4D759782-2A99-41F0-B9C3-03A336EFA980}" destId="{52291E47-ACB5-4B38-9B03-8B1560DFD0CC}" srcOrd="2" destOrd="0" presId="urn:microsoft.com/office/officeart/2005/8/layout/radial5"/>
    <dgm:cxn modelId="{543E57BE-467C-4786-A17C-B2DCF35958E9}" type="presParOf" srcId="{4D759782-2A99-41F0-B9C3-03A336EFA980}" destId="{6692948A-20AD-4E18-B833-65A5C7A04432}" srcOrd="3" destOrd="0" presId="urn:microsoft.com/office/officeart/2005/8/layout/radial5"/>
    <dgm:cxn modelId="{83BE45B5-B244-4430-A4D3-8A9CA029CAF2}" type="presParOf" srcId="{6692948A-20AD-4E18-B833-65A5C7A04432}" destId="{03D79A97-AA58-4F67-8F80-27E5F9CBC896}" srcOrd="0" destOrd="0" presId="urn:microsoft.com/office/officeart/2005/8/layout/radial5"/>
    <dgm:cxn modelId="{1E3EFC25-3947-4F10-9552-0BE13E1489D6}" type="presParOf" srcId="{4D759782-2A99-41F0-B9C3-03A336EFA980}" destId="{59B57A1D-F10F-4506-AE16-3BAB87B75C43}" srcOrd="4" destOrd="0" presId="urn:microsoft.com/office/officeart/2005/8/layout/radial5"/>
    <dgm:cxn modelId="{FA4FCB9E-2360-4F08-A26C-319B9C47ADE8}" type="presParOf" srcId="{4D759782-2A99-41F0-B9C3-03A336EFA980}" destId="{6F0CD613-B859-42A2-B779-B689A9C2E97D}" srcOrd="5" destOrd="0" presId="urn:microsoft.com/office/officeart/2005/8/layout/radial5"/>
    <dgm:cxn modelId="{52D2CB37-6A40-40BE-B991-5587CADCC696}" type="presParOf" srcId="{6F0CD613-B859-42A2-B779-B689A9C2E97D}" destId="{E892800B-F5E1-4AF3-A0AF-EEF4DF30EC5E}" srcOrd="0" destOrd="0" presId="urn:microsoft.com/office/officeart/2005/8/layout/radial5"/>
    <dgm:cxn modelId="{DC4373A0-ECD0-44AB-8303-54FD3BE1071C}" type="presParOf" srcId="{4D759782-2A99-41F0-B9C3-03A336EFA980}" destId="{5EF0C77B-BF09-4B25-B4B2-9AAB6D5E6B51}" srcOrd="6" destOrd="0" presId="urn:microsoft.com/office/officeart/2005/8/layout/radial5"/>
    <dgm:cxn modelId="{C8521E8D-B374-4937-B26F-BB958C9D4358}" type="presParOf" srcId="{4D759782-2A99-41F0-B9C3-03A336EFA980}" destId="{BCFDFF25-F2E7-48EE-9D65-A9BA155A4ACB}" srcOrd="7" destOrd="0" presId="urn:microsoft.com/office/officeart/2005/8/layout/radial5"/>
    <dgm:cxn modelId="{9A1EA2BB-0579-48BA-A2C6-8E1B9845B17C}" type="presParOf" srcId="{BCFDFF25-F2E7-48EE-9D65-A9BA155A4ACB}" destId="{8DBD129C-C7A8-4A4C-91AC-BED930E0B115}" srcOrd="0" destOrd="0" presId="urn:microsoft.com/office/officeart/2005/8/layout/radial5"/>
    <dgm:cxn modelId="{590FEF7D-362A-4E12-96C9-45C5CA0C24DC}" type="presParOf" srcId="{4D759782-2A99-41F0-B9C3-03A336EFA980}" destId="{B91DD6F8-103A-4071-AE32-E4A21C7D0795}"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CD7B7-199F-44A3-B6BF-5E3FACA6C604}">
      <dsp:nvSpPr>
        <dsp:cNvPr id="0" name=""/>
        <dsp:cNvSpPr/>
      </dsp:nvSpPr>
      <dsp:spPr>
        <a:xfrm>
          <a:off x="5351" y="678435"/>
          <a:ext cx="1868326" cy="2241991"/>
        </a:xfrm>
        <a:prstGeom prst="roundRect">
          <a:avLst>
            <a:gd name="adj" fmla="val 5000"/>
          </a:avLst>
        </a:prstGeom>
        <a:gradFill rotWithShape="0">
          <a:gsLst>
            <a:gs pos="0">
              <a:schemeClr val="accent1">
                <a:alpha val="90000"/>
                <a:hueOff val="0"/>
                <a:satOff val="0"/>
                <a:lumOff val="0"/>
                <a:alphaOff val="0"/>
                <a:tint val="94000"/>
                <a:satMod val="103000"/>
                <a:lumMod val="102000"/>
              </a:schemeClr>
            </a:gs>
            <a:gs pos="50000">
              <a:schemeClr val="accent1">
                <a:alpha val="90000"/>
                <a:hueOff val="0"/>
                <a:satOff val="0"/>
                <a:lumOff val="0"/>
                <a:alphaOff val="0"/>
                <a:shade val="100000"/>
                <a:satMod val="110000"/>
                <a:lumMod val="100000"/>
              </a:schemeClr>
            </a:gs>
            <a:gs pos="100000">
              <a:schemeClr val="accent1">
                <a:alpha val="9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r>
            <a:rPr lang="pt-BR" sz="2200" kern="1200"/>
            <a:t>Item</a:t>
          </a:r>
        </a:p>
      </dsp:txBody>
      <dsp:txXfrm rot="16200000">
        <a:off x="-727032" y="1410819"/>
        <a:ext cx="1838433" cy="373665"/>
      </dsp:txXfrm>
    </dsp:sp>
    <dsp:sp modelId="{586ABF2D-8623-413E-8ED0-11EDC83194A9}">
      <dsp:nvSpPr>
        <dsp:cNvPr id="0" name=""/>
        <dsp:cNvSpPr/>
      </dsp:nvSpPr>
      <dsp:spPr>
        <a:xfrm>
          <a:off x="379016"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anchor="t" anchorCtr="0">
          <a:noAutofit/>
        </a:bodyPr>
        <a:lstStyle/>
        <a:p>
          <a:pPr lvl="0" algn="l" defTabSz="2000250">
            <a:lnSpc>
              <a:spcPct val="90000"/>
            </a:lnSpc>
            <a:spcBef>
              <a:spcPct val="0"/>
            </a:spcBef>
            <a:spcAft>
              <a:spcPct val="35000"/>
            </a:spcAft>
          </a:pPr>
          <a:r>
            <a:rPr lang="pt-BR" sz="4500" kern="1200"/>
            <a:t>Texto</a:t>
          </a:r>
        </a:p>
      </dsp:txBody>
      <dsp:txXfrm>
        <a:off x="379016" y="678435"/>
        <a:ext cx="1391903" cy="2241991"/>
      </dsp:txXfrm>
    </dsp:sp>
    <dsp:sp modelId="{65CAE1A9-4C5D-44E8-B2ED-F097165FA6E4}">
      <dsp:nvSpPr>
        <dsp:cNvPr id="0" name=""/>
        <dsp:cNvSpPr/>
      </dsp:nvSpPr>
      <dsp:spPr>
        <a:xfrm>
          <a:off x="1939069" y="678435"/>
          <a:ext cx="1868326" cy="2241991"/>
        </a:xfrm>
        <a:prstGeom prst="roundRect">
          <a:avLst>
            <a:gd name="adj" fmla="val 5000"/>
          </a:avLst>
        </a:prstGeom>
        <a:gradFill rotWithShape="0">
          <a:gsLst>
            <a:gs pos="0">
              <a:schemeClr val="accent1">
                <a:alpha val="90000"/>
                <a:hueOff val="0"/>
                <a:satOff val="0"/>
                <a:lumOff val="0"/>
                <a:alphaOff val="-10000"/>
                <a:tint val="94000"/>
                <a:satMod val="103000"/>
                <a:lumMod val="102000"/>
              </a:schemeClr>
            </a:gs>
            <a:gs pos="50000">
              <a:schemeClr val="accent1">
                <a:alpha val="90000"/>
                <a:hueOff val="0"/>
                <a:satOff val="0"/>
                <a:lumOff val="0"/>
                <a:alphaOff val="-10000"/>
                <a:shade val="100000"/>
                <a:satMod val="110000"/>
                <a:lumMod val="100000"/>
              </a:schemeClr>
            </a:gs>
            <a:gs pos="100000">
              <a:schemeClr val="accent1">
                <a:alpha val="90000"/>
                <a:hueOff val="0"/>
                <a:satOff val="0"/>
                <a:lumOff val="0"/>
                <a:alphaOff val="-1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r>
            <a:rPr lang="pt-BR" sz="2200" kern="1200"/>
            <a:t>Item</a:t>
          </a:r>
        </a:p>
      </dsp:txBody>
      <dsp:txXfrm rot="16200000">
        <a:off x="1206685" y="1410819"/>
        <a:ext cx="1838433" cy="373665"/>
      </dsp:txXfrm>
    </dsp:sp>
    <dsp:sp modelId="{575D6E97-7D1F-4E7F-8320-35996600DDD6}">
      <dsp:nvSpPr>
        <dsp:cNvPr id="0" name=""/>
        <dsp:cNvSpPr/>
      </dsp:nvSpPr>
      <dsp:spPr>
        <a:xfrm rot="5400000">
          <a:off x="1783673"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4F74D6F0-9C4F-466B-BCFF-5DE26B1648F7}">
      <dsp:nvSpPr>
        <dsp:cNvPr id="0" name=""/>
        <dsp:cNvSpPr/>
      </dsp:nvSpPr>
      <dsp:spPr>
        <a:xfrm>
          <a:off x="2312734"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anchor="t" anchorCtr="0">
          <a:noAutofit/>
        </a:bodyPr>
        <a:lstStyle/>
        <a:p>
          <a:pPr lvl="0" algn="l" defTabSz="2000250">
            <a:lnSpc>
              <a:spcPct val="90000"/>
            </a:lnSpc>
            <a:spcBef>
              <a:spcPct val="0"/>
            </a:spcBef>
            <a:spcAft>
              <a:spcPct val="35000"/>
            </a:spcAft>
          </a:pPr>
          <a:r>
            <a:rPr lang="pt-BR" sz="4500" kern="1200"/>
            <a:t>Texto</a:t>
          </a:r>
        </a:p>
      </dsp:txBody>
      <dsp:txXfrm>
        <a:off x="2312734" y="678435"/>
        <a:ext cx="1391903" cy="2241991"/>
      </dsp:txXfrm>
    </dsp:sp>
    <dsp:sp modelId="{9C17B0C7-EFC7-477F-8080-909280801ED3}">
      <dsp:nvSpPr>
        <dsp:cNvPr id="0" name=""/>
        <dsp:cNvSpPr/>
      </dsp:nvSpPr>
      <dsp:spPr>
        <a:xfrm>
          <a:off x="3872786" y="678435"/>
          <a:ext cx="1868326" cy="2241991"/>
        </a:xfrm>
        <a:prstGeom prst="roundRect">
          <a:avLst>
            <a:gd name="adj" fmla="val 5000"/>
          </a:avLst>
        </a:prstGeom>
        <a:gradFill rotWithShape="0">
          <a:gsLst>
            <a:gs pos="0">
              <a:schemeClr val="accent1">
                <a:alpha val="90000"/>
                <a:hueOff val="0"/>
                <a:satOff val="0"/>
                <a:lumOff val="0"/>
                <a:alphaOff val="-20000"/>
                <a:tint val="94000"/>
                <a:satMod val="103000"/>
                <a:lumMod val="102000"/>
              </a:schemeClr>
            </a:gs>
            <a:gs pos="50000">
              <a:schemeClr val="accent1">
                <a:alpha val="90000"/>
                <a:hueOff val="0"/>
                <a:satOff val="0"/>
                <a:lumOff val="0"/>
                <a:alphaOff val="-20000"/>
                <a:shade val="100000"/>
                <a:satMod val="110000"/>
                <a:lumMod val="100000"/>
              </a:schemeClr>
            </a:gs>
            <a:gs pos="100000">
              <a:schemeClr val="accent1">
                <a:alpha val="90000"/>
                <a:hueOff val="0"/>
                <a:satOff val="0"/>
                <a:lumOff val="0"/>
                <a:alphaOff val="-2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r>
            <a:rPr lang="pt-BR" sz="2200" kern="1200"/>
            <a:t>Item</a:t>
          </a:r>
        </a:p>
      </dsp:txBody>
      <dsp:txXfrm rot="16200000">
        <a:off x="3140402" y="1410819"/>
        <a:ext cx="1838433" cy="373665"/>
      </dsp:txXfrm>
    </dsp:sp>
    <dsp:sp modelId="{A4A3366A-C914-4596-BD30-55F951F84C58}">
      <dsp:nvSpPr>
        <dsp:cNvPr id="0" name=""/>
        <dsp:cNvSpPr/>
      </dsp:nvSpPr>
      <dsp:spPr>
        <a:xfrm rot="5400000">
          <a:off x="3717391"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13333"/>
            </a:schemeClr>
          </a:solidFill>
          <a:prstDash val="solid"/>
        </a:ln>
        <a:effectLst/>
      </dsp:spPr>
      <dsp:style>
        <a:lnRef idx="1">
          <a:scrgbClr r="0" g="0" b="0"/>
        </a:lnRef>
        <a:fillRef idx="1">
          <a:scrgbClr r="0" g="0" b="0"/>
        </a:fillRef>
        <a:effectRef idx="2">
          <a:scrgbClr r="0" g="0" b="0"/>
        </a:effectRef>
        <a:fontRef idx="minor"/>
      </dsp:style>
    </dsp:sp>
    <dsp:sp modelId="{78C60AE9-8046-4121-9399-60884B5D2F50}">
      <dsp:nvSpPr>
        <dsp:cNvPr id="0" name=""/>
        <dsp:cNvSpPr/>
      </dsp:nvSpPr>
      <dsp:spPr>
        <a:xfrm>
          <a:off x="4246452"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anchor="t" anchorCtr="0">
          <a:noAutofit/>
        </a:bodyPr>
        <a:lstStyle/>
        <a:p>
          <a:pPr lvl="0" algn="l" defTabSz="2000250">
            <a:lnSpc>
              <a:spcPct val="90000"/>
            </a:lnSpc>
            <a:spcBef>
              <a:spcPct val="0"/>
            </a:spcBef>
            <a:spcAft>
              <a:spcPct val="35000"/>
            </a:spcAft>
          </a:pPr>
          <a:r>
            <a:rPr lang="pt-BR" sz="4500" kern="1200"/>
            <a:t>Texto</a:t>
          </a:r>
        </a:p>
      </dsp:txBody>
      <dsp:txXfrm>
        <a:off x="4246452" y="678435"/>
        <a:ext cx="1391903" cy="2241991"/>
      </dsp:txXfrm>
    </dsp:sp>
    <dsp:sp modelId="{58C317E8-1F04-49C0-9B07-F9D479104094}">
      <dsp:nvSpPr>
        <dsp:cNvPr id="0" name=""/>
        <dsp:cNvSpPr/>
      </dsp:nvSpPr>
      <dsp:spPr>
        <a:xfrm>
          <a:off x="5806504" y="678435"/>
          <a:ext cx="1868326" cy="2241991"/>
        </a:xfrm>
        <a:prstGeom prst="roundRect">
          <a:avLst>
            <a:gd name="adj" fmla="val 5000"/>
          </a:avLst>
        </a:prstGeom>
        <a:gradFill rotWithShape="0">
          <a:gsLst>
            <a:gs pos="0">
              <a:schemeClr val="accent1">
                <a:alpha val="90000"/>
                <a:hueOff val="0"/>
                <a:satOff val="0"/>
                <a:lumOff val="0"/>
                <a:alphaOff val="-30000"/>
                <a:tint val="94000"/>
                <a:satMod val="103000"/>
                <a:lumMod val="102000"/>
              </a:schemeClr>
            </a:gs>
            <a:gs pos="50000">
              <a:schemeClr val="accent1">
                <a:alpha val="90000"/>
                <a:hueOff val="0"/>
                <a:satOff val="0"/>
                <a:lumOff val="0"/>
                <a:alphaOff val="-30000"/>
                <a:shade val="100000"/>
                <a:satMod val="110000"/>
                <a:lumMod val="100000"/>
              </a:schemeClr>
            </a:gs>
            <a:gs pos="100000">
              <a:schemeClr val="accent1">
                <a:alpha val="90000"/>
                <a:hueOff val="0"/>
                <a:satOff val="0"/>
                <a:lumOff val="0"/>
                <a:alphaOff val="-3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r>
            <a:rPr lang="pt-BR" sz="2200" kern="1200"/>
            <a:t>Item</a:t>
          </a:r>
        </a:p>
      </dsp:txBody>
      <dsp:txXfrm rot="16200000">
        <a:off x="5074120" y="1410819"/>
        <a:ext cx="1838433" cy="373665"/>
      </dsp:txXfrm>
    </dsp:sp>
    <dsp:sp modelId="{ED9207CD-B51E-492C-9B07-F1B5D103B657}">
      <dsp:nvSpPr>
        <dsp:cNvPr id="0" name=""/>
        <dsp:cNvSpPr/>
      </dsp:nvSpPr>
      <dsp:spPr>
        <a:xfrm rot="5400000">
          <a:off x="5651109"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26667"/>
            </a:schemeClr>
          </a:solidFill>
          <a:prstDash val="solid"/>
        </a:ln>
        <a:effectLst/>
      </dsp:spPr>
      <dsp:style>
        <a:lnRef idx="1">
          <a:scrgbClr r="0" g="0" b="0"/>
        </a:lnRef>
        <a:fillRef idx="1">
          <a:scrgbClr r="0" g="0" b="0"/>
        </a:fillRef>
        <a:effectRef idx="2">
          <a:scrgbClr r="0" g="0" b="0"/>
        </a:effectRef>
        <a:fontRef idx="minor"/>
      </dsp:style>
    </dsp:sp>
    <dsp:sp modelId="{03C543D7-1896-4C0F-8B6A-E6BFC5169822}">
      <dsp:nvSpPr>
        <dsp:cNvPr id="0" name=""/>
        <dsp:cNvSpPr/>
      </dsp:nvSpPr>
      <dsp:spPr>
        <a:xfrm>
          <a:off x="6180169"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anchor="t" anchorCtr="0">
          <a:noAutofit/>
        </a:bodyPr>
        <a:lstStyle/>
        <a:p>
          <a:pPr lvl="0" algn="l" defTabSz="2000250">
            <a:lnSpc>
              <a:spcPct val="90000"/>
            </a:lnSpc>
            <a:spcBef>
              <a:spcPct val="0"/>
            </a:spcBef>
            <a:spcAft>
              <a:spcPct val="35000"/>
            </a:spcAft>
          </a:pPr>
          <a:r>
            <a:rPr lang="pt-BR" sz="4500" kern="1200"/>
            <a:t>Texto</a:t>
          </a:r>
        </a:p>
      </dsp:txBody>
      <dsp:txXfrm>
        <a:off x="6180169" y="678435"/>
        <a:ext cx="1391903" cy="2241991"/>
      </dsp:txXfrm>
    </dsp:sp>
    <dsp:sp modelId="{073EAD77-6DC4-4185-AF91-F0FC2408C2DE}">
      <dsp:nvSpPr>
        <dsp:cNvPr id="0" name=""/>
        <dsp:cNvSpPr/>
      </dsp:nvSpPr>
      <dsp:spPr>
        <a:xfrm>
          <a:off x="7740222" y="678435"/>
          <a:ext cx="1868326" cy="2241991"/>
        </a:xfrm>
        <a:prstGeom prst="roundRect">
          <a:avLst>
            <a:gd name="adj" fmla="val 5000"/>
          </a:avLst>
        </a:prstGeom>
        <a:gradFill rotWithShape="0">
          <a:gsLst>
            <a:gs pos="0">
              <a:schemeClr val="accent1">
                <a:alpha val="90000"/>
                <a:hueOff val="0"/>
                <a:satOff val="0"/>
                <a:lumOff val="0"/>
                <a:alphaOff val="-40000"/>
                <a:tint val="94000"/>
                <a:satMod val="103000"/>
                <a:lumMod val="102000"/>
              </a:schemeClr>
            </a:gs>
            <a:gs pos="50000">
              <a:schemeClr val="accent1">
                <a:alpha val="90000"/>
                <a:hueOff val="0"/>
                <a:satOff val="0"/>
                <a:lumOff val="0"/>
                <a:alphaOff val="-40000"/>
                <a:shade val="100000"/>
                <a:satMod val="110000"/>
                <a:lumMod val="100000"/>
              </a:schemeClr>
            </a:gs>
            <a:gs pos="100000">
              <a:schemeClr val="accent1">
                <a:alpha val="90000"/>
                <a:hueOff val="0"/>
                <a:satOff val="0"/>
                <a:lumOff val="0"/>
                <a:alphaOff val="-4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r>
            <a:rPr lang="pt-BR" sz="2200" kern="1200"/>
            <a:t>Item</a:t>
          </a:r>
        </a:p>
      </dsp:txBody>
      <dsp:txXfrm rot="16200000">
        <a:off x="7007838" y="1410819"/>
        <a:ext cx="1838433" cy="373665"/>
      </dsp:txXfrm>
    </dsp:sp>
    <dsp:sp modelId="{7C5CFA38-39E4-4CE8-AE0B-B032E79F1FF7}">
      <dsp:nvSpPr>
        <dsp:cNvPr id="0" name=""/>
        <dsp:cNvSpPr/>
      </dsp:nvSpPr>
      <dsp:spPr>
        <a:xfrm rot="5400000">
          <a:off x="7584826"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40000"/>
            </a:schemeClr>
          </a:solidFill>
          <a:prstDash val="solid"/>
        </a:ln>
        <a:effectLst/>
      </dsp:spPr>
      <dsp:style>
        <a:lnRef idx="1">
          <a:scrgbClr r="0" g="0" b="0"/>
        </a:lnRef>
        <a:fillRef idx="1">
          <a:scrgbClr r="0" g="0" b="0"/>
        </a:fillRef>
        <a:effectRef idx="2">
          <a:scrgbClr r="0" g="0" b="0"/>
        </a:effectRef>
        <a:fontRef idx="minor"/>
      </dsp:style>
    </dsp:sp>
    <dsp:sp modelId="{F395DE95-9EB9-49BD-A06D-E6418CF83799}">
      <dsp:nvSpPr>
        <dsp:cNvPr id="0" name=""/>
        <dsp:cNvSpPr/>
      </dsp:nvSpPr>
      <dsp:spPr>
        <a:xfrm>
          <a:off x="8113887"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anchor="t" anchorCtr="0">
          <a:noAutofit/>
        </a:bodyPr>
        <a:lstStyle/>
        <a:p>
          <a:pPr lvl="0" algn="l" defTabSz="2000250">
            <a:lnSpc>
              <a:spcPct val="90000"/>
            </a:lnSpc>
            <a:spcBef>
              <a:spcPct val="0"/>
            </a:spcBef>
            <a:spcAft>
              <a:spcPct val="35000"/>
            </a:spcAft>
          </a:pPr>
          <a:r>
            <a:rPr lang="pt-BR" sz="4500" kern="1200"/>
            <a:t>Texto</a:t>
          </a:r>
        </a:p>
      </dsp:txBody>
      <dsp:txXfrm>
        <a:off x="8113887" y="678435"/>
        <a:ext cx="1391903" cy="22419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258FD-D1EC-4D06-9C56-BCC70A6BDDCB}">
      <dsp:nvSpPr>
        <dsp:cNvPr id="0" name=""/>
        <dsp:cNvSpPr/>
      </dsp:nvSpPr>
      <dsp:spPr>
        <a:xfrm>
          <a:off x="2331227" y="1326339"/>
          <a:ext cx="946183" cy="946183"/>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pt-BR" sz="2300" kern="1200"/>
            <a:t>Item</a:t>
          </a:r>
        </a:p>
      </dsp:txBody>
      <dsp:txXfrm>
        <a:off x="2469792" y="1464904"/>
        <a:ext cx="669053" cy="669053"/>
      </dsp:txXfrm>
    </dsp:sp>
    <dsp:sp modelId="{A3C38A0F-52EA-493F-8BD7-EAEC1AE99CB6}">
      <dsp:nvSpPr>
        <dsp:cNvPr id="0" name=""/>
        <dsp:cNvSpPr/>
      </dsp:nvSpPr>
      <dsp:spPr>
        <a:xfrm rot="16200000">
          <a:off x="2704356" y="982538"/>
          <a:ext cx="199924" cy="321702"/>
        </a:xfrm>
        <a:prstGeom prst="rightArrow">
          <a:avLst>
            <a:gd name="adj1" fmla="val 60000"/>
            <a:gd name="adj2" fmla="val 5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t-BR" sz="1400" kern="1200"/>
        </a:p>
      </dsp:txBody>
      <dsp:txXfrm>
        <a:off x="2734345" y="1076867"/>
        <a:ext cx="139947" cy="193022"/>
      </dsp:txXfrm>
    </dsp:sp>
    <dsp:sp modelId="{52291E47-ACB5-4B38-9B03-8B1560DFD0CC}">
      <dsp:nvSpPr>
        <dsp:cNvPr id="0" name=""/>
        <dsp:cNvSpPr/>
      </dsp:nvSpPr>
      <dsp:spPr>
        <a:xfrm>
          <a:off x="2331227" y="2938"/>
          <a:ext cx="946183" cy="946183"/>
        </a:xfrm>
        <a:prstGeom prst="ellipse">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pt-BR" sz="2300" kern="1200"/>
            <a:t>Item</a:t>
          </a:r>
        </a:p>
      </dsp:txBody>
      <dsp:txXfrm>
        <a:off x="2469792" y="141503"/>
        <a:ext cx="669053" cy="669053"/>
      </dsp:txXfrm>
    </dsp:sp>
    <dsp:sp modelId="{6692948A-20AD-4E18-B833-65A5C7A04432}">
      <dsp:nvSpPr>
        <dsp:cNvPr id="0" name=""/>
        <dsp:cNvSpPr/>
      </dsp:nvSpPr>
      <dsp:spPr>
        <a:xfrm>
          <a:off x="3360398" y="1638580"/>
          <a:ext cx="199924" cy="321702"/>
        </a:xfrm>
        <a:prstGeom prst="rightArrow">
          <a:avLst>
            <a:gd name="adj1" fmla="val 60000"/>
            <a:gd name="adj2" fmla="val 5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t-BR" sz="1400" kern="1200"/>
        </a:p>
      </dsp:txBody>
      <dsp:txXfrm>
        <a:off x="3360398" y="1702920"/>
        <a:ext cx="139947" cy="193022"/>
      </dsp:txXfrm>
    </dsp:sp>
    <dsp:sp modelId="{59B57A1D-F10F-4506-AE16-3BAB87B75C43}">
      <dsp:nvSpPr>
        <dsp:cNvPr id="0" name=""/>
        <dsp:cNvSpPr/>
      </dsp:nvSpPr>
      <dsp:spPr>
        <a:xfrm>
          <a:off x="3654627" y="1326339"/>
          <a:ext cx="946183" cy="946183"/>
        </a:xfrm>
        <a:prstGeom prst="ellipse">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pt-BR" sz="2300" kern="1200"/>
            <a:t>Item</a:t>
          </a:r>
        </a:p>
      </dsp:txBody>
      <dsp:txXfrm>
        <a:off x="3793192" y="1464904"/>
        <a:ext cx="669053" cy="669053"/>
      </dsp:txXfrm>
    </dsp:sp>
    <dsp:sp modelId="{6F0CD613-B859-42A2-B779-B689A9C2E97D}">
      <dsp:nvSpPr>
        <dsp:cNvPr id="0" name=""/>
        <dsp:cNvSpPr/>
      </dsp:nvSpPr>
      <dsp:spPr>
        <a:xfrm rot="5400000">
          <a:off x="2704356" y="2294622"/>
          <a:ext cx="199924" cy="321702"/>
        </a:xfrm>
        <a:prstGeom prst="rightArrow">
          <a:avLst>
            <a:gd name="adj1" fmla="val 60000"/>
            <a:gd name="adj2" fmla="val 5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t-BR" sz="1400" kern="1200"/>
        </a:p>
      </dsp:txBody>
      <dsp:txXfrm>
        <a:off x="2734345" y="2328974"/>
        <a:ext cx="139947" cy="193022"/>
      </dsp:txXfrm>
    </dsp:sp>
    <dsp:sp modelId="{5EF0C77B-BF09-4B25-B4B2-9AAB6D5E6B51}">
      <dsp:nvSpPr>
        <dsp:cNvPr id="0" name=""/>
        <dsp:cNvSpPr/>
      </dsp:nvSpPr>
      <dsp:spPr>
        <a:xfrm>
          <a:off x="2331227" y="2649740"/>
          <a:ext cx="946183" cy="946183"/>
        </a:xfrm>
        <a:prstGeom prst="ellipse">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pt-BR" sz="2300" kern="1200"/>
            <a:t>Item</a:t>
          </a:r>
        </a:p>
      </dsp:txBody>
      <dsp:txXfrm>
        <a:off x="2469792" y="2788305"/>
        <a:ext cx="669053" cy="669053"/>
      </dsp:txXfrm>
    </dsp:sp>
    <dsp:sp modelId="{BCFDFF25-F2E7-48EE-9D65-A9BA155A4ACB}">
      <dsp:nvSpPr>
        <dsp:cNvPr id="0" name=""/>
        <dsp:cNvSpPr/>
      </dsp:nvSpPr>
      <dsp:spPr>
        <a:xfrm rot="10800000">
          <a:off x="2048314" y="1638580"/>
          <a:ext cx="199924" cy="321702"/>
        </a:xfrm>
        <a:prstGeom prst="rightArrow">
          <a:avLst>
            <a:gd name="adj1" fmla="val 60000"/>
            <a:gd name="adj2" fmla="val 50000"/>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t-BR" sz="1400" kern="1200"/>
        </a:p>
      </dsp:txBody>
      <dsp:txXfrm rot="10800000">
        <a:off x="2108291" y="1702920"/>
        <a:ext cx="139947" cy="193022"/>
      </dsp:txXfrm>
    </dsp:sp>
    <dsp:sp modelId="{B91DD6F8-103A-4071-AE32-E4A21C7D0795}">
      <dsp:nvSpPr>
        <dsp:cNvPr id="0" name=""/>
        <dsp:cNvSpPr/>
      </dsp:nvSpPr>
      <dsp:spPr>
        <a:xfrm>
          <a:off x="1007826" y="1326339"/>
          <a:ext cx="946183" cy="946183"/>
        </a:xfrm>
        <a:prstGeom prst="ellipse">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pt-BR" sz="2300" kern="1200"/>
            <a:t>Item</a:t>
          </a:r>
        </a:p>
      </dsp:txBody>
      <dsp:txXfrm>
        <a:off x="1146391" y="1464904"/>
        <a:ext cx="669053" cy="66905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E7559D-14F7-434C-B942-368EBDCC2D01}" type="datetimeFigureOut">
              <a:rPr lang="pt-BR" smtClean="0"/>
              <a:t>30/09/2013</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D5F626-149F-4EB9-BBE2-21654E8BA5D2}" type="slidenum">
              <a:rPr lang="pt-BR" smtClean="0"/>
              <a:t>‹nº›</a:t>
            </a:fld>
            <a:endParaRPr lang="pt-BR" dirty="0"/>
          </a:p>
        </p:txBody>
      </p:sp>
    </p:spTree>
    <p:extLst>
      <p:ext uri="{BB962C8B-B14F-4D97-AF65-F5344CB8AC3E}">
        <p14:creationId xmlns:p14="http://schemas.microsoft.com/office/powerpoint/2010/main" val="2494230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pt-BR" sz="1200"/>
            </a:lvl1pPr>
          </a:lstStyle>
          <a:p>
            <a:endParaRPr lang="pt-BR" dirty="0"/>
          </a:p>
        </p:txBody>
      </p:sp>
      <p:sp>
        <p:nvSpPr>
          <p:cNvPr id="3" name="Espaço reservado de dat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pt-BR" sz="1200"/>
            </a:lvl1pPr>
          </a:lstStyle>
          <a:p>
            <a:fld id="{E3775AAE-0936-40B9-ACF9-A981EEF95D23}" type="datetimeFigureOut">
              <a:rPr lang="pt-BR"/>
              <a:t>30/09/2013</a:t>
            </a:fld>
            <a:endParaRPr lang="pt-BR" dirty="0"/>
          </a:p>
        </p:txBody>
      </p:sp>
      <p:sp>
        <p:nvSpPr>
          <p:cNvPr id="4" name="Espaço reservado para 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observ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pt-BR" sz="1200"/>
            </a:lvl1pPr>
          </a:lstStyle>
          <a:p>
            <a:endParaRPr lang="pt-BR" dirty="0"/>
          </a:p>
        </p:txBody>
      </p:sp>
      <p:sp>
        <p:nvSpPr>
          <p:cNvPr id="7" name="Espaço reservado d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pt-BR" sz="1200"/>
            </a:lvl1pPr>
          </a:lstStyle>
          <a:p>
            <a:fld id="{B37B1F30-39B2-4CE2-8EF3-91F3179569A5}" type="slidenum">
              <a:rPr lang="pt-BR" smtClean="0"/>
              <a:t>‹nº›</a:t>
            </a:fld>
            <a:endParaRPr lang="pt-BR" dirty="0"/>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lang="pt-BR" sz="1200" kern="1200">
        <a:solidFill>
          <a:schemeClr val="tx1"/>
        </a:solidFill>
        <a:latin typeface="+mn-lt"/>
        <a:ea typeface="+mn-ea"/>
        <a:cs typeface="+mn-cs"/>
      </a:defRPr>
    </a:lvl1pPr>
    <a:lvl2pPr marL="457200" algn="l" defTabSz="914400" rtl="0" eaLnBrk="1" latinLnBrk="0" hangingPunct="1">
      <a:defRPr lang="pt-BR" sz="1200" kern="1200">
        <a:solidFill>
          <a:schemeClr val="tx1"/>
        </a:solidFill>
        <a:latin typeface="+mn-lt"/>
        <a:ea typeface="+mn-ea"/>
        <a:cs typeface="+mn-cs"/>
      </a:defRPr>
    </a:lvl2pPr>
    <a:lvl3pPr marL="914400" algn="l" defTabSz="914400" rtl="0" eaLnBrk="1" latinLnBrk="0" hangingPunct="1">
      <a:defRPr lang="pt-BR" sz="1200" kern="1200">
        <a:solidFill>
          <a:schemeClr val="tx1"/>
        </a:solidFill>
        <a:latin typeface="+mn-lt"/>
        <a:ea typeface="+mn-ea"/>
        <a:cs typeface="+mn-cs"/>
      </a:defRPr>
    </a:lvl3pPr>
    <a:lvl4pPr marL="1371600" algn="l" defTabSz="914400" rtl="0" eaLnBrk="1" latinLnBrk="0" hangingPunct="1">
      <a:defRPr lang="pt-BR" sz="1200" kern="1200">
        <a:solidFill>
          <a:schemeClr val="tx1"/>
        </a:solidFill>
        <a:latin typeface="+mn-lt"/>
        <a:ea typeface="+mn-ea"/>
        <a:cs typeface="+mn-cs"/>
      </a:defRPr>
    </a:lvl4pPr>
    <a:lvl5pPr marL="1828800" algn="l" defTabSz="914400" rtl="0" eaLnBrk="1" latinLnBrk="0" hangingPunct="1">
      <a:defRPr lang="pt-BR" sz="1200" kern="1200">
        <a:solidFill>
          <a:schemeClr val="tx1"/>
        </a:solidFill>
        <a:latin typeface="+mn-lt"/>
        <a:ea typeface="+mn-ea"/>
        <a:cs typeface="+mn-cs"/>
      </a:defRPr>
    </a:lvl5pPr>
    <a:lvl6pPr marL="2286000" algn="l" defTabSz="914400" rtl="0" eaLnBrk="1" latinLnBrk="0" hangingPunct="1">
      <a:defRPr lang="pt-BR" sz="1200" kern="1200">
        <a:solidFill>
          <a:schemeClr val="tx1"/>
        </a:solidFill>
        <a:latin typeface="+mn-lt"/>
        <a:ea typeface="+mn-ea"/>
        <a:cs typeface="+mn-cs"/>
      </a:defRPr>
    </a:lvl6pPr>
    <a:lvl7pPr marL="2743200" algn="l" defTabSz="914400" rtl="0" eaLnBrk="1" latinLnBrk="0" hangingPunct="1">
      <a:defRPr lang="pt-BR" sz="1200" kern="1200">
        <a:solidFill>
          <a:schemeClr val="tx1"/>
        </a:solidFill>
        <a:latin typeface="+mn-lt"/>
        <a:ea typeface="+mn-ea"/>
        <a:cs typeface="+mn-cs"/>
      </a:defRPr>
    </a:lvl7pPr>
    <a:lvl8pPr marL="3200400" algn="l" defTabSz="914400" rtl="0" eaLnBrk="1" latinLnBrk="0" hangingPunct="1">
      <a:defRPr lang="pt-BR" sz="1200" kern="1200">
        <a:solidFill>
          <a:schemeClr val="tx1"/>
        </a:solidFill>
        <a:latin typeface="+mn-lt"/>
        <a:ea typeface="+mn-ea"/>
        <a:cs typeface="+mn-cs"/>
      </a:defRPr>
    </a:lvl8pPr>
    <a:lvl9pPr marL="3657600" algn="l" defTabSz="914400" rtl="0" eaLnBrk="1" latinLnBrk="0" hangingPunct="1">
      <a:defRPr lang="pt-B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observações 2"/>
          <p:cNvSpPr>
            <a:spLocks noGrp="1"/>
          </p:cNvSpPr>
          <p:nvPr>
            <p:ph type="body" idx="1"/>
          </p:nvPr>
        </p:nvSpPr>
        <p:spPr/>
        <p:txBody>
          <a:bodyPr/>
          <a:lstStyle/>
          <a:p>
            <a:r>
              <a:rPr lang="pt-BR" dirty="0" smtClean="0"/>
              <a:t>Projetamos este modelo para que cada membro da equipe do projeto tenha um conjunto de slides com seu próprio tema. Membros, eis como adicionar um novo slide ao seu conjunto: </a:t>
            </a:r>
          </a:p>
          <a:p>
            <a:r>
              <a:rPr lang="pt-BR" dirty="0" smtClean="0"/>
              <a:t/>
            </a:r>
            <a:br>
              <a:rPr lang="pt-BR" dirty="0" smtClean="0"/>
            </a:br>
            <a:endParaRPr lang="pt-BR" dirty="0" smtClean="0"/>
          </a:p>
          <a:p>
            <a:r>
              <a:rPr lang="pt-BR" dirty="0" smtClean="0"/>
              <a:t>Marque onde você deseja adicionar o slide: selecione um slide existente no painel Miniaturas, clique no botão Novo Slide e escolha um layout. </a:t>
            </a:r>
          </a:p>
          <a:p>
            <a:r>
              <a:rPr lang="pt-BR" dirty="0" smtClean="0"/>
              <a:t/>
            </a:r>
            <a:br>
              <a:rPr lang="pt-BR" dirty="0" smtClean="0"/>
            </a:br>
            <a:endParaRPr lang="pt-BR" dirty="0" smtClean="0"/>
          </a:p>
          <a:p>
            <a:r>
              <a:rPr lang="pt-BR" dirty="0" smtClean="0"/>
              <a:t>O novo slide terá o mesmo tema do slide anterior. </a:t>
            </a:r>
          </a:p>
          <a:p>
            <a:r>
              <a:rPr lang="pt-BR" dirty="0" smtClean="0"/>
              <a:t/>
            </a:r>
            <a:br>
              <a:rPr lang="pt-BR" dirty="0" smtClean="0"/>
            </a:br>
            <a:endParaRPr lang="pt-BR" dirty="0" smtClean="0"/>
          </a:p>
          <a:p>
            <a:r>
              <a:rPr lang="pt-BR" dirty="0" smtClean="0"/>
              <a:t>Tenha cuidado! Não chateie seus colegas apresentadores alterando sem querer seus temas. Isso pode acontecer se você escolher um tema Variante na aba Design, que altera todos os slides na apresentação com tal aparência. </a:t>
            </a:r>
            <a:endParaRPr lang="pt-BR" dirty="0"/>
          </a:p>
        </p:txBody>
      </p:sp>
      <p:sp>
        <p:nvSpPr>
          <p:cNvPr id="4" name="Espaço reservado do número do slide 3"/>
          <p:cNvSpPr>
            <a:spLocks noGrp="1"/>
          </p:cNvSpPr>
          <p:nvPr>
            <p:ph type="sldNum" sz="quarter" idx="10"/>
          </p:nvPr>
        </p:nvSpPr>
        <p:spPr/>
        <p:txBody>
          <a:bodyPr/>
          <a:lstStyle/>
          <a:p>
            <a:fld id="{A7666ED7-631A-46AF-B451-227D0A8685A0}" type="slidenum">
              <a:rPr lang="pt-BR" smtClean="0"/>
              <a:pPr/>
              <a:t>1</a:t>
            </a:fld>
            <a:endParaRPr lang="pt-BR"/>
          </a:p>
        </p:txBody>
      </p:sp>
      <p:sp>
        <p:nvSpPr>
          <p:cNvPr id="7" name="Espaço reservado para a imagem do slide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11</a:t>
            </a:fld>
            <a:endParaRPr lang="pt-BR"/>
          </a:p>
        </p:txBody>
      </p:sp>
    </p:spTree>
    <p:extLst>
      <p:ext uri="{BB962C8B-B14F-4D97-AF65-F5344CB8AC3E}">
        <p14:creationId xmlns:p14="http://schemas.microsoft.com/office/powerpoint/2010/main" val="493975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12</a:t>
            </a:fld>
            <a:endParaRPr lang="pt-BR"/>
          </a:p>
        </p:txBody>
      </p:sp>
    </p:spTree>
    <p:extLst>
      <p:ext uri="{BB962C8B-B14F-4D97-AF65-F5344CB8AC3E}">
        <p14:creationId xmlns:p14="http://schemas.microsoft.com/office/powerpoint/2010/main" val="1102390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13</a:t>
            </a:fld>
            <a:endParaRPr lang="pt-BR"/>
          </a:p>
        </p:txBody>
      </p:sp>
    </p:spTree>
    <p:extLst>
      <p:ext uri="{BB962C8B-B14F-4D97-AF65-F5344CB8AC3E}">
        <p14:creationId xmlns:p14="http://schemas.microsoft.com/office/powerpoint/2010/main" val="3226772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14</a:t>
            </a:fld>
            <a:endParaRPr lang="pt-BR"/>
          </a:p>
        </p:txBody>
      </p:sp>
    </p:spTree>
    <p:extLst>
      <p:ext uri="{BB962C8B-B14F-4D97-AF65-F5344CB8AC3E}">
        <p14:creationId xmlns:p14="http://schemas.microsoft.com/office/powerpoint/2010/main" val="198118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15</a:t>
            </a:fld>
            <a:endParaRPr lang="pt-BR"/>
          </a:p>
        </p:txBody>
      </p:sp>
    </p:spTree>
    <p:extLst>
      <p:ext uri="{BB962C8B-B14F-4D97-AF65-F5344CB8AC3E}">
        <p14:creationId xmlns:p14="http://schemas.microsoft.com/office/powerpoint/2010/main" val="2269410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17</a:t>
            </a:fld>
            <a:endParaRPr lang="pt-BR"/>
          </a:p>
        </p:txBody>
      </p:sp>
    </p:spTree>
    <p:extLst>
      <p:ext uri="{BB962C8B-B14F-4D97-AF65-F5344CB8AC3E}">
        <p14:creationId xmlns:p14="http://schemas.microsoft.com/office/powerpoint/2010/main" val="131581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18</a:t>
            </a:fld>
            <a:endParaRPr lang="pt-BR"/>
          </a:p>
        </p:txBody>
      </p:sp>
    </p:spTree>
    <p:extLst>
      <p:ext uri="{BB962C8B-B14F-4D97-AF65-F5344CB8AC3E}">
        <p14:creationId xmlns:p14="http://schemas.microsoft.com/office/powerpoint/2010/main" val="35253343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19</a:t>
            </a:fld>
            <a:endParaRPr lang="pt-BR"/>
          </a:p>
        </p:txBody>
      </p:sp>
    </p:spTree>
    <p:extLst>
      <p:ext uri="{BB962C8B-B14F-4D97-AF65-F5344CB8AC3E}">
        <p14:creationId xmlns:p14="http://schemas.microsoft.com/office/powerpoint/2010/main" val="4122055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20</a:t>
            </a:fld>
            <a:endParaRPr lang="pt-BR"/>
          </a:p>
        </p:txBody>
      </p:sp>
    </p:spTree>
    <p:extLst>
      <p:ext uri="{BB962C8B-B14F-4D97-AF65-F5344CB8AC3E}">
        <p14:creationId xmlns:p14="http://schemas.microsoft.com/office/powerpoint/2010/main" val="1891506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2</a:t>
            </a:fld>
            <a:endParaRPr lang="pt-BR"/>
          </a:p>
        </p:txBody>
      </p:sp>
    </p:spTree>
    <p:extLst>
      <p:ext uri="{BB962C8B-B14F-4D97-AF65-F5344CB8AC3E}">
        <p14:creationId xmlns:p14="http://schemas.microsoft.com/office/powerpoint/2010/main"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3</a:t>
            </a:fld>
            <a:endParaRPr lang="pt-BR"/>
          </a:p>
        </p:txBody>
      </p:sp>
    </p:spTree>
    <p:extLst>
      <p:ext uri="{BB962C8B-B14F-4D97-AF65-F5344CB8AC3E}">
        <p14:creationId xmlns:p14="http://schemas.microsoft.com/office/powerpoint/2010/main" val="470722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4</a:t>
            </a:fld>
            <a:endParaRPr lang="pt-BR"/>
          </a:p>
        </p:txBody>
      </p:sp>
    </p:spTree>
    <p:extLst>
      <p:ext uri="{BB962C8B-B14F-4D97-AF65-F5344CB8AC3E}">
        <p14:creationId xmlns:p14="http://schemas.microsoft.com/office/powerpoint/2010/main" val="2577236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5</a:t>
            </a:fld>
            <a:endParaRPr lang="pt-BR"/>
          </a:p>
        </p:txBody>
      </p:sp>
    </p:spTree>
    <p:extLst>
      <p:ext uri="{BB962C8B-B14F-4D97-AF65-F5344CB8AC3E}">
        <p14:creationId xmlns:p14="http://schemas.microsoft.com/office/powerpoint/2010/main" val="2465512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6</a:t>
            </a:fld>
            <a:endParaRPr lang="pt-BR"/>
          </a:p>
        </p:txBody>
      </p:sp>
    </p:spTree>
    <p:extLst>
      <p:ext uri="{BB962C8B-B14F-4D97-AF65-F5344CB8AC3E}">
        <p14:creationId xmlns:p14="http://schemas.microsoft.com/office/powerpoint/2010/main" val="3957557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7</a:t>
            </a:fld>
            <a:endParaRPr lang="pt-BR"/>
          </a:p>
        </p:txBody>
      </p:sp>
    </p:spTree>
    <p:extLst>
      <p:ext uri="{BB962C8B-B14F-4D97-AF65-F5344CB8AC3E}">
        <p14:creationId xmlns:p14="http://schemas.microsoft.com/office/powerpoint/2010/main" val="2461861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9</a:t>
            </a:fld>
            <a:endParaRPr lang="pt-BR"/>
          </a:p>
        </p:txBody>
      </p:sp>
    </p:spTree>
    <p:extLst>
      <p:ext uri="{BB962C8B-B14F-4D97-AF65-F5344CB8AC3E}">
        <p14:creationId xmlns:p14="http://schemas.microsoft.com/office/powerpoint/2010/main" val="1312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t>10</a:t>
            </a:fld>
            <a:endParaRPr lang="pt-BR"/>
          </a:p>
        </p:txBody>
      </p:sp>
    </p:spTree>
    <p:extLst>
      <p:ext uri="{BB962C8B-B14F-4D97-AF65-F5344CB8AC3E}">
        <p14:creationId xmlns:p14="http://schemas.microsoft.com/office/powerpoint/2010/main" val="27630840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tâ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0" name="Retâ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ctrTitle"/>
          </p:nvPr>
        </p:nvSpPr>
        <p:spPr>
          <a:xfrm>
            <a:off x="680322" y="2733709"/>
            <a:ext cx="8144134" cy="1373070"/>
          </a:xfrm>
        </p:spPr>
        <p:txBody>
          <a:bodyPr anchor="b">
            <a:noAutofit/>
          </a:bodyPr>
          <a:lstStyle>
            <a:lvl1pPr algn="r" latinLnBrk="0">
              <a:defRPr lang="pt-BR" sz="5400"/>
            </a:lvl1pPr>
          </a:lstStyle>
          <a:p>
            <a:r>
              <a:rPr lang="pt-BR" dirty="0"/>
              <a:t>Clique para editar o título mestre</a:t>
            </a:r>
          </a:p>
        </p:txBody>
      </p:sp>
      <p:sp>
        <p:nvSpPr>
          <p:cNvPr id="3" name="Subtítulo 2"/>
          <p:cNvSpPr>
            <a:spLocks noGrp="1"/>
          </p:cNvSpPr>
          <p:nvPr>
            <p:ph type="subTitle" idx="1"/>
          </p:nvPr>
        </p:nvSpPr>
        <p:spPr>
          <a:xfrm>
            <a:off x="680322" y="4394039"/>
            <a:ext cx="8144134" cy="1117687"/>
          </a:xfrm>
        </p:spPr>
        <p:txBody>
          <a:bodyPr>
            <a:normAutofit/>
          </a:bodyPr>
          <a:lstStyle>
            <a:lvl1pPr marL="0" indent="0" algn="r" latinLnBrk="0">
              <a:buNone/>
              <a:defRPr lang="pt-BR" sz="2000"/>
            </a:lvl1pPr>
            <a:lvl2pPr marL="457200" indent="0" algn="ctr" latinLnBrk="0">
              <a:buNone/>
              <a:defRPr lang="pt-BR" sz="2000"/>
            </a:lvl2pPr>
            <a:lvl3pPr marL="914400" indent="0" algn="ctr" latinLnBrk="0">
              <a:buNone/>
              <a:defRPr lang="pt-BR" sz="1800"/>
            </a:lvl3pPr>
            <a:lvl4pPr marL="1371600" indent="0" algn="ctr" latinLnBrk="0">
              <a:buNone/>
              <a:defRPr lang="pt-BR" sz="1600"/>
            </a:lvl4pPr>
            <a:lvl5pPr marL="1828800" indent="0" algn="ctr" latinLnBrk="0">
              <a:buNone/>
              <a:defRPr lang="pt-BR" sz="1600"/>
            </a:lvl5pPr>
            <a:lvl6pPr marL="2286000" indent="0" algn="ctr" latinLnBrk="0">
              <a:buNone/>
              <a:defRPr lang="pt-BR" sz="1600"/>
            </a:lvl6pPr>
            <a:lvl7pPr marL="2743200" indent="0" algn="ctr" latinLnBrk="0">
              <a:buNone/>
              <a:defRPr lang="pt-BR" sz="1600"/>
            </a:lvl7pPr>
            <a:lvl8pPr marL="3200400" indent="0" algn="ctr" latinLnBrk="0">
              <a:buNone/>
              <a:defRPr lang="pt-BR" sz="1600"/>
            </a:lvl8pPr>
            <a:lvl9pPr marL="3657600" indent="0" algn="ctr" latinLnBrk="0">
              <a:buNone/>
              <a:defRPr lang="pt-BR" sz="1600"/>
            </a:lvl9pPr>
          </a:lstStyle>
          <a:p>
            <a:r>
              <a:rPr lang="pt-BR" dirty="0"/>
              <a:t>Clique para editar o estilo do subtítulo mestre</a:t>
            </a:r>
          </a:p>
        </p:txBody>
      </p:sp>
      <p:sp>
        <p:nvSpPr>
          <p:cNvPr id="4" name="Espaço reservado de data 3"/>
          <p:cNvSpPr>
            <a:spLocks noGrp="1"/>
          </p:cNvSpPr>
          <p:nvPr>
            <p:ph type="dt" sz="half" idx="10"/>
          </p:nvPr>
        </p:nvSpPr>
        <p:spPr/>
        <p:txBody>
          <a:bodyPr/>
          <a:lstStyle/>
          <a:p>
            <a:fld id="{78ABE3C1-DBE1-495D-B57B-2849774B866A}" type="datetimeFigureOut">
              <a:rPr lang="pt-BR"/>
              <a:t>30/09/2013</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4"/>
          <p:cNvSpPr>
            <a:spLocks noGrp="1"/>
          </p:cNvSpPr>
          <p:nvPr>
            <p:ph type="sldNum" sz="quarter" idx="12"/>
          </p:nvPr>
        </p:nvSpPr>
        <p:spPr>
          <a:xfrm>
            <a:off x="9255346" y="2750337"/>
            <a:ext cx="1171888" cy="1356442"/>
          </a:xfrm>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m panorâmica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22" y="4711616"/>
            <a:ext cx="9613859" cy="453051"/>
          </a:xfrm>
        </p:spPr>
        <p:txBody>
          <a:bodyPr anchor="b">
            <a:normAutofit/>
          </a:bodyPr>
          <a:lstStyle>
            <a:lvl1pPr latinLnBrk="0">
              <a:defRPr lang="pt-BR" sz="2400"/>
            </a:lvl1pPr>
          </a:lstStyle>
          <a:p>
            <a:r>
              <a:rPr lang="pt-BR" dirty="0"/>
              <a:t>Clique para editar o título mestre</a:t>
            </a:r>
          </a:p>
        </p:txBody>
      </p:sp>
      <p:sp>
        <p:nvSpPr>
          <p:cNvPr id="3" name="Espaço reservado de imagem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dirty="0"/>
              <a:t>Clique no ícone para adicionar uma imagem</a:t>
            </a:r>
          </a:p>
        </p:txBody>
      </p:sp>
      <p:sp>
        <p:nvSpPr>
          <p:cNvPr id="4" name="Espaço reservado para texto 3"/>
          <p:cNvSpPr>
            <a:spLocks noGrp="1"/>
          </p:cNvSpPr>
          <p:nvPr>
            <p:ph type="body" sz="half" idx="2"/>
          </p:nvPr>
        </p:nvSpPr>
        <p:spPr>
          <a:xfrm>
            <a:off x="680319" y="5169583"/>
            <a:ext cx="9613862" cy="622971"/>
          </a:xfrm>
        </p:spPr>
        <p:txBody>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446C117F-5CCF-4837-BE5F-2B92066CAFAF}" type="datetimeFigureOut">
              <a:rPr lang="pt-BR"/>
              <a:t>30/09/2013</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11309"/>
            <a:ext cx="1154151" cy="1090789"/>
          </a:xfrm>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22" y="609597"/>
            <a:ext cx="9613858" cy="3592750"/>
          </a:xfrm>
        </p:spPr>
        <p:txBody>
          <a:bodyPr anchor="ctr"/>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2" y="4711615"/>
            <a:ext cx="9613859" cy="1090789"/>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84EB90BD-B6CE-46B7-997F-7313B992CCDC}" type="datetimeFigureOut">
              <a:rPr lang="pt-BR"/>
              <a:t>30/09/2013</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11615"/>
            <a:ext cx="1154151" cy="1090789"/>
          </a:xfrm>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tação com legenda">
    <p:spTree>
      <p:nvGrpSpPr>
        <p:cNvPr id="1" name=""/>
        <p:cNvGrpSpPr/>
        <p:nvPr/>
      </p:nvGrpSpPr>
      <p:grpSpPr>
        <a:xfrm>
          <a:off x="0" y="0"/>
          <a:ext cx="0" cy="0"/>
          <a:chOff x="0" y="0"/>
          <a:chExt cx="0" cy="0"/>
        </a:xfrm>
      </p:grpSpPr>
      <p:pic>
        <p:nvPicPr>
          <p:cNvPr id="11" name="Imagem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m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tâ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5" name="Retâ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1127856" y="609598"/>
            <a:ext cx="8718877" cy="3036061"/>
          </a:xfrm>
        </p:spPr>
        <p:txBody>
          <a:bodyPr anchor="ctr"/>
          <a:lstStyle>
            <a:lvl1pPr latinLnBrk="0">
              <a:defRPr lang="pt-BR" sz="3200"/>
            </a:lvl1pPr>
          </a:lstStyle>
          <a:p>
            <a:r>
              <a:rPr lang="pt-BR" dirty="0"/>
              <a:t>Clique para editar o título mestre</a:t>
            </a:r>
          </a:p>
        </p:txBody>
      </p:sp>
      <p:sp>
        <p:nvSpPr>
          <p:cNvPr id="12" name="Espaço reservado para texto 3"/>
          <p:cNvSpPr>
            <a:spLocks noGrp="1"/>
          </p:cNvSpPr>
          <p:nvPr>
            <p:ph type="body" sz="half" idx="13"/>
          </p:nvPr>
        </p:nvSpPr>
        <p:spPr>
          <a:xfrm>
            <a:off x="1402288" y="3653379"/>
            <a:ext cx="8156579" cy="548968"/>
          </a:xfrm>
        </p:spPr>
        <p:txBody>
          <a:bodyPr anchor="t">
            <a:normAutofit/>
          </a:bodyPr>
          <a:lstStyle>
            <a:lvl1pPr marL="0" indent="0" latinLnBrk="0">
              <a:buNone/>
              <a:defRPr lang="pt-BR" sz="14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4" name="Espaço reservado para texto 3"/>
          <p:cNvSpPr>
            <a:spLocks noGrp="1"/>
          </p:cNvSpPr>
          <p:nvPr>
            <p:ph type="body" sz="half" idx="2"/>
          </p:nvPr>
        </p:nvSpPr>
        <p:spPr>
          <a:xfrm>
            <a:off x="680322" y="4711615"/>
            <a:ext cx="9613859" cy="1090789"/>
          </a:xfrm>
        </p:spPr>
        <p:txBody>
          <a:bodyPr anchor="ctr">
            <a:normAutofit/>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CDB9D11F-B188-461D-B23F-39381795C052}" type="datetimeFigureOut">
              <a:rPr lang="pt-BR"/>
              <a:t>30/09/2013</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rPr lang="pt-BR" smtClean="0"/>
              <a:t>‹nº›</a:t>
            </a:fld>
            <a:endParaRPr lang="pt-BR" dirty="0"/>
          </a:p>
        </p:txBody>
      </p:sp>
      <p:sp>
        <p:nvSpPr>
          <p:cNvPr id="16" name="Caixa de texto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r>
              <a:rPr lang="pt-BR" sz="7200" dirty="0">
                <a:solidFill>
                  <a:schemeClr val="tx1"/>
                </a:solidFill>
                <a:effectLst/>
              </a:rPr>
              <a:t>“</a:t>
            </a:r>
          </a:p>
        </p:txBody>
      </p:sp>
      <p:sp>
        <p:nvSpPr>
          <p:cNvPr id="17" name="Caixa de texto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lgn="r"/>
            <a:r>
              <a:rPr lang="pt-BR" sz="72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identificação">
    <p:spTree>
      <p:nvGrpSpPr>
        <p:cNvPr id="1" name=""/>
        <p:cNvGrpSpPr/>
        <p:nvPr/>
      </p:nvGrpSpPr>
      <p:grpSpPr>
        <a:xfrm>
          <a:off x="0" y="0"/>
          <a:ext cx="0" cy="0"/>
          <a:chOff x="0" y="0"/>
          <a:chExt cx="0" cy="0"/>
        </a:xfrm>
      </p:grpSpPr>
      <p:pic>
        <p:nvPicPr>
          <p:cNvPr id="9" name="Imagem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m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tâ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2" name="Retâ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19" y="4711615"/>
            <a:ext cx="9613862" cy="588535"/>
          </a:xfrm>
        </p:spPr>
        <p:txBody>
          <a:bodyPr anchor="b"/>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0" y="5300149"/>
            <a:ext cx="9613862" cy="502255"/>
          </a:xfrm>
        </p:spPr>
        <p:txBody>
          <a:bodyPr anchor="t"/>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52E6D8D9-55A2-4063-B0F3-121F44549695}" type="datetimeFigureOut">
              <a:rPr lang="pt-BR"/>
              <a:t>30/09/2013</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Imagem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m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tâ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7" name="Retâ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5" name="Título 1"/>
          <p:cNvSpPr>
            <a:spLocks noGrp="1"/>
          </p:cNvSpPr>
          <p:nvPr>
            <p:ph type="title"/>
          </p:nvPr>
        </p:nvSpPr>
        <p:spPr>
          <a:xfrm>
            <a:off x="669222" y="753228"/>
            <a:ext cx="9624960" cy="1080938"/>
          </a:xfrm>
        </p:spPr>
        <p:txBody>
          <a:bodyPr/>
          <a:lstStyle/>
          <a:p>
            <a:r>
              <a:rPr lang="pt-BR" dirty="0"/>
              <a:t>Clique para editar o título mestre</a:t>
            </a:r>
          </a:p>
        </p:txBody>
      </p:sp>
      <p:sp>
        <p:nvSpPr>
          <p:cNvPr id="7" name="Espaço reservado para texto 2"/>
          <p:cNvSpPr>
            <a:spLocks noGrp="1"/>
          </p:cNvSpPr>
          <p:nvPr>
            <p:ph type="body" idx="1"/>
          </p:nvPr>
        </p:nvSpPr>
        <p:spPr>
          <a:xfrm>
            <a:off x="660946" y="2336873"/>
            <a:ext cx="3070034"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8" name="Espaço reservado para texto 3"/>
          <p:cNvSpPr>
            <a:spLocks noGrp="1"/>
          </p:cNvSpPr>
          <p:nvPr>
            <p:ph type="body" sz="half" idx="15"/>
          </p:nvPr>
        </p:nvSpPr>
        <p:spPr>
          <a:xfrm>
            <a:off x="680322" y="3022673"/>
            <a:ext cx="3049702"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9" name="Espaço reservado para texto 4"/>
          <p:cNvSpPr>
            <a:spLocks noGrp="1"/>
          </p:cNvSpPr>
          <p:nvPr>
            <p:ph type="body" sz="quarter" idx="3"/>
          </p:nvPr>
        </p:nvSpPr>
        <p:spPr>
          <a:xfrm>
            <a:off x="3956025" y="233687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10" name="Espaço reservado para texto 3"/>
          <p:cNvSpPr>
            <a:spLocks noGrp="1"/>
          </p:cNvSpPr>
          <p:nvPr>
            <p:ph type="body" sz="half" idx="16"/>
          </p:nvPr>
        </p:nvSpPr>
        <p:spPr>
          <a:xfrm>
            <a:off x="3945470" y="3022673"/>
            <a:ext cx="3063240"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11" name="Espaço reservado para texto 4"/>
          <p:cNvSpPr>
            <a:spLocks noGrp="1"/>
          </p:cNvSpPr>
          <p:nvPr>
            <p:ph type="body" sz="quarter" idx="13"/>
          </p:nvPr>
        </p:nvSpPr>
        <p:spPr>
          <a:xfrm>
            <a:off x="7224156" y="2336873"/>
            <a:ext cx="307002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12" name="Espaço reservado para texto 3"/>
          <p:cNvSpPr>
            <a:spLocks noGrp="1"/>
          </p:cNvSpPr>
          <p:nvPr>
            <p:ph type="body" sz="half" idx="17"/>
          </p:nvPr>
        </p:nvSpPr>
        <p:spPr>
          <a:xfrm>
            <a:off x="7224156" y="3022673"/>
            <a:ext cx="3070025"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3" name="Espaço reservado de data 2"/>
          <p:cNvSpPr>
            <a:spLocks noGrp="1"/>
          </p:cNvSpPr>
          <p:nvPr>
            <p:ph type="dt" sz="half" idx="10"/>
          </p:nvPr>
        </p:nvSpPr>
        <p:spPr/>
        <p:txBody>
          <a:bodyPr/>
          <a:lstStyle/>
          <a:p>
            <a:fld id="{D4B24536-994D-4021-A283-9F449C0DB509}" type="datetimeFigureOut">
              <a:rPr lang="pt-BR"/>
              <a:t>30/09/2013</a:t>
            </a:fld>
            <a:endParaRPr lang="pt-BR" dirty="0"/>
          </a:p>
        </p:txBody>
      </p:sp>
      <p:sp>
        <p:nvSpPr>
          <p:cNvPr id="4" name="Espaço reservado do rodapé 3"/>
          <p:cNvSpPr>
            <a:spLocks noGrp="1"/>
          </p:cNvSpPr>
          <p:nvPr>
            <p:ph type="ftr" sz="quarter" idx="11"/>
          </p:nvPr>
        </p:nvSpPr>
        <p:spPr/>
        <p:txBody>
          <a:bodyPr/>
          <a:lstStyle/>
          <a:p>
            <a:endParaRPr lang="pt-BR" dirty="0"/>
          </a:p>
        </p:txBody>
      </p:sp>
      <p:sp>
        <p:nvSpPr>
          <p:cNvPr id="5" name="Espaço reservado do número do slide 4"/>
          <p:cNvSpPr>
            <a:spLocks noGrp="1"/>
          </p:cNvSpPr>
          <p:nvPr>
            <p:ph type="sldNum" sz="quarter" idx="12"/>
          </p:nvPr>
        </p:nvSpPr>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na com 3 imagens">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30" name="Título 1"/>
          <p:cNvSpPr>
            <a:spLocks noGrp="1"/>
          </p:cNvSpPr>
          <p:nvPr>
            <p:ph type="title"/>
          </p:nvPr>
        </p:nvSpPr>
        <p:spPr>
          <a:xfrm>
            <a:off x="680322" y="753228"/>
            <a:ext cx="9613860" cy="1080938"/>
          </a:xfrm>
        </p:spPr>
        <p:txBody>
          <a:bodyPr/>
          <a:lstStyle/>
          <a:p>
            <a:r>
              <a:rPr lang="pt-BR" dirty="0"/>
              <a:t>Clique para editar o título mestre</a:t>
            </a:r>
          </a:p>
        </p:txBody>
      </p:sp>
      <p:sp>
        <p:nvSpPr>
          <p:cNvPr id="19" name="Espaço reservado para texto 2"/>
          <p:cNvSpPr>
            <a:spLocks noGrp="1"/>
          </p:cNvSpPr>
          <p:nvPr>
            <p:ph type="body" idx="1"/>
          </p:nvPr>
        </p:nvSpPr>
        <p:spPr>
          <a:xfrm>
            <a:off x="680318" y="4297503"/>
            <a:ext cx="30497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0" name="Espaço reservado de imagem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1" name="Espaço reservado para texto 3"/>
          <p:cNvSpPr>
            <a:spLocks noGrp="1"/>
          </p:cNvSpPr>
          <p:nvPr>
            <p:ph type="body" sz="half" idx="18"/>
          </p:nvPr>
        </p:nvSpPr>
        <p:spPr>
          <a:xfrm>
            <a:off x="680318" y="4873765"/>
            <a:ext cx="3049705"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22" name="Espaço reservado para texto 4"/>
          <p:cNvSpPr>
            <a:spLocks noGrp="1"/>
          </p:cNvSpPr>
          <p:nvPr>
            <p:ph type="body" sz="quarter" idx="3"/>
          </p:nvPr>
        </p:nvSpPr>
        <p:spPr>
          <a:xfrm>
            <a:off x="3945471" y="429750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3" name="Espaço reservado de imagem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4" name="Espaço reservado para texto 3"/>
          <p:cNvSpPr>
            <a:spLocks noGrp="1"/>
          </p:cNvSpPr>
          <p:nvPr>
            <p:ph type="body" sz="half" idx="19"/>
          </p:nvPr>
        </p:nvSpPr>
        <p:spPr>
          <a:xfrm>
            <a:off x="3944117" y="4873764"/>
            <a:ext cx="3067297"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25" name="Espaço reservado para texto 4"/>
          <p:cNvSpPr>
            <a:spLocks noGrp="1"/>
          </p:cNvSpPr>
          <p:nvPr>
            <p:ph type="body" sz="quarter" idx="13"/>
          </p:nvPr>
        </p:nvSpPr>
        <p:spPr>
          <a:xfrm>
            <a:off x="7230678" y="4297503"/>
            <a:ext cx="30635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6" name="Espaço reservado de imagem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7" name="Espaço reservado para texto 3"/>
          <p:cNvSpPr>
            <a:spLocks noGrp="1"/>
          </p:cNvSpPr>
          <p:nvPr>
            <p:ph type="body" sz="half" idx="20"/>
          </p:nvPr>
        </p:nvSpPr>
        <p:spPr>
          <a:xfrm>
            <a:off x="7230553" y="4873762"/>
            <a:ext cx="3067563"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3" name="Espaço reservado de data 2"/>
          <p:cNvSpPr>
            <a:spLocks noGrp="1"/>
          </p:cNvSpPr>
          <p:nvPr>
            <p:ph type="dt" sz="half" idx="10"/>
          </p:nvPr>
        </p:nvSpPr>
        <p:spPr/>
        <p:txBody>
          <a:bodyPr/>
          <a:lstStyle/>
          <a:p>
            <a:fld id="{3CBBBB78-C96F-47B7-AB17-D852CA960AC9}" type="datetimeFigureOut">
              <a:rPr lang="pt-BR"/>
              <a:t>30/09/2013</a:t>
            </a:fld>
            <a:endParaRPr lang="pt-BR" dirty="0"/>
          </a:p>
        </p:txBody>
      </p:sp>
      <p:sp>
        <p:nvSpPr>
          <p:cNvPr id="4" name="Espaço reservado do rodapé 3"/>
          <p:cNvSpPr>
            <a:spLocks noGrp="1"/>
          </p:cNvSpPr>
          <p:nvPr>
            <p:ph type="ftr" sz="quarter" idx="11"/>
          </p:nvPr>
        </p:nvSpPr>
        <p:spPr/>
        <p:txBody>
          <a:bodyPr/>
          <a:lstStyle/>
          <a:p>
            <a:endParaRPr lang="pt-BR" dirty="0"/>
          </a:p>
        </p:txBody>
      </p:sp>
      <p:sp>
        <p:nvSpPr>
          <p:cNvPr id="5" name="Espaço reservado do número do slide 4"/>
          <p:cNvSpPr>
            <a:spLocks noGrp="1"/>
          </p:cNvSpPr>
          <p:nvPr>
            <p:ph type="sldNum" sz="quarter" idx="12"/>
          </p:nvPr>
        </p:nvSpPr>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tâ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0" name="Retâ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p:txBody>
          <a:bodyPr/>
          <a:lstStyle>
            <a:lvl1pPr algn="r" latinLnBrk="0">
              <a:defRPr lang="pt-BR"/>
            </a:lvl1pPr>
          </a:lstStyle>
          <a:p>
            <a:r>
              <a:rPr lang="pt-BR" dirty="0"/>
              <a:t>Clique para editar o título mestre</a:t>
            </a:r>
          </a:p>
        </p:txBody>
      </p:sp>
      <p:sp>
        <p:nvSpPr>
          <p:cNvPr id="3" name="Espaço reservado para o texto vertical 2"/>
          <p:cNvSpPr>
            <a:spLocks noGrp="1"/>
          </p:cNvSpPr>
          <p:nvPr>
            <p:ph type="body" orient="vert" idx="1"/>
          </p:nvPr>
        </p:nvSpPr>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FA3F48C-C7C6-4055-9F49-3777875E72AE}" type="datetimeFigureOut">
              <a:rPr lang="pt-BR"/>
              <a:t>30/09/2013</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7" name="Retâ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8" name="Retâ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vertical 1"/>
          <p:cNvSpPr>
            <a:spLocks noGrp="1"/>
          </p:cNvSpPr>
          <p:nvPr>
            <p:ph type="title" orient="vert"/>
          </p:nvPr>
        </p:nvSpPr>
        <p:spPr>
          <a:xfrm>
            <a:off x="10129231" y="609597"/>
            <a:ext cx="1073802" cy="4353760"/>
          </a:xfrm>
        </p:spPr>
        <p:txBody>
          <a:bodyPr vert="eaVert"/>
          <a:lstStyle/>
          <a:p>
            <a:r>
              <a:rPr lang="pt-BR" dirty="0"/>
              <a:t>Clique para editar o título mestre</a:t>
            </a:r>
          </a:p>
        </p:txBody>
      </p:sp>
      <p:sp>
        <p:nvSpPr>
          <p:cNvPr id="3" name="Espaço reservado para o texto vertical 2"/>
          <p:cNvSpPr>
            <a:spLocks noGrp="1"/>
          </p:cNvSpPr>
          <p:nvPr>
            <p:ph type="body" orient="vert" idx="1"/>
          </p:nvPr>
        </p:nvSpPr>
        <p:spPr>
          <a:xfrm>
            <a:off x="680322" y="609597"/>
            <a:ext cx="8870004" cy="5326589"/>
          </a:xfrm>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a:xfrm>
            <a:off x="6807126" y="5936187"/>
            <a:ext cx="2743200" cy="365125"/>
          </a:xfrm>
        </p:spPr>
        <p:txBody>
          <a:bodyPr/>
          <a:lstStyle/>
          <a:p>
            <a:fld id="{6178E61D-D431-422C-9764-11DAFE33AB63}" type="datetimeFigureOut">
              <a:rPr lang="pt-BR"/>
              <a:t>30/09/2013</a:t>
            </a:fld>
            <a:endParaRPr lang="pt-BR" dirty="0"/>
          </a:p>
        </p:txBody>
      </p:sp>
      <p:sp>
        <p:nvSpPr>
          <p:cNvPr id="5" name="Espaço reservado do rodapé 4"/>
          <p:cNvSpPr>
            <a:spLocks noGrp="1"/>
          </p:cNvSpPr>
          <p:nvPr>
            <p:ph type="ftr" sz="quarter" idx="11"/>
          </p:nvPr>
        </p:nvSpPr>
        <p:spPr>
          <a:xfrm>
            <a:off x="680321" y="5936188"/>
            <a:ext cx="6126805" cy="365125"/>
          </a:xfrm>
        </p:spPr>
        <p:txBody>
          <a:bodyPr/>
          <a:lstStyle/>
          <a:p>
            <a:endParaRPr lang="pt-BR" dirty="0"/>
          </a:p>
        </p:txBody>
      </p:sp>
      <p:sp>
        <p:nvSpPr>
          <p:cNvPr id="6" name="Espaço reservado do número do slide 5"/>
          <p:cNvSpPr>
            <a:spLocks noGrp="1"/>
          </p:cNvSpPr>
          <p:nvPr>
            <p:ph type="sldNum" sz="quarter" idx="12"/>
          </p:nvPr>
        </p:nvSpPr>
        <p:spPr>
          <a:xfrm>
            <a:off x="10097550" y="5398633"/>
            <a:ext cx="1154151" cy="1090789"/>
          </a:xfrm>
        </p:spPr>
        <p:txBody>
          <a:bodyPr anchor="t"/>
          <a:lstStyle>
            <a:lvl1pPr algn="ctr" latinLnBrk="0">
              <a:defRPr lang="pt-BR"/>
            </a:lvl1p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tâ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anchor="b">
            <a:noAutofit/>
          </a:bodyPr>
          <a:lstStyle>
            <a:lvl1pPr algn="r" latinLnBrk="0">
              <a:defRPr lang="pt-BR" sz="5400"/>
            </a:lvl1pPr>
          </a:lstStyle>
          <a:p>
            <a:r>
              <a:rPr lang="pt-BR" dirty="0"/>
              <a:t>Clique para editar o título mestre</a:t>
            </a:r>
          </a:p>
        </p:txBody>
      </p:sp>
      <p:sp>
        <p:nvSpPr>
          <p:cNvPr id="3" name="Subtítulo 2"/>
          <p:cNvSpPr>
            <a:spLocks noGrp="1"/>
          </p:cNvSpPr>
          <p:nvPr>
            <p:ph type="subTitle" idx="1"/>
          </p:nvPr>
        </p:nvSpPr>
        <p:spPr>
          <a:xfrm>
            <a:off x="680322" y="4394039"/>
            <a:ext cx="8144134" cy="1117687"/>
          </a:xfrm>
        </p:spPr>
        <p:txBody>
          <a:bodyPr>
            <a:normAutofit/>
          </a:bodyPr>
          <a:lstStyle>
            <a:lvl1pPr marL="0" indent="0" algn="r" latinLnBrk="0">
              <a:buNone/>
              <a:defRPr lang="pt-BR" sz="2000"/>
            </a:lvl1pPr>
            <a:lvl2pPr marL="457200" indent="0" algn="ctr" latinLnBrk="0">
              <a:buNone/>
              <a:defRPr lang="pt-BR" sz="2000"/>
            </a:lvl2pPr>
            <a:lvl3pPr marL="914400" indent="0" algn="ctr" latinLnBrk="0">
              <a:buNone/>
              <a:defRPr lang="pt-BR" sz="1800"/>
            </a:lvl3pPr>
            <a:lvl4pPr marL="1371600" indent="0" algn="ctr" latinLnBrk="0">
              <a:buNone/>
              <a:defRPr lang="pt-BR" sz="1600"/>
            </a:lvl4pPr>
            <a:lvl5pPr marL="1828800" indent="0" algn="ctr" latinLnBrk="0">
              <a:buNone/>
              <a:defRPr lang="pt-BR" sz="1600"/>
            </a:lvl5pPr>
            <a:lvl6pPr marL="2286000" indent="0" algn="ctr" latinLnBrk="0">
              <a:buNone/>
              <a:defRPr lang="pt-BR" sz="1600"/>
            </a:lvl6pPr>
            <a:lvl7pPr marL="2743200" indent="0" algn="ctr" latinLnBrk="0">
              <a:buNone/>
              <a:defRPr lang="pt-BR" sz="1600"/>
            </a:lvl7pPr>
            <a:lvl8pPr marL="3200400" indent="0" algn="ctr" latinLnBrk="0">
              <a:buNone/>
              <a:defRPr lang="pt-BR" sz="1600"/>
            </a:lvl8pPr>
            <a:lvl9pPr marL="3657600" indent="0" algn="ctr" latinLnBrk="0">
              <a:buNone/>
              <a:defRPr lang="pt-BR" sz="1600"/>
            </a:lvl9pPr>
          </a:lstStyle>
          <a:p>
            <a:r>
              <a:rPr lang="pt-BR" dirty="0"/>
              <a:t>Clique para editar o estilo do subtítulo mestre</a:t>
            </a:r>
          </a:p>
        </p:txBody>
      </p:sp>
      <p:sp>
        <p:nvSpPr>
          <p:cNvPr id="4" name="Espaço reservado de data 3"/>
          <p:cNvSpPr>
            <a:spLocks noGrp="1"/>
          </p:cNvSpPr>
          <p:nvPr>
            <p:ph type="dt" sz="half" idx="10"/>
          </p:nvPr>
        </p:nvSpPr>
        <p:spPr/>
        <p:txBody>
          <a:bodyPr/>
          <a:lstStyle/>
          <a:p>
            <a:fld id="{78ABE3C1-DBE1-495D-B57B-2849774B866A}" type="datetimeFigureOut">
              <a:t>30/09/2013</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a:xfrm>
            <a:off x="9255346" y="2750337"/>
            <a:ext cx="1171888" cy="1356442"/>
          </a:xfrm>
        </p:spPr>
        <p:txBody>
          <a:bodyPr/>
          <a:lstStyle/>
          <a:p>
            <a:fld id="{6D22F896-40B5-4ADD-8801-0D06FADFA095}" type="slidenum">
              <a:t>‹nº›</a:t>
            </a:fld>
            <a:endParaRPr lang="pt-BR"/>
          </a:p>
        </p:txBody>
      </p:sp>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dirty="0"/>
              <a:t>Clique para editar o título mestre</a:t>
            </a:r>
          </a:p>
        </p:txBody>
      </p:sp>
      <p:sp>
        <p:nvSpPr>
          <p:cNvPr id="3" name="Espaço reservado 2"/>
          <p:cNvSpPr>
            <a:spLocks noGrp="1"/>
          </p:cNvSpPr>
          <p:nvPr>
            <p:ph idx="1"/>
          </p:nvPr>
        </p:nvSpPr>
        <p:spPr/>
        <p:txBody>
          <a:bodyPr>
            <a:normAutofit/>
          </a:bodyPr>
          <a:lstStyle>
            <a:lvl1pPr latinLnBrk="0">
              <a:defRPr lang="pt-BR" sz="2400"/>
            </a:lvl1pPr>
            <a:lvl2pPr latinLnBrk="0">
              <a:defRPr lang="pt-BR" sz="2000"/>
            </a:lvl2pPr>
            <a:lvl3pPr latinLnBrk="0">
              <a:defRPr lang="pt-BR" sz="1800"/>
            </a:lvl3pPr>
            <a:lvl4pPr latinLnBrk="0">
              <a:defRPr lang="pt-BR" sz="1600"/>
            </a:lvl4pPr>
            <a:lvl5pPr latinLnBrk="0">
              <a:defRPr lang="pt-BR" sz="1600"/>
            </a:lvl5p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2DE42F4-6EEF-4EF7-8ED4-2208F0F89A08}" type="datetimeFigureOut">
              <a:t>30/09/2013</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p:txBody>
          <a:bodyPr/>
          <a:lstStyle/>
          <a:p>
            <a:r>
              <a:rPr lang="pt-BR" dirty="0"/>
              <a:t>Clique para editar o título mestre</a:t>
            </a:r>
          </a:p>
        </p:txBody>
      </p:sp>
      <p:sp>
        <p:nvSpPr>
          <p:cNvPr id="3" name="Espaço reservado 2"/>
          <p:cNvSpPr>
            <a:spLocks noGrp="1"/>
          </p:cNvSpPr>
          <p:nvPr>
            <p:ph idx="1"/>
          </p:nvPr>
        </p:nvSpPr>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2DE42F4-6EEF-4EF7-8ED4-2208F0F89A08}" type="datetimeFigureOut">
              <a:rPr lang="pt-BR"/>
              <a:t>30/09/2013</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tâ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anchor="ctr">
            <a:normAutofit/>
          </a:bodyPr>
          <a:lstStyle>
            <a:lvl1pPr algn="r" latinLnBrk="0">
              <a:defRPr lang="pt-BR" sz="3600"/>
            </a:lvl1pPr>
          </a:lstStyle>
          <a:p>
            <a:r>
              <a:rPr lang="pt-BR"/>
              <a:t>Clique para editar o título mestre</a:t>
            </a:r>
          </a:p>
        </p:txBody>
      </p:sp>
      <p:sp>
        <p:nvSpPr>
          <p:cNvPr id="3" name="Espaço reservado para texto 2"/>
          <p:cNvSpPr>
            <a:spLocks noGrp="1"/>
          </p:cNvSpPr>
          <p:nvPr>
            <p:ph type="body" idx="1"/>
          </p:nvPr>
        </p:nvSpPr>
        <p:spPr>
          <a:xfrm>
            <a:off x="680322" y="4232171"/>
            <a:ext cx="9613860" cy="1704017"/>
          </a:xfrm>
        </p:spPr>
        <p:txBody>
          <a:bodyPr>
            <a:normAutofit/>
          </a:bodyPr>
          <a:lstStyle>
            <a:lvl1pPr marL="0" indent="0" algn="r" latinLnBrk="0">
              <a:buNone/>
              <a:defRPr lang="pt-BR" sz="2000">
                <a:solidFill>
                  <a:schemeClr val="tx1">
                    <a:tint val="75000"/>
                  </a:schemeClr>
                </a:solidFill>
              </a:defRPr>
            </a:lvl1pPr>
            <a:lvl2pPr marL="457200" indent="0" latinLnBrk="0">
              <a:buNone/>
              <a:defRPr lang="pt-BR" sz="2000">
                <a:solidFill>
                  <a:schemeClr val="tx1">
                    <a:tint val="75000"/>
                  </a:schemeClr>
                </a:solidFill>
              </a:defRPr>
            </a:lvl2pPr>
            <a:lvl3pPr marL="914400" indent="0" latinLnBrk="0">
              <a:buNone/>
              <a:defRPr lang="pt-BR" sz="1800">
                <a:solidFill>
                  <a:schemeClr val="tx1">
                    <a:tint val="75000"/>
                  </a:schemeClr>
                </a:solidFill>
              </a:defRPr>
            </a:lvl3pPr>
            <a:lvl4pPr marL="1371600" indent="0" latinLnBrk="0">
              <a:buNone/>
              <a:defRPr lang="pt-BR" sz="1600">
                <a:solidFill>
                  <a:schemeClr val="tx1">
                    <a:tint val="75000"/>
                  </a:schemeClr>
                </a:solidFill>
              </a:defRPr>
            </a:lvl4pPr>
            <a:lvl5pPr marL="1828800" indent="0" latinLnBrk="0">
              <a:buNone/>
              <a:defRPr lang="pt-BR" sz="1600">
                <a:solidFill>
                  <a:schemeClr val="tx1">
                    <a:tint val="75000"/>
                  </a:schemeClr>
                </a:solidFill>
              </a:defRPr>
            </a:lvl5pPr>
            <a:lvl6pPr marL="2286000" indent="0" latinLnBrk="0">
              <a:buNone/>
              <a:defRPr lang="pt-BR" sz="1600">
                <a:solidFill>
                  <a:schemeClr val="tx1">
                    <a:tint val="75000"/>
                  </a:schemeClr>
                </a:solidFill>
              </a:defRPr>
            </a:lvl6pPr>
            <a:lvl7pPr marL="2743200" indent="0" latinLnBrk="0">
              <a:buNone/>
              <a:defRPr lang="pt-BR" sz="1600">
                <a:solidFill>
                  <a:schemeClr val="tx1">
                    <a:tint val="75000"/>
                  </a:schemeClr>
                </a:solidFill>
              </a:defRPr>
            </a:lvl7pPr>
            <a:lvl8pPr marL="3200400" indent="0" latinLnBrk="0">
              <a:buNone/>
              <a:defRPr lang="pt-BR" sz="1600">
                <a:solidFill>
                  <a:schemeClr val="tx1">
                    <a:tint val="75000"/>
                  </a:schemeClr>
                </a:solidFill>
              </a:defRPr>
            </a:lvl8pPr>
            <a:lvl9pPr marL="3657600" indent="0" latinLnBrk="0">
              <a:buNone/>
              <a:defRPr lang="pt-BR" sz="1600">
                <a:solidFill>
                  <a:schemeClr val="tx1">
                    <a:tint val="75000"/>
                  </a:schemeClr>
                </a:solidFill>
              </a:defRPr>
            </a:lvl9pPr>
          </a:lstStyle>
          <a:p>
            <a:pPr lvl="0"/>
            <a:r>
              <a:rPr lang="pt-BR"/>
              <a:t>Clique para editar o texto mestre </a:t>
            </a:r>
          </a:p>
        </p:txBody>
      </p:sp>
      <p:sp>
        <p:nvSpPr>
          <p:cNvPr id="4" name="Espaço reservado de data 3"/>
          <p:cNvSpPr>
            <a:spLocks noGrp="1"/>
          </p:cNvSpPr>
          <p:nvPr>
            <p:ph type="dt" sz="half" idx="10"/>
          </p:nvPr>
        </p:nvSpPr>
        <p:spPr/>
        <p:txBody>
          <a:bodyPr/>
          <a:lstStyle/>
          <a:p>
            <a:fld id="{30578ACC-22D6-47C1-A373-4FD133E34F3C}" type="datetimeFigureOut">
              <a:t>30/09/2013</a:t>
            </a:fld>
            <a:endParaRPr lang="pt-BR"/>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a:xfrm>
            <a:off x="10729455" y="2869895"/>
            <a:ext cx="1154151" cy="1090789"/>
          </a:xfrm>
        </p:spPr>
        <p:txBody>
          <a:bodyPr/>
          <a:lstStyle/>
          <a:p>
            <a:fld id="{6D22F896-40B5-4ADD-8801-0D06FADFA095}" type="slidenum">
              <a:t>‹nº›</a:t>
            </a:fld>
            <a:endParaRPr lang="pt-BR"/>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a:t>Clique para editar o título mestre</a:t>
            </a:r>
          </a:p>
        </p:txBody>
      </p:sp>
      <p:sp>
        <p:nvSpPr>
          <p:cNvPr id="3" name="Espaço reservado 2"/>
          <p:cNvSpPr>
            <a:spLocks noGrp="1"/>
          </p:cNvSpPr>
          <p:nvPr>
            <p:ph sz="half" idx="1"/>
          </p:nvPr>
        </p:nvSpPr>
        <p:spPr>
          <a:xfrm>
            <a:off x="680320" y="2336873"/>
            <a:ext cx="46983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3"/>
          <p:cNvSpPr>
            <a:spLocks noGrp="1"/>
          </p:cNvSpPr>
          <p:nvPr>
            <p:ph sz="half" idx="2"/>
          </p:nvPr>
        </p:nvSpPr>
        <p:spPr>
          <a:xfrm>
            <a:off x="5594123" y="2336873"/>
            <a:ext cx="47000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de data 4"/>
          <p:cNvSpPr>
            <a:spLocks noGrp="1"/>
          </p:cNvSpPr>
          <p:nvPr>
            <p:ph type="dt" sz="half" idx="10"/>
          </p:nvPr>
        </p:nvSpPr>
        <p:spPr/>
        <p:txBody>
          <a:bodyPr/>
          <a:lstStyle/>
          <a:p>
            <a:fld id="{4E5A6C69-6797-4E8A-BF37-F2C3751466E9}"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Imagem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m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tâ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â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a:lstStyle/>
          <a:p>
            <a:r>
              <a:rPr lang="pt-BR" dirty="0"/>
              <a:t>Clique para editar o título mestre</a:t>
            </a:r>
          </a:p>
        </p:txBody>
      </p:sp>
      <p:sp>
        <p:nvSpPr>
          <p:cNvPr id="3" name="Espaço reservado para texto 2"/>
          <p:cNvSpPr>
            <a:spLocks noGrp="1"/>
          </p:cNvSpPr>
          <p:nvPr>
            <p:ph type="body" idx="1"/>
          </p:nvPr>
        </p:nvSpPr>
        <p:spPr>
          <a:xfrm>
            <a:off x="906350" y="2336873"/>
            <a:ext cx="4472327" cy="693135"/>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4" name="Espaço reservado 3"/>
          <p:cNvSpPr>
            <a:spLocks noGrp="1"/>
          </p:cNvSpPr>
          <p:nvPr>
            <p:ph sz="half" idx="2"/>
          </p:nvPr>
        </p:nvSpPr>
        <p:spPr>
          <a:xfrm>
            <a:off x="680322" y="3030008"/>
            <a:ext cx="4698355"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texto 4"/>
          <p:cNvSpPr>
            <a:spLocks noGrp="1"/>
          </p:cNvSpPr>
          <p:nvPr>
            <p:ph type="body" sz="quarter" idx="3"/>
          </p:nvPr>
        </p:nvSpPr>
        <p:spPr>
          <a:xfrm>
            <a:off x="5820154" y="2336873"/>
            <a:ext cx="4474028" cy="692076"/>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6" name="Espaço reservado 5"/>
          <p:cNvSpPr>
            <a:spLocks noGrp="1"/>
          </p:cNvSpPr>
          <p:nvPr>
            <p:ph sz="quarter" idx="4"/>
          </p:nvPr>
        </p:nvSpPr>
        <p:spPr>
          <a:xfrm>
            <a:off x="5594123" y="3030008"/>
            <a:ext cx="4700059"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7" name="Espaço reservado de data 6"/>
          <p:cNvSpPr>
            <a:spLocks noGrp="1"/>
          </p:cNvSpPr>
          <p:nvPr>
            <p:ph type="dt" sz="half" idx="10"/>
          </p:nvPr>
        </p:nvSpPr>
        <p:spPr/>
        <p:txBody>
          <a:bodyPr/>
          <a:lstStyle/>
          <a:p>
            <a:fld id="{D82014A1-A632-4878-A0D3-F52BA7563730}" type="datetimeFigureOut">
              <a:t>30/09/2013</a:t>
            </a:fld>
            <a:endParaRPr lang="pt-BR"/>
          </a:p>
        </p:txBody>
      </p:sp>
      <p:sp>
        <p:nvSpPr>
          <p:cNvPr id="8" name="Espaço reservado do rodapé 7"/>
          <p:cNvSpPr>
            <a:spLocks noGrp="1"/>
          </p:cNvSpPr>
          <p:nvPr>
            <p:ph type="ftr" sz="quarter" idx="11"/>
          </p:nvPr>
        </p:nvSpPr>
        <p:spPr/>
        <p:txBody>
          <a:bodyPr/>
          <a:lstStyle/>
          <a:p>
            <a:endParaRPr lang="pt-BR"/>
          </a:p>
        </p:txBody>
      </p:sp>
      <p:sp>
        <p:nvSpPr>
          <p:cNvPr id="9" name="Espaço reservado do número do slide 8"/>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Imagem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m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tâ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tâ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dirty="0"/>
              <a:t>Clique para editar o título mestre</a:t>
            </a:r>
          </a:p>
        </p:txBody>
      </p:sp>
      <p:sp>
        <p:nvSpPr>
          <p:cNvPr id="3" name="Espaço reservado de data 2"/>
          <p:cNvSpPr>
            <a:spLocks noGrp="1"/>
          </p:cNvSpPr>
          <p:nvPr>
            <p:ph type="dt" sz="half" idx="10"/>
          </p:nvPr>
        </p:nvSpPr>
        <p:spPr/>
        <p:txBody>
          <a:bodyPr/>
          <a:lstStyle/>
          <a:p>
            <a:fld id="{CE99F462-093F-4566-844B-4C71F2739DA5}" type="datetimeFigureOut">
              <a:t>30/09/2013</a:t>
            </a:fld>
            <a:endParaRPr lang="pt-BR" dirty="0"/>
          </a:p>
        </p:txBody>
      </p:sp>
      <p:sp>
        <p:nvSpPr>
          <p:cNvPr id="4" name="Espaço reservado do rodapé 3"/>
          <p:cNvSpPr>
            <a:spLocks noGrp="1"/>
          </p:cNvSpPr>
          <p:nvPr>
            <p:ph type="ftr" sz="quarter" idx="11"/>
          </p:nvPr>
        </p:nvSpPr>
        <p:spPr/>
        <p:txBody>
          <a:bodyPr/>
          <a:lstStyle/>
          <a:p>
            <a:endParaRPr lang="pt-BR" dirty="0"/>
          </a:p>
        </p:txBody>
      </p:sp>
      <p:sp>
        <p:nvSpPr>
          <p:cNvPr id="5" name="Espaço reservado do número do slide 4"/>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Imagem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tâ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Espaço reservado de data 1"/>
          <p:cNvSpPr>
            <a:spLocks noGrp="1"/>
          </p:cNvSpPr>
          <p:nvPr>
            <p:ph type="dt" sz="half" idx="10"/>
          </p:nvPr>
        </p:nvSpPr>
        <p:spPr/>
        <p:txBody>
          <a:bodyPr/>
          <a:lstStyle/>
          <a:p>
            <a:fld id="{3D24A7AC-904D-4781-85BA-7D10C17ED021}" type="datetimeFigureOut">
              <a:t>30/09/2013</a:t>
            </a:fld>
            <a:endParaRPr lang="pt-BR"/>
          </a:p>
        </p:txBody>
      </p:sp>
      <p:sp>
        <p:nvSpPr>
          <p:cNvPr id="3" name="Espaço reservado do rodapé 2"/>
          <p:cNvSpPr>
            <a:spLocks noGrp="1"/>
          </p:cNvSpPr>
          <p:nvPr>
            <p:ph type="ftr" sz="quarter" idx="11"/>
          </p:nvPr>
        </p:nvSpPr>
        <p:spPr/>
        <p:txBody>
          <a:bodyPr/>
          <a:lstStyle/>
          <a:p>
            <a:endParaRPr lang="pt-BR" dirty="0"/>
          </a:p>
        </p:txBody>
      </p:sp>
      <p:sp>
        <p:nvSpPr>
          <p:cNvPr id="4" name="Espaço reservado do número do slide 3"/>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pt-BR" sz="3600"/>
            </a:lvl1pPr>
          </a:lstStyle>
          <a:p>
            <a:r>
              <a:rPr lang="pt-BR" dirty="0"/>
              <a:t>Clique para editar o título mestre</a:t>
            </a:r>
          </a:p>
        </p:txBody>
      </p:sp>
      <p:sp>
        <p:nvSpPr>
          <p:cNvPr id="3" name="Espaço reservado 2"/>
          <p:cNvSpPr>
            <a:spLocks noGrp="1"/>
          </p:cNvSpPr>
          <p:nvPr>
            <p:ph idx="1"/>
          </p:nvPr>
        </p:nvSpPr>
        <p:spPr>
          <a:xfrm>
            <a:off x="4685846" y="2336873"/>
            <a:ext cx="5608336" cy="3599313"/>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texto 3"/>
          <p:cNvSpPr>
            <a:spLocks noGrp="1"/>
          </p:cNvSpPr>
          <p:nvPr>
            <p:ph type="body" sz="half" idx="2"/>
          </p:nvPr>
        </p:nvSpPr>
        <p:spPr>
          <a:xfrm>
            <a:off x="680322" y="2336872"/>
            <a:ext cx="3790078" cy="3599317"/>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E331444B-B92B-4E27-8C94-BB93EAF5CB18}"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anchor="ctr">
            <a:normAutofit/>
          </a:bodyPr>
          <a:lstStyle>
            <a:lvl1pPr latinLnBrk="0">
              <a:defRPr lang="pt-BR" sz="3600"/>
            </a:lvl1pPr>
          </a:lstStyle>
          <a:p>
            <a:r>
              <a:rPr lang="pt-BR" dirty="0"/>
              <a:t>Clique para editar o título mestre</a:t>
            </a:r>
          </a:p>
        </p:txBody>
      </p:sp>
      <p:sp>
        <p:nvSpPr>
          <p:cNvPr id="3" name="Espaço reservado de imagem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dirty="0"/>
              <a:t>Clique no ícone para adicionar uma imagem</a:t>
            </a:r>
          </a:p>
        </p:txBody>
      </p:sp>
      <p:sp>
        <p:nvSpPr>
          <p:cNvPr id="4" name="Espaço reservado para texto 3"/>
          <p:cNvSpPr>
            <a:spLocks noGrp="1"/>
          </p:cNvSpPr>
          <p:nvPr>
            <p:ph type="body" sz="half" idx="2"/>
          </p:nvPr>
        </p:nvSpPr>
        <p:spPr>
          <a:xfrm>
            <a:off x="680323" y="2336873"/>
            <a:ext cx="3876256" cy="3599315"/>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363EFA5E-FA76-400D-B3DC-F0BA90E6D107}"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magem panorâmica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 Título 1"/>
          <p:cNvSpPr>
            <a:spLocks noGrp="1"/>
          </p:cNvSpPr>
          <p:nvPr>
            <p:ph type="title"/>
          </p:nvPr>
        </p:nvSpPr>
        <p:spPr>
          <a:xfrm>
            <a:off x="680322" y="4711616"/>
            <a:ext cx="9613859" cy="453051"/>
          </a:xfrm>
        </p:spPr>
        <p:txBody>
          <a:bodyPr anchor="b">
            <a:normAutofit/>
          </a:bodyPr>
          <a:lstStyle>
            <a:lvl1pPr latinLnBrk="0">
              <a:defRPr lang="pt-BR" sz="2400"/>
            </a:lvl1pPr>
          </a:lstStyle>
          <a:p>
            <a:r>
              <a:rPr lang="pt-BR" dirty="0"/>
              <a:t>Clique para editar o título mestre</a:t>
            </a:r>
          </a:p>
        </p:txBody>
      </p:sp>
      <p:sp>
        <p:nvSpPr>
          <p:cNvPr id="3" name="Espaço reservado de imagem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dirty="0"/>
              <a:t>Clique no ícone para adicionar uma imagem</a:t>
            </a:r>
          </a:p>
        </p:txBody>
      </p:sp>
      <p:sp>
        <p:nvSpPr>
          <p:cNvPr id="4" name="Espaço reservado para texto 3"/>
          <p:cNvSpPr>
            <a:spLocks noGrp="1"/>
          </p:cNvSpPr>
          <p:nvPr>
            <p:ph type="body" sz="half" idx="2"/>
          </p:nvPr>
        </p:nvSpPr>
        <p:spPr>
          <a:xfrm>
            <a:off x="680319" y="5169583"/>
            <a:ext cx="9613862" cy="622971"/>
          </a:xfrm>
        </p:spPr>
        <p:txBody>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446C117F-5CCF-4837-BE5F-2B92066CAFAF}"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11309"/>
            <a:ext cx="1154151" cy="1090789"/>
          </a:xfrm>
        </p:spPr>
        <p:txBody>
          <a:bodyPr/>
          <a:lstStyle/>
          <a:p>
            <a:fld id="{6D22F896-40B5-4ADD-8801-0D06FADFA095}" type="slidenum">
              <a:t>‹nº›</a:t>
            </a:fld>
            <a:endParaRPr lang="pt-BR"/>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anchor="ctr"/>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2" y="4711615"/>
            <a:ext cx="9613859" cy="1090789"/>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84EB90BD-B6CE-46B7-997F-7313B992CCDC}" type="datetimeFigureOut">
              <a:t>30/09/2013</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11615"/>
            <a:ext cx="1154151" cy="1090789"/>
          </a:xfrm>
        </p:spPr>
        <p:txBody>
          <a:bodyPr/>
          <a:lstStyle/>
          <a:p>
            <a:fld id="{6D22F896-40B5-4ADD-8801-0D06FADFA095}" type="slidenum">
              <a:t>‹nº›</a:t>
            </a:fld>
            <a:endParaRPr lang="pt-BR"/>
          </a:p>
        </p:txBody>
      </p:sp>
    </p:spTree>
    <p:extLst>
      <p:ext uri="{BB962C8B-B14F-4D97-AF65-F5344CB8AC3E}">
        <p14:creationId xmlns:p14="http://schemas.microsoft.com/office/powerpoint/2010/main" val="253836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tação com legenda">
    <p:spTree>
      <p:nvGrpSpPr>
        <p:cNvPr id="1" name=""/>
        <p:cNvGrpSpPr/>
        <p:nvPr/>
      </p:nvGrpSpPr>
      <p:grpSpPr>
        <a:xfrm>
          <a:off x="0" y="0"/>
          <a:ext cx="0" cy="0"/>
          <a:chOff x="0" y="0"/>
          <a:chExt cx="0" cy="0"/>
        </a:xfrm>
      </p:grpSpPr>
      <p:pic>
        <p:nvPicPr>
          <p:cNvPr id="11" name="Imagem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m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tâ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tâ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anchor="ctr"/>
          <a:lstStyle>
            <a:lvl1pPr latinLnBrk="0">
              <a:defRPr lang="pt-BR" sz="3200"/>
            </a:lvl1pPr>
          </a:lstStyle>
          <a:p>
            <a:r>
              <a:rPr lang="pt-BR"/>
              <a:t>Clique para editar o título mestre</a:t>
            </a:r>
          </a:p>
        </p:txBody>
      </p:sp>
      <p:sp>
        <p:nvSpPr>
          <p:cNvPr id="12" name="Espaço reservado para texto 3"/>
          <p:cNvSpPr>
            <a:spLocks noGrp="1"/>
          </p:cNvSpPr>
          <p:nvPr>
            <p:ph type="body" sz="half" idx="13"/>
          </p:nvPr>
        </p:nvSpPr>
        <p:spPr>
          <a:xfrm>
            <a:off x="1402288" y="3653379"/>
            <a:ext cx="8156579" cy="548968"/>
          </a:xfrm>
        </p:spPr>
        <p:txBody>
          <a:bodyPr anchor="t">
            <a:normAutofit/>
          </a:bodyPr>
          <a:lstStyle>
            <a:lvl1pPr marL="0" indent="0" latinLnBrk="0">
              <a:buNone/>
              <a:defRPr lang="pt-BR" sz="14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a:t>Clique para editar o texto mestre </a:t>
            </a:r>
          </a:p>
        </p:txBody>
      </p:sp>
      <p:sp>
        <p:nvSpPr>
          <p:cNvPr id="4" name="Espaço reservado para texto 3"/>
          <p:cNvSpPr>
            <a:spLocks noGrp="1"/>
          </p:cNvSpPr>
          <p:nvPr>
            <p:ph type="body" sz="half" idx="2"/>
          </p:nvPr>
        </p:nvSpPr>
        <p:spPr>
          <a:xfrm>
            <a:off x="680322" y="4711615"/>
            <a:ext cx="9613859" cy="1090789"/>
          </a:xfrm>
        </p:spPr>
        <p:txBody>
          <a:bodyPr anchor="ctr">
            <a:normAutofit/>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a:t>Clique para editar o texto mestre </a:t>
            </a:r>
          </a:p>
        </p:txBody>
      </p:sp>
      <p:sp>
        <p:nvSpPr>
          <p:cNvPr id="5" name="Espaço reservado de data 4"/>
          <p:cNvSpPr>
            <a:spLocks noGrp="1"/>
          </p:cNvSpPr>
          <p:nvPr>
            <p:ph type="dt" sz="half" idx="10"/>
          </p:nvPr>
        </p:nvSpPr>
        <p:spPr/>
        <p:txBody>
          <a:bodyPr/>
          <a:lstStyle/>
          <a:p>
            <a:fld id="{CDB9D11F-B188-461D-B23F-39381795C052}" type="datetimeFigureOut">
              <a:t>30/09/2013</a:t>
            </a:fld>
            <a:endParaRPr lang="pt-BR"/>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t>‹nº›</a:t>
            </a:fld>
            <a:endParaRPr lang="pt-BR"/>
          </a:p>
        </p:txBody>
      </p:sp>
      <p:sp>
        <p:nvSpPr>
          <p:cNvPr id="16" name="Caixa de texto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r>
              <a:rPr lang="pt-BR" sz="7200">
                <a:solidFill>
                  <a:schemeClr val="tx1"/>
                </a:solidFill>
                <a:effectLst/>
              </a:rPr>
              <a:t>“</a:t>
            </a:r>
          </a:p>
        </p:txBody>
      </p:sp>
      <p:sp>
        <p:nvSpPr>
          <p:cNvPr id="17" name="Caixa de texto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lgn="r"/>
            <a:r>
              <a:rPr lang="pt-BR" sz="720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tâ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0" name="Retâ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22" y="2869895"/>
            <a:ext cx="9613860" cy="1090788"/>
          </a:xfrm>
        </p:spPr>
        <p:txBody>
          <a:bodyPr anchor="ctr">
            <a:normAutofit/>
          </a:bodyPr>
          <a:lstStyle>
            <a:lvl1pPr algn="r" latinLnBrk="0">
              <a:defRPr lang="pt-BR" sz="3600"/>
            </a:lvl1pPr>
          </a:lstStyle>
          <a:p>
            <a:r>
              <a:rPr lang="pt-BR" dirty="0"/>
              <a:t>Clique para editar o título mestre</a:t>
            </a:r>
          </a:p>
        </p:txBody>
      </p:sp>
      <p:sp>
        <p:nvSpPr>
          <p:cNvPr id="3" name="Espaço reservado para texto 2"/>
          <p:cNvSpPr>
            <a:spLocks noGrp="1"/>
          </p:cNvSpPr>
          <p:nvPr>
            <p:ph type="body" idx="1"/>
          </p:nvPr>
        </p:nvSpPr>
        <p:spPr>
          <a:xfrm>
            <a:off x="680322" y="4232171"/>
            <a:ext cx="9613860" cy="1704017"/>
          </a:xfrm>
        </p:spPr>
        <p:txBody>
          <a:bodyPr>
            <a:normAutofit/>
          </a:bodyPr>
          <a:lstStyle>
            <a:lvl1pPr marL="0" indent="0" algn="r" latinLnBrk="0">
              <a:buNone/>
              <a:defRPr lang="pt-BR" sz="2000">
                <a:solidFill>
                  <a:schemeClr val="tx1">
                    <a:tint val="75000"/>
                  </a:schemeClr>
                </a:solidFill>
              </a:defRPr>
            </a:lvl1pPr>
            <a:lvl2pPr marL="457200" indent="0" latinLnBrk="0">
              <a:buNone/>
              <a:defRPr lang="pt-BR" sz="2000">
                <a:solidFill>
                  <a:schemeClr val="tx1">
                    <a:tint val="75000"/>
                  </a:schemeClr>
                </a:solidFill>
              </a:defRPr>
            </a:lvl2pPr>
            <a:lvl3pPr marL="914400" indent="0" latinLnBrk="0">
              <a:buNone/>
              <a:defRPr lang="pt-BR" sz="1800">
                <a:solidFill>
                  <a:schemeClr val="tx1">
                    <a:tint val="75000"/>
                  </a:schemeClr>
                </a:solidFill>
              </a:defRPr>
            </a:lvl3pPr>
            <a:lvl4pPr marL="1371600" indent="0" latinLnBrk="0">
              <a:buNone/>
              <a:defRPr lang="pt-BR" sz="1600">
                <a:solidFill>
                  <a:schemeClr val="tx1">
                    <a:tint val="75000"/>
                  </a:schemeClr>
                </a:solidFill>
              </a:defRPr>
            </a:lvl4pPr>
            <a:lvl5pPr marL="1828800" indent="0" latinLnBrk="0">
              <a:buNone/>
              <a:defRPr lang="pt-BR" sz="1600">
                <a:solidFill>
                  <a:schemeClr val="tx1">
                    <a:tint val="75000"/>
                  </a:schemeClr>
                </a:solidFill>
              </a:defRPr>
            </a:lvl5pPr>
            <a:lvl6pPr marL="2286000" indent="0" latinLnBrk="0">
              <a:buNone/>
              <a:defRPr lang="pt-BR" sz="1600">
                <a:solidFill>
                  <a:schemeClr val="tx1">
                    <a:tint val="75000"/>
                  </a:schemeClr>
                </a:solidFill>
              </a:defRPr>
            </a:lvl6pPr>
            <a:lvl7pPr marL="2743200" indent="0" latinLnBrk="0">
              <a:buNone/>
              <a:defRPr lang="pt-BR" sz="1600">
                <a:solidFill>
                  <a:schemeClr val="tx1">
                    <a:tint val="75000"/>
                  </a:schemeClr>
                </a:solidFill>
              </a:defRPr>
            </a:lvl7pPr>
            <a:lvl8pPr marL="3200400" indent="0" latinLnBrk="0">
              <a:buNone/>
              <a:defRPr lang="pt-BR" sz="1600">
                <a:solidFill>
                  <a:schemeClr val="tx1">
                    <a:tint val="75000"/>
                  </a:schemeClr>
                </a:solidFill>
              </a:defRPr>
            </a:lvl8pPr>
            <a:lvl9pPr marL="3657600" indent="0" latinLnBrk="0">
              <a:buNone/>
              <a:defRPr lang="pt-BR" sz="1600">
                <a:solidFill>
                  <a:schemeClr val="tx1">
                    <a:tint val="75000"/>
                  </a:schemeClr>
                </a:solidFill>
              </a:defRPr>
            </a:lvl9pPr>
          </a:lstStyle>
          <a:p>
            <a:pPr lvl="0"/>
            <a:r>
              <a:rPr lang="pt-BR" dirty="0"/>
              <a:t>Clique para editar o texto mestre </a:t>
            </a:r>
          </a:p>
        </p:txBody>
      </p:sp>
      <p:sp>
        <p:nvSpPr>
          <p:cNvPr id="4" name="Espaço reservado de data 3"/>
          <p:cNvSpPr>
            <a:spLocks noGrp="1"/>
          </p:cNvSpPr>
          <p:nvPr>
            <p:ph type="dt" sz="half" idx="10"/>
          </p:nvPr>
        </p:nvSpPr>
        <p:spPr/>
        <p:txBody>
          <a:bodyPr/>
          <a:lstStyle/>
          <a:p>
            <a:fld id="{30578ACC-22D6-47C1-A373-4FD133E34F3C}" type="datetimeFigureOut">
              <a:rPr lang="pt-BR"/>
              <a:t>30/09/2013</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a:xfrm>
            <a:off x="10729455" y="2869895"/>
            <a:ext cx="1154151" cy="1090789"/>
          </a:xfrm>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artão de identificação">
    <p:spTree>
      <p:nvGrpSpPr>
        <p:cNvPr id="1" name=""/>
        <p:cNvGrpSpPr/>
        <p:nvPr/>
      </p:nvGrpSpPr>
      <p:grpSpPr>
        <a:xfrm>
          <a:off x="0" y="0"/>
          <a:ext cx="0" cy="0"/>
          <a:chOff x="0" y="0"/>
          <a:chExt cx="0" cy="0"/>
        </a:xfrm>
      </p:grpSpPr>
      <p:pic>
        <p:nvPicPr>
          <p:cNvPr id="9" name="Imagem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m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tâ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tâ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anchor="b"/>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0" y="5300149"/>
            <a:ext cx="9613862" cy="502255"/>
          </a:xfrm>
        </p:spPr>
        <p:txBody>
          <a:bodyPr anchor="t"/>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52E6D8D9-55A2-4063-B0F3-121F44549695}" type="datetimeFigureOut">
              <a:t>30/09/2013</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t>‹nº›</a:t>
            </a:fld>
            <a:endParaRPr lang="pt-BR"/>
          </a:p>
        </p:txBody>
      </p:sp>
    </p:spTree>
    <p:extLst>
      <p:ext uri="{BB962C8B-B14F-4D97-AF65-F5344CB8AC3E}">
        <p14:creationId xmlns:p14="http://schemas.microsoft.com/office/powerpoint/2010/main" val="42873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Imagem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m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tâ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tâ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a:lstStyle/>
          <a:p>
            <a:r>
              <a:rPr lang="pt-BR" dirty="0"/>
              <a:t>Clique para editar o título mestre</a:t>
            </a:r>
          </a:p>
        </p:txBody>
      </p:sp>
      <p:sp>
        <p:nvSpPr>
          <p:cNvPr id="7" name="Espaço reservado para texto 2"/>
          <p:cNvSpPr>
            <a:spLocks noGrp="1"/>
          </p:cNvSpPr>
          <p:nvPr>
            <p:ph type="body" idx="1"/>
          </p:nvPr>
        </p:nvSpPr>
        <p:spPr>
          <a:xfrm>
            <a:off x="660946" y="2336873"/>
            <a:ext cx="3070034"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8" name="Espaço reservado para texto 3"/>
          <p:cNvSpPr>
            <a:spLocks noGrp="1"/>
          </p:cNvSpPr>
          <p:nvPr>
            <p:ph type="body" sz="half" idx="15"/>
          </p:nvPr>
        </p:nvSpPr>
        <p:spPr>
          <a:xfrm>
            <a:off x="680322" y="3022673"/>
            <a:ext cx="3049702"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9" name="Espaço reservado para texto 4"/>
          <p:cNvSpPr>
            <a:spLocks noGrp="1"/>
          </p:cNvSpPr>
          <p:nvPr>
            <p:ph type="body" sz="quarter" idx="3"/>
          </p:nvPr>
        </p:nvSpPr>
        <p:spPr>
          <a:xfrm>
            <a:off x="3956025" y="233687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10" name="Espaço reservado para texto 3"/>
          <p:cNvSpPr>
            <a:spLocks noGrp="1"/>
          </p:cNvSpPr>
          <p:nvPr>
            <p:ph type="body" sz="half" idx="16"/>
          </p:nvPr>
        </p:nvSpPr>
        <p:spPr>
          <a:xfrm>
            <a:off x="3945470" y="3022673"/>
            <a:ext cx="3063240"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11" name="Espaço reservado para texto 4"/>
          <p:cNvSpPr>
            <a:spLocks noGrp="1"/>
          </p:cNvSpPr>
          <p:nvPr>
            <p:ph type="body" sz="quarter" idx="13"/>
          </p:nvPr>
        </p:nvSpPr>
        <p:spPr>
          <a:xfrm>
            <a:off x="7224156" y="2336873"/>
            <a:ext cx="307002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12" name="Espaço reservado para texto 3"/>
          <p:cNvSpPr>
            <a:spLocks noGrp="1"/>
          </p:cNvSpPr>
          <p:nvPr>
            <p:ph type="body" sz="half" idx="17"/>
          </p:nvPr>
        </p:nvSpPr>
        <p:spPr>
          <a:xfrm>
            <a:off x="7224156" y="3022673"/>
            <a:ext cx="3070025"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3" name="Espaço reservado de data 2"/>
          <p:cNvSpPr>
            <a:spLocks noGrp="1"/>
          </p:cNvSpPr>
          <p:nvPr>
            <p:ph type="dt" sz="half" idx="10"/>
          </p:nvPr>
        </p:nvSpPr>
        <p:spPr/>
        <p:txBody>
          <a:bodyPr/>
          <a:lstStyle/>
          <a:p>
            <a:fld id="{D4B24536-994D-4021-A283-9F449C0DB509}" type="datetimeFigureOut">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luna com 3 imagens">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a:lstStyle/>
          <a:p>
            <a:r>
              <a:rPr lang="pt-BR" dirty="0"/>
              <a:t>Clique para editar o título mestre</a:t>
            </a:r>
          </a:p>
        </p:txBody>
      </p:sp>
      <p:sp>
        <p:nvSpPr>
          <p:cNvPr id="19" name="Espaço reservado para texto 2"/>
          <p:cNvSpPr>
            <a:spLocks noGrp="1"/>
          </p:cNvSpPr>
          <p:nvPr>
            <p:ph type="body" idx="1"/>
          </p:nvPr>
        </p:nvSpPr>
        <p:spPr>
          <a:xfrm>
            <a:off x="680318" y="4297503"/>
            <a:ext cx="30497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0" name="Espaço reservado de imagem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1" name="Espaço reservado para texto 3"/>
          <p:cNvSpPr>
            <a:spLocks noGrp="1"/>
          </p:cNvSpPr>
          <p:nvPr>
            <p:ph type="body" sz="half" idx="18"/>
          </p:nvPr>
        </p:nvSpPr>
        <p:spPr>
          <a:xfrm>
            <a:off x="680318" y="4873765"/>
            <a:ext cx="3049705"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22" name="Espaço reservado para texto 4"/>
          <p:cNvSpPr>
            <a:spLocks noGrp="1"/>
          </p:cNvSpPr>
          <p:nvPr>
            <p:ph type="body" sz="quarter" idx="3"/>
          </p:nvPr>
        </p:nvSpPr>
        <p:spPr>
          <a:xfrm>
            <a:off x="3945471" y="429750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3" name="Espaço reservado de imagem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4" name="Espaço reservado para texto 3"/>
          <p:cNvSpPr>
            <a:spLocks noGrp="1"/>
          </p:cNvSpPr>
          <p:nvPr>
            <p:ph type="body" sz="half" idx="19"/>
          </p:nvPr>
        </p:nvSpPr>
        <p:spPr>
          <a:xfrm>
            <a:off x="3944117" y="4873764"/>
            <a:ext cx="3067297"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25" name="Espaço reservado para texto 4"/>
          <p:cNvSpPr>
            <a:spLocks noGrp="1"/>
          </p:cNvSpPr>
          <p:nvPr>
            <p:ph type="body" sz="quarter" idx="13"/>
          </p:nvPr>
        </p:nvSpPr>
        <p:spPr>
          <a:xfrm>
            <a:off x="7230678" y="4297503"/>
            <a:ext cx="30635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6" name="Espaço reservado de imagem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7" name="Espaço reservado para texto 3"/>
          <p:cNvSpPr>
            <a:spLocks noGrp="1"/>
          </p:cNvSpPr>
          <p:nvPr>
            <p:ph type="body" sz="half" idx="20"/>
          </p:nvPr>
        </p:nvSpPr>
        <p:spPr>
          <a:xfrm>
            <a:off x="7230553" y="4873762"/>
            <a:ext cx="3067563"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3" name="Espaço reservado de data 2"/>
          <p:cNvSpPr>
            <a:spLocks noGrp="1"/>
          </p:cNvSpPr>
          <p:nvPr>
            <p:ph type="dt" sz="half" idx="10"/>
          </p:nvPr>
        </p:nvSpPr>
        <p:spPr/>
        <p:txBody>
          <a:bodyPr/>
          <a:lstStyle/>
          <a:p>
            <a:fld id="{3CBBBB78-C96F-47B7-AB17-D852CA960AC9}" type="datetimeFigureOut">
              <a:t>30/09/2013</a:t>
            </a:fld>
            <a:endParaRPr lang="pt-BR" dirty="0"/>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tâ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pt-BR"/>
            </a:lvl1pPr>
          </a:lstStyle>
          <a:p>
            <a:r>
              <a:rPr lang="pt-BR"/>
              <a:t>Clique para editar o título mestre</a:t>
            </a:r>
          </a:p>
        </p:txBody>
      </p:sp>
      <p:sp>
        <p:nvSpPr>
          <p:cNvPr id="3" name="Espaço reservado para o texto vertical 2"/>
          <p:cNvSpPr>
            <a:spLocks noGrp="1"/>
          </p:cNvSpPr>
          <p:nvPr>
            <p:ph type="body" orient="vert" idx="1"/>
          </p:nvPr>
        </p:nvSpPr>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FA3F48C-C7C6-4055-9F49-3777875E72AE}" type="datetimeFigureOut">
              <a:t>30/09/2013</a:t>
            </a:fld>
            <a:endParaRPr lang="pt-BR"/>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7098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7" name="Retâ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tâ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a:lstStyle/>
          <a:p>
            <a:r>
              <a:rPr lang="pt-BR"/>
              <a:t>Clique para editar o título mestre</a:t>
            </a:r>
          </a:p>
        </p:txBody>
      </p:sp>
      <p:sp>
        <p:nvSpPr>
          <p:cNvPr id="3" name="Espaço reservado para o texto vertical 2"/>
          <p:cNvSpPr>
            <a:spLocks noGrp="1"/>
          </p:cNvSpPr>
          <p:nvPr>
            <p:ph type="body" orient="vert" idx="1"/>
          </p:nvPr>
        </p:nvSpPr>
        <p:spPr>
          <a:xfrm>
            <a:off x="680322" y="609597"/>
            <a:ext cx="8870004" cy="5326589"/>
          </a:xfrm>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a:xfrm>
            <a:off x="6807126" y="5936187"/>
            <a:ext cx="2743200" cy="365125"/>
          </a:xfrm>
        </p:spPr>
        <p:txBody>
          <a:bodyPr/>
          <a:lstStyle/>
          <a:p>
            <a:fld id="{6178E61D-D431-422C-9764-11DAFE33AB63}" type="datetimeFigureOut">
              <a:t>30/09/2013</a:t>
            </a:fld>
            <a:endParaRPr lang="pt-BR" dirty="0"/>
          </a:p>
        </p:txBody>
      </p:sp>
      <p:sp>
        <p:nvSpPr>
          <p:cNvPr id="5" name="Espaço reservado do rodapé 4"/>
          <p:cNvSpPr>
            <a:spLocks noGrp="1"/>
          </p:cNvSpPr>
          <p:nvPr>
            <p:ph type="ftr" sz="quarter" idx="11"/>
          </p:nvPr>
        </p:nvSpPr>
        <p:spPr>
          <a:xfrm>
            <a:off x="680321" y="5936188"/>
            <a:ext cx="6126805" cy="365125"/>
          </a:xfrm>
        </p:spPr>
        <p:txBody>
          <a:bodyPr/>
          <a:lstStyle/>
          <a:p>
            <a:endParaRPr lang="pt-BR" dirty="0"/>
          </a:p>
        </p:txBody>
      </p:sp>
      <p:sp>
        <p:nvSpPr>
          <p:cNvPr id="6" name="Espaço reservado do número do slide 5"/>
          <p:cNvSpPr>
            <a:spLocks noGrp="1"/>
          </p:cNvSpPr>
          <p:nvPr>
            <p:ph type="sldNum" sz="quarter" idx="12"/>
          </p:nvPr>
        </p:nvSpPr>
        <p:spPr>
          <a:xfrm>
            <a:off x="10097550" y="5398633"/>
            <a:ext cx="1154151" cy="1090789"/>
          </a:xfrm>
        </p:spPr>
        <p:txBody>
          <a:bodyPr anchor="t"/>
          <a:lstStyle>
            <a:lvl1pPr algn="ctr" latinLnBrk="0">
              <a:defRPr lang="pt-BR"/>
            </a:lvl1pPr>
          </a:lstStyle>
          <a:p>
            <a:fld id="{6D22F896-40B5-4ADD-8801-0D06FADFA095}" type="slidenum">
              <a:pPr/>
              <a:t>‹nº›</a:t>
            </a:fld>
            <a:endParaRPr lang="pt-BR" dirty="0"/>
          </a:p>
        </p:txBody>
      </p:sp>
    </p:spTree>
    <p:extLst>
      <p:ext uri="{BB962C8B-B14F-4D97-AF65-F5344CB8AC3E}">
        <p14:creationId xmlns:p14="http://schemas.microsoft.com/office/powerpoint/2010/main" val="27799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tâ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anchor="b">
            <a:noAutofit/>
          </a:bodyPr>
          <a:lstStyle>
            <a:lvl1pPr algn="r" latinLnBrk="0">
              <a:defRPr lang="pt-BR" sz="5400"/>
            </a:lvl1pPr>
          </a:lstStyle>
          <a:p>
            <a:r>
              <a:rPr lang="pt-BR" dirty="0"/>
              <a:t>Clique para editar o título mestre</a:t>
            </a:r>
          </a:p>
        </p:txBody>
      </p:sp>
      <p:sp>
        <p:nvSpPr>
          <p:cNvPr id="3" name="Subtítulo 2"/>
          <p:cNvSpPr>
            <a:spLocks noGrp="1"/>
          </p:cNvSpPr>
          <p:nvPr>
            <p:ph type="subTitle" idx="1"/>
          </p:nvPr>
        </p:nvSpPr>
        <p:spPr>
          <a:xfrm>
            <a:off x="680322" y="4394039"/>
            <a:ext cx="8144134" cy="1117687"/>
          </a:xfrm>
        </p:spPr>
        <p:txBody>
          <a:bodyPr>
            <a:normAutofit/>
          </a:bodyPr>
          <a:lstStyle>
            <a:lvl1pPr marL="0" indent="0" algn="r" latinLnBrk="0">
              <a:buNone/>
              <a:defRPr lang="pt-BR" sz="2000"/>
            </a:lvl1pPr>
            <a:lvl2pPr marL="457200" indent="0" algn="ctr" latinLnBrk="0">
              <a:buNone/>
              <a:defRPr lang="pt-BR" sz="2000"/>
            </a:lvl2pPr>
            <a:lvl3pPr marL="914400" indent="0" algn="ctr" latinLnBrk="0">
              <a:buNone/>
              <a:defRPr lang="pt-BR" sz="1800"/>
            </a:lvl3pPr>
            <a:lvl4pPr marL="1371600" indent="0" algn="ctr" latinLnBrk="0">
              <a:buNone/>
              <a:defRPr lang="pt-BR" sz="1600"/>
            </a:lvl4pPr>
            <a:lvl5pPr marL="1828800" indent="0" algn="ctr" latinLnBrk="0">
              <a:buNone/>
              <a:defRPr lang="pt-BR" sz="1600"/>
            </a:lvl5pPr>
            <a:lvl6pPr marL="2286000" indent="0" algn="ctr" latinLnBrk="0">
              <a:buNone/>
              <a:defRPr lang="pt-BR" sz="1600"/>
            </a:lvl6pPr>
            <a:lvl7pPr marL="2743200" indent="0" algn="ctr" latinLnBrk="0">
              <a:buNone/>
              <a:defRPr lang="pt-BR" sz="1600"/>
            </a:lvl7pPr>
            <a:lvl8pPr marL="3200400" indent="0" algn="ctr" latinLnBrk="0">
              <a:buNone/>
              <a:defRPr lang="pt-BR" sz="1600"/>
            </a:lvl8pPr>
            <a:lvl9pPr marL="3657600" indent="0" algn="ctr" latinLnBrk="0">
              <a:buNone/>
              <a:defRPr lang="pt-BR" sz="1600"/>
            </a:lvl9pPr>
          </a:lstStyle>
          <a:p>
            <a:r>
              <a:rPr lang="pt-BR" dirty="0"/>
              <a:t>Clique para editar o estilo do subtítulo mestre</a:t>
            </a:r>
          </a:p>
        </p:txBody>
      </p:sp>
      <p:sp>
        <p:nvSpPr>
          <p:cNvPr id="4" name="Espaço reservado de data 3"/>
          <p:cNvSpPr>
            <a:spLocks noGrp="1"/>
          </p:cNvSpPr>
          <p:nvPr>
            <p:ph type="dt" sz="half" idx="10"/>
          </p:nvPr>
        </p:nvSpPr>
        <p:spPr/>
        <p:txBody>
          <a:bodyPr/>
          <a:lstStyle/>
          <a:p>
            <a:fld id="{78ABE3C1-DBE1-495D-B57B-2849774B866A}" type="datetimeFigureOut">
              <a:t>30/09/2013</a:t>
            </a:fld>
            <a:endParaRPr lang="pt-BR" dirty="0"/>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a:xfrm>
            <a:off x="9255346" y="2750337"/>
            <a:ext cx="1171888" cy="1356442"/>
          </a:xfrm>
        </p:spPr>
        <p:txBody>
          <a:bodyPr/>
          <a:lstStyle/>
          <a:p>
            <a:fld id="{6D22F896-40B5-4ADD-8801-0D06FADFA095}" type="slidenum">
              <a:t>‹nº›</a:t>
            </a:fld>
            <a:endParaRPr lang="pt-BR"/>
          </a:p>
        </p:txBody>
      </p:sp>
    </p:spTree>
    <p:extLst>
      <p:ext uri="{BB962C8B-B14F-4D97-AF65-F5344CB8AC3E}">
        <p14:creationId xmlns:p14="http://schemas.microsoft.com/office/powerpoint/2010/main" val="41406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dirty="0"/>
              <a:t>Clique para editar o título mestre</a:t>
            </a:r>
          </a:p>
        </p:txBody>
      </p:sp>
      <p:sp>
        <p:nvSpPr>
          <p:cNvPr id="3" name="Espaço reservado 2"/>
          <p:cNvSpPr>
            <a:spLocks noGrp="1"/>
          </p:cNvSpPr>
          <p:nvPr>
            <p:ph idx="1"/>
          </p:nvPr>
        </p:nvSpPr>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2DE42F4-6EEF-4EF7-8ED4-2208F0F89A08}" type="datetimeFigureOut">
              <a:t>30/09/2013</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8474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tâ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anchor="ctr">
            <a:normAutofit/>
          </a:bodyPr>
          <a:lstStyle>
            <a:lvl1pPr algn="r" latinLnBrk="0">
              <a:defRPr lang="pt-BR" sz="3600"/>
            </a:lvl1pPr>
          </a:lstStyle>
          <a:p>
            <a:r>
              <a:rPr lang="pt-BR" dirty="0"/>
              <a:t>Clique para editar o título mestre</a:t>
            </a:r>
          </a:p>
        </p:txBody>
      </p:sp>
      <p:sp>
        <p:nvSpPr>
          <p:cNvPr id="3" name="Espaço reservado para texto 2"/>
          <p:cNvSpPr>
            <a:spLocks noGrp="1"/>
          </p:cNvSpPr>
          <p:nvPr>
            <p:ph type="body" idx="1"/>
          </p:nvPr>
        </p:nvSpPr>
        <p:spPr>
          <a:xfrm>
            <a:off x="680322" y="4232171"/>
            <a:ext cx="9613860" cy="1704017"/>
          </a:xfrm>
        </p:spPr>
        <p:txBody>
          <a:bodyPr>
            <a:normAutofit/>
          </a:bodyPr>
          <a:lstStyle>
            <a:lvl1pPr marL="0" indent="0" algn="r" latinLnBrk="0">
              <a:buNone/>
              <a:defRPr lang="pt-BR" sz="2000">
                <a:solidFill>
                  <a:schemeClr val="tx1">
                    <a:tint val="75000"/>
                  </a:schemeClr>
                </a:solidFill>
              </a:defRPr>
            </a:lvl1pPr>
            <a:lvl2pPr marL="457200" indent="0" latinLnBrk="0">
              <a:buNone/>
              <a:defRPr lang="pt-BR" sz="2000">
                <a:solidFill>
                  <a:schemeClr val="tx1">
                    <a:tint val="75000"/>
                  </a:schemeClr>
                </a:solidFill>
              </a:defRPr>
            </a:lvl2pPr>
            <a:lvl3pPr marL="914400" indent="0" latinLnBrk="0">
              <a:buNone/>
              <a:defRPr lang="pt-BR" sz="1800">
                <a:solidFill>
                  <a:schemeClr val="tx1">
                    <a:tint val="75000"/>
                  </a:schemeClr>
                </a:solidFill>
              </a:defRPr>
            </a:lvl3pPr>
            <a:lvl4pPr marL="1371600" indent="0" latinLnBrk="0">
              <a:buNone/>
              <a:defRPr lang="pt-BR" sz="1600">
                <a:solidFill>
                  <a:schemeClr val="tx1">
                    <a:tint val="75000"/>
                  </a:schemeClr>
                </a:solidFill>
              </a:defRPr>
            </a:lvl4pPr>
            <a:lvl5pPr marL="1828800" indent="0" latinLnBrk="0">
              <a:buNone/>
              <a:defRPr lang="pt-BR" sz="1600">
                <a:solidFill>
                  <a:schemeClr val="tx1">
                    <a:tint val="75000"/>
                  </a:schemeClr>
                </a:solidFill>
              </a:defRPr>
            </a:lvl5pPr>
            <a:lvl6pPr marL="2286000" indent="0" latinLnBrk="0">
              <a:buNone/>
              <a:defRPr lang="pt-BR" sz="1600">
                <a:solidFill>
                  <a:schemeClr val="tx1">
                    <a:tint val="75000"/>
                  </a:schemeClr>
                </a:solidFill>
              </a:defRPr>
            </a:lvl6pPr>
            <a:lvl7pPr marL="2743200" indent="0" latinLnBrk="0">
              <a:buNone/>
              <a:defRPr lang="pt-BR" sz="1600">
                <a:solidFill>
                  <a:schemeClr val="tx1">
                    <a:tint val="75000"/>
                  </a:schemeClr>
                </a:solidFill>
              </a:defRPr>
            </a:lvl7pPr>
            <a:lvl8pPr marL="3200400" indent="0" latinLnBrk="0">
              <a:buNone/>
              <a:defRPr lang="pt-BR" sz="1600">
                <a:solidFill>
                  <a:schemeClr val="tx1">
                    <a:tint val="75000"/>
                  </a:schemeClr>
                </a:solidFill>
              </a:defRPr>
            </a:lvl8pPr>
            <a:lvl9pPr marL="3657600" indent="0" latinLnBrk="0">
              <a:buNone/>
              <a:defRPr lang="pt-BR" sz="1600">
                <a:solidFill>
                  <a:schemeClr val="tx1">
                    <a:tint val="75000"/>
                  </a:schemeClr>
                </a:solidFill>
              </a:defRPr>
            </a:lvl9pPr>
          </a:lstStyle>
          <a:p>
            <a:pPr lvl="0"/>
            <a:r>
              <a:rPr lang="pt-BR" dirty="0"/>
              <a:t>Clique para editar o texto mestre </a:t>
            </a:r>
          </a:p>
        </p:txBody>
      </p:sp>
      <p:sp>
        <p:nvSpPr>
          <p:cNvPr id="4" name="Espaço reservado de data 3"/>
          <p:cNvSpPr>
            <a:spLocks noGrp="1"/>
          </p:cNvSpPr>
          <p:nvPr>
            <p:ph type="dt" sz="half" idx="10"/>
          </p:nvPr>
        </p:nvSpPr>
        <p:spPr/>
        <p:txBody>
          <a:bodyPr/>
          <a:lstStyle/>
          <a:p>
            <a:fld id="{30578ACC-22D6-47C1-A373-4FD133E34F3C}" type="datetimeFigureOut">
              <a:t>30/09/2013</a:t>
            </a:fld>
            <a:endParaRPr lang="pt-BR"/>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a:xfrm>
            <a:off x="10729455" y="2869895"/>
            <a:ext cx="1154151" cy="1090789"/>
          </a:xfrm>
        </p:spPr>
        <p:txBody>
          <a:bodyPr/>
          <a:lstStyle/>
          <a:p>
            <a:fld id="{6D22F896-40B5-4ADD-8801-0D06FADFA095}" type="slidenum">
              <a:t>‹nº›</a:t>
            </a:fld>
            <a:endParaRPr lang="pt-BR" dirty="0"/>
          </a:p>
        </p:txBody>
      </p:sp>
    </p:spTree>
    <p:extLst>
      <p:ext uri="{BB962C8B-B14F-4D97-AF65-F5344CB8AC3E}">
        <p14:creationId xmlns:p14="http://schemas.microsoft.com/office/powerpoint/2010/main" val="25074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a:t>Clique para editar o título mestre</a:t>
            </a:r>
          </a:p>
        </p:txBody>
      </p:sp>
      <p:sp>
        <p:nvSpPr>
          <p:cNvPr id="3" name="Espaço reservado 2"/>
          <p:cNvSpPr>
            <a:spLocks noGrp="1"/>
          </p:cNvSpPr>
          <p:nvPr>
            <p:ph sz="half" idx="1"/>
          </p:nvPr>
        </p:nvSpPr>
        <p:spPr>
          <a:xfrm>
            <a:off x="680320" y="2336873"/>
            <a:ext cx="46983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3"/>
          <p:cNvSpPr>
            <a:spLocks noGrp="1"/>
          </p:cNvSpPr>
          <p:nvPr>
            <p:ph sz="half" idx="2"/>
          </p:nvPr>
        </p:nvSpPr>
        <p:spPr>
          <a:xfrm>
            <a:off x="5594123" y="2336873"/>
            <a:ext cx="47000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de data 4"/>
          <p:cNvSpPr>
            <a:spLocks noGrp="1"/>
          </p:cNvSpPr>
          <p:nvPr>
            <p:ph type="dt" sz="half" idx="10"/>
          </p:nvPr>
        </p:nvSpPr>
        <p:spPr/>
        <p:txBody>
          <a:bodyPr/>
          <a:lstStyle/>
          <a:p>
            <a:fld id="{4E5A6C69-6797-4E8A-BF37-F2C3751466E9}"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t>‹nº›</a:t>
            </a:fld>
            <a:endParaRPr lang="pt-BR" dirty="0"/>
          </a:p>
        </p:txBody>
      </p:sp>
    </p:spTree>
    <p:extLst>
      <p:ext uri="{BB962C8B-B14F-4D97-AF65-F5344CB8AC3E}">
        <p14:creationId xmlns:p14="http://schemas.microsoft.com/office/powerpoint/2010/main" val="13105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Imagem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m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tâ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â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a:lstStyle/>
          <a:p>
            <a:r>
              <a:rPr lang="pt-BR" dirty="0"/>
              <a:t>Clique para editar o título mestre</a:t>
            </a:r>
          </a:p>
        </p:txBody>
      </p:sp>
      <p:sp>
        <p:nvSpPr>
          <p:cNvPr id="3" name="Espaço reservado para texto 2"/>
          <p:cNvSpPr>
            <a:spLocks noGrp="1"/>
          </p:cNvSpPr>
          <p:nvPr>
            <p:ph type="body" idx="1"/>
          </p:nvPr>
        </p:nvSpPr>
        <p:spPr>
          <a:xfrm>
            <a:off x="906350" y="2336873"/>
            <a:ext cx="4472327" cy="693135"/>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4" name="Espaço reservado 3"/>
          <p:cNvSpPr>
            <a:spLocks noGrp="1"/>
          </p:cNvSpPr>
          <p:nvPr>
            <p:ph sz="half" idx="2"/>
          </p:nvPr>
        </p:nvSpPr>
        <p:spPr>
          <a:xfrm>
            <a:off x="680322" y="3030008"/>
            <a:ext cx="4698355"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texto 4"/>
          <p:cNvSpPr>
            <a:spLocks noGrp="1"/>
          </p:cNvSpPr>
          <p:nvPr>
            <p:ph type="body" sz="quarter" idx="3"/>
          </p:nvPr>
        </p:nvSpPr>
        <p:spPr>
          <a:xfrm>
            <a:off x="5820154" y="2336873"/>
            <a:ext cx="4474028" cy="692076"/>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6" name="Espaço reservado 5"/>
          <p:cNvSpPr>
            <a:spLocks noGrp="1"/>
          </p:cNvSpPr>
          <p:nvPr>
            <p:ph sz="quarter" idx="4"/>
          </p:nvPr>
        </p:nvSpPr>
        <p:spPr>
          <a:xfrm>
            <a:off x="5594123" y="3030008"/>
            <a:ext cx="4700059"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7" name="Espaço reservado de data 6"/>
          <p:cNvSpPr>
            <a:spLocks noGrp="1"/>
          </p:cNvSpPr>
          <p:nvPr>
            <p:ph type="dt" sz="half" idx="10"/>
          </p:nvPr>
        </p:nvSpPr>
        <p:spPr/>
        <p:txBody>
          <a:bodyPr/>
          <a:lstStyle/>
          <a:p>
            <a:fld id="{D82014A1-A632-4878-A0D3-F52BA7563730}" type="datetimeFigureOut">
              <a:t>30/09/2013</a:t>
            </a:fld>
            <a:endParaRPr lang="pt-BR"/>
          </a:p>
        </p:txBody>
      </p:sp>
      <p:sp>
        <p:nvSpPr>
          <p:cNvPr id="8" name="Espaço reservado do rodapé 7"/>
          <p:cNvSpPr>
            <a:spLocks noGrp="1"/>
          </p:cNvSpPr>
          <p:nvPr>
            <p:ph type="ftr" sz="quarter" idx="11"/>
          </p:nvPr>
        </p:nvSpPr>
        <p:spPr/>
        <p:txBody>
          <a:bodyPr/>
          <a:lstStyle/>
          <a:p>
            <a:endParaRPr lang="pt-BR"/>
          </a:p>
        </p:txBody>
      </p:sp>
      <p:sp>
        <p:nvSpPr>
          <p:cNvPr id="9" name="Espaço reservado do número do slide 8"/>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22093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p:txBody>
          <a:bodyPr/>
          <a:lstStyle/>
          <a:p>
            <a:r>
              <a:rPr lang="pt-BR" dirty="0"/>
              <a:t>Clique para editar o título mestre</a:t>
            </a:r>
          </a:p>
        </p:txBody>
      </p:sp>
      <p:sp>
        <p:nvSpPr>
          <p:cNvPr id="3" name="Espaço reservado 2"/>
          <p:cNvSpPr>
            <a:spLocks noGrp="1"/>
          </p:cNvSpPr>
          <p:nvPr>
            <p:ph sz="half" idx="1"/>
          </p:nvPr>
        </p:nvSpPr>
        <p:spPr>
          <a:xfrm>
            <a:off x="680320" y="2336873"/>
            <a:ext cx="46983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3"/>
          <p:cNvSpPr>
            <a:spLocks noGrp="1"/>
          </p:cNvSpPr>
          <p:nvPr>
            <p:ph sz="half" idx="2"/>
          </p:nvPr>
        </p:nvSpPr>
        <p:spPr>
          <a:xfrm>
            <a:off x="5594123" y="2336873"/>
            <a:ext cx="47000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de data 4"/>
          <p:cNvSpPr>
            <a:spLocks noGrp="1"/>
          </p:cNvSpPr>
          <p:nvPr>
            <p:ph type="dt" sz="half" idx="10"/>
          </p:nvPr>
        </p:nvSpPr>
        <p:spPr/>
        <p:txBody>
          <a:bodyPr/>
          <a:lstStyle/>
          <a:p>
            <a:fld id="{4E5A6C69-6797-4E8A-BF37-F2C3751466E9}" type="datetimeFigureOut">
              <a:rPr lang="pt-BR"/>
              <a:t>30/09/2013</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Imagem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m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tâ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tâ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dirty="0"/>
              <a:t>Clique para editar o título mestre</a:t>
            </a:r>
          </a:p>
        </p:txBody>
      </p:sp>
      <p:sp>
        <p:nvSpPr>
          <p:cNvPr id="3" name="Espaço reservado de data 2"/>
          <p:cNvSpPr>
            <a:spLocks noGrp="1"/>
          </p:cNvSpPr>
          <p:nvPr>
            <p:ph type="dt" sz="half" idx="10"/>
          </p:nvPr>
        </p:nvSpPr>
        <p:spPr/>
        <p:txBody>
          <a:bodyPr/>
          <a:lstStyle/>
          <a:p>
            <a:fld id="{CE99F462-093F-4566-844B-4C71F2739DA5}" type="datetimeFigureOut">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t>‹nº›</a:t>
            </a:fld>
            <a:endParaRPr lang="pt-BR" dirty="0"/>
          </a:p>
        </p:txBody>
      </p:sp>
    </p:spTree>
    <p:extLst>
      <p:ext uri="{BB962C8B-B14F-4D97-AF65-F5344CB8AC3E}">
        <p14:creationId xmlns:p14="http://schemas.microsoft.com/office/powerpoint/2010/main" val="37270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Imagem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tâ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Espaço reservado de data 1"/>
          <p:cNvSpPr>
            <a:spLocks noGrp="1"/>
          </p:cNvSpPr>
          <p:nvPr>
            <p:ph type="dt" sz="half" idx="10"/>
          </p:nvPr>
        </p:nvSpPr>
        <p:spPr/>
        <p:txBody>
          <a:bodyPr/>
          <a:lstStyle/>
          <a:p>
            <a:fld id="{3D24A7AC-904D-4781-85BA-7D10C17ED021}" type="datetimeFigureOut">
              <a:t>30/09/2013</a:t>
            </a:fld>
            <a:endParaRPr lang="pt-BR" dirty="0"/>
          </a:p>
        </p:txBody>
      </p:sp>
      <p:sp>
        <p:nvSpPr>
          <p:cNvPr id="3" name="Espaço reservado do rodapé 2"/>
          <p:cNvSpPr>
            <a:spLocks noGrp="1"/>
          </p:cNvSpPr>
          <p:nvPr>
            <p:ph type="ftr" sz="quarter" idx="11"/>
          </p:nvPr>
        </p:nvSpPr>
        <p:spPr/>
        <p:txBody>
          <a:bodyPr/>
          <a:lstStyle/>
          <a:p>
            <a:endParaRPr lang="pt-BR" dirty="0"/>
          </a:p>
        </p:txBody>
      </p:sp>
      <p:sp>
        <p:nvSpPr>
          <p:cNvPr id="4" name="Espaço reservado do número do slide 3"/>
          <p:cNvSpPr>
            <a:spLocks noGrp="1"/>
          </p:cNvSpPr>
          <p:nvPr>
            <p:ph type="sldNum" sz="quarter" idx="12"/>
          </p:nvPr>
        </p:nvSpPr>
        <p:spPr/>
        <p:txBody>
          <a:bodyPr/>
          <a:lstStyle/>
          <a:p>
            <a:fld id="{6D22F896-40B5-4ADD-8801-0D06FADFA095}" type="slidenum">
              <a:t>‹nº›</a:t>
            </a:fld>
            <a:endParaRPr lang="pt-BR" dirty="0"/>
          </a:p>
        </p:txBody>
      </p:sp>
    </p:spTree>
    <p:extLst>
      <p:ext uri="{BB962C8B-B14F-4D97-AF65-F5344CB8AC3E}">
        <p14:creationId xmlns:p14="http://schemas.microsoft.com/office/powerpoint/2010/main" val="189113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pt-BR" sz="3600"/>
            </a:lvl1pPr>
          </a:lstStyle>
          <a:p>
            <a:r>
              <a:rPr lang="pt-BR" dirty="0"/>
              <a:t>Clique para editar o título mestre</a:t>
            </a:r>
          </a:p>
        </p:txBody>
      </p:sp>
      <p:sp>
        <p:nvSpPr>
          <p:cNvPr id="3" name="Espaço reservado 2"/>
          <p:cNvSpPr>
            <a:spLocks noGrp="1"/>
          </p:cNvSpPr>
          <p:nvPr>
            <p:ph idx="1"/>
          </p:nvPr>
        </p:nvSpPr>
        <p:spPr>
          <a:xfrm>
            <a:off x="4685846" y="2336873"/>
            <a:ext cx="5608336" cy="3599313"/>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texto 3"/>
          <p:cNvSpPr>
            <a:spLocks noGrp="1"/>
          </p:cNvSpPr>
          <p:nvPr>
            <p:ph type="body" sz="half" idx="2"/>
          </p:nvPr>
        </p:nvSpPr>
        <p:spPr>
          <a:xfrm>
            <a:off x="680322" y="2336872"/>
            <a:ext cx="3790078" cy="3599317"/>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E331444B-B92B-4E27-8C94-BB93EAF5CB18}"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292632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anchor="ctr">
            <a:normAutofit/>
          </a:bodyPr>
          <a:lstStyle>
            <a:lvl1pPr latinLnBrk="0">
              <a:defRPr lang="pt-BR" sz="3600"/>
            </a:lvl1pPr>
          </a:lstStyle>
          <a:p>
            <a:r>
              <a:rPr lang="pt-BR" dirty="0"/>
              <a:t>Clique para editar o título mestre</a:t>
            </a:r>
          </a:p>
        </p:txBody>
      </p:sp>
      <p:sp>
        <p:nvSpPr>
          <p:cNvPr id="3" name="Espaço reservado de imagem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dirty="0"/>
              <a:t>Clique no ícone para adicionar uma imagem</a:t>
            </a:r>
          </a:p>
        </p:txBody>
      </p:sp>
      <p:sp>
        <p:nvSpPr>
          <p:cNvPr id="4" name="Espaço reservado para texto 3"/>
          <p:cNvSpPr>
            <a:spLocks noGrp="1"/>
          </p:cNvSpPr>
          <p:nvPr>
            <p:ph type="body" sz="half" idx="2"/>
          </p:nvPr>
        </p:nvSpPr>
        <p:spPr>
          <a:xfrm>
            <a:off x="680323" y="2336873"/>
            <a:ext cx="3876256" cy="3599315"/>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363EFA5E-FA76-400D-B3DC-F0BA90E6D107}"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22121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Imagem panorâmica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4711616"/>
            <a:ext cx="9613859" cy="453051"/>
          </a:xfrm>
        </p:spPr>
        <p:txBody>
          <a:bodyPr anchor="b">
            <a:normAutofit/>
          </a:bodyPr>
          <a:lstStyle>
            <a:lvl1pPr latinLnBrk="0">
              <a:defRPr lang="pt-BR" sz="2400"/>
            </a:lvl1pPr>
          </a:lstStyle>
          <a:p>
            <a:r>
              <a:rPr lang="pt-BR" dirty="0"/>
              <a:t>Clique para editar o título mestre</a:t>
            </a:r>
          </a:p>
        </p:txBody>
      </p:sp>
      <p:sp>
        <p:nvSpPr>
          <p:cNvPr id="3" name="Espaço reservado de imagem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a:t>Clique no ícone para adicionar uma imagem</a:t>
            </a:r>
          </a:p>
        </p:txBody>
      </p:sp>
      <p:sp>
        <p:nvSpPr>
          <p:cNvPr id="4" name="Espaço reservado para texto 3"/>
          <p:cNvSpPr>
            <a:spLocks noGrp="1"/>
          </p:cNvSpPr>
          <p:nvPr>
            <p:ph type="body" sz="half" idx="2"/>
          </p:nvPr>
        </p:nvSpPr>
        <p:spPr>
          <a:xfrm>
            <a:off x="680319" y="5169583"/>
            <a:ext cx="9613862" cy="622971"/>
          </a:xfrm>
        </p:spPr>
        <p:txBody>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446C117F-5CCF-4837-BE5F-2B92066CAFAF}"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11309"/>
            <a:ext cx="1154151" cy="1090789"/>
          </a:xfrm>
        </p:spPr>
        <p:txBody>
          <a:bodyPr/>
          <a:lstStyle/>
          <a:p>
            <a:fld id="{6D22F896-40B5-4ADD-8801-0D06FADFA095}" type="slidenum">
              <a:t>‹nº›</a:t>
            </a:fld>
            <a:endParaRPr lang="pt-BR" dirty="0"/>
          </a:p>
        </p:txBody>
      </p:sp>
    </p:spTree>
    <p:extLst>
      <p:ext uri="{BB962C8B-B14F-4D97-AF65-F5344CB8AC3E}">
        <p14:creationId xmlns:p14="http://schemas.microsoft.com/office/powerpoint/2010/main" val="2890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anchor="ctr"/>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2" y="4711615"/>
            <a:ext cx="9613859" cy="1090789"/>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84EB90BD-B6CE-46B7-997F-7313B992CCDC}" type="datetimeFigureOut">
              <a:t>30/09/2013</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11615"/>
            <a:ext cx="1154151" cy="1090789"/>
          </a:xfrm>
        </p:spPr>
        <p:txBody>
          <a:bodyPr/>
          <a:lstStyle/>
          <a:p>
            <a:fld id="{6D22F896-40B5-4ADD-8801-0D06FADFA095}" type="slidenum">
              <a:t>‹nº›</a:t>
            </a:fld>
            <a:endParaRPr lang="pt-BR" dirty="0"/>
          </a:p>
        </p:txBody>
      </p:sp>
    </p:spTree>
    <p:extLst>
      <p:ext uri="{BB962C8B-B14F-4D97-AF65-F5344CB8AC3E}">
        <p14:creationId xmlns:p14="http://schemas.microsoft.com/office/powerpoint/2010/main" val="413111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otação com legenda">
    <p:spTree>
      <p:nvGrpSpPr>
        <p:cNvPr id="1" name=""/>
        <p:cNvGrpSpPr/>
        <p:nvPr/>
      </p:nvGrpSpPr>
      <p:grpSpPr>
        <a:xfrm>
          <a:off x="0" y="0"/>
          <a:ext cx="0" cy="0"/>
          <a:chOff x="0" y="0"/>
          <a:chExt cx="0" cy="0"/>
        </a:xfrm>
      </p:grpSpPr>
      <p:pic>
        <p:nvPicPr>
          <p:cNvPr id="11" name="Imagem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m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tâ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tâ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anchor="ctr"/>
          <a:lstStyle>
            <a:lvl1pPr latinLnBrk="0">
              <a:defRPr lang="pt-BR" sz="3200"/>
            </a:lvl1pPr>
          </a:lstStyle>
          <a:p>
            <a:r>
              <a:rPr lang="pt-BR"/>
              <a:t>Clique para editar o título mestre</a:t>
            </a:r>
          </a:p>
        </p:txBody>
      </p:sp>
      <p:sp>
        <p:nvSpPr>
          <p:cNvPr id="12" name="Espaço reservado para texto 3"/>
          <p:cNvSpPr>
            <a:spLocks noGrp="1"/>
          </p:cNvSpPr>
          <p:nvPr>
            <p:ph type="body" sz="half" idx="13"/>
          </p:nvPr>
        </p:nvSpPr>
        <p:spPr>
          <a:xfrm>
            <a:off x="1402288" y="3653379"/>
            <a:ext cx="8156579" cy="548968"/>
          </a:xfrm>
        </p:spPr>
        <p:txBody>
          <a:bodyPr anchor="t">
            <a:normAutofit/>
          </a:bodyPr>
          <a:lstStyle>
            <a:lvl1pPr marL="0" indent="0" latinLnBrk="0">
              <a:buNone/>
              <a:defRPr lang="pt-BR" sz="14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4" name="Espaço reservado para texto 3"/>
          <p:cNvSpPr>
            <a:spLocks noGrp="1"/>
          </p:cNvSpPr>
          <p:nvPr>
            <p:ph type="body" sz="half" idx="2"/>
          </p:nvPr>
        </p:nvSpPr>
        <p:spPr>
          <a:xfrm>
            <a:off x="680322" y="4711615"/>
            <a:ext cx="9613859" cy="1090789"/>
          </a:xfrm>
        </p:spPr>
        <p:txBody>
          <a:bodyPr anchor="ctr">
            <a:normAutofit/>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CDB9D11F-B188-461D-B23F-39381795C052}"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t>‹nº›</a:t>
            </a:fld>
            <a:endParaRPr lang="pt-BR"/>
          </a:p>
        </p:txBody>
      </p:sp>
      <p:sp>
        <p:nvSpPr>
          <p:cNvPr id="16" name="Caixa de texto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r>
              <a:rPr lang="pt-BR" sz="7200">
                <a:solidFill>
                  <a:schemeClr val="tx1"/>
                </a:solidFill>
                <a:effectLst/>
              </a:rPr>
              <a:t>“</a:t>
            </a:r>
          </a:p>
        </p:txBody>
      </p:sp>
      <p:sp>
        <p:nvSpPr>
          <p:cNvPr id="17" name="Caixa de texto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lgn="r"/>
            <a:r>
              <a:rPr lang="pt-BR" sz="7200">
                <a:solidFill>
                  <a:schemeClr val="tx1"/>
                </a:solidFill>
                <a:effectLst/>
              </a:rPr>
              <a:t>”</a:t>
            </a:r>
          </a:p>
        </p:txBody>
      </p:sp>
    </p:spTree>
    <p:extLst>
      <p:ext uri="{BB962C8B-B14F-4D97-AF65-F5344CB8AC3E}">
        <p14:creationId xmlns:p14="http://schemas.microsoft.com/office/powerpoint/2010/main" val="137342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artão de identificação">
    <p:spTree>
      <p:nvGrpSpPr>
        <p:cNvPr id="1" name=""/>
        <p:cNvGrpSpPr/>
        <p:nvPr/>
      </p:nvGrpSpPr>
      <p:grpSpPr>
        <a:xfrm>
          <a:off x="0" y="0"/>
          <a:ext cx="0" cy="0"/>
          <a:chOff x="0" y="0"/>
          <a:chExt cx="0" cy="0"/>
        </a:xfrm>
      </p:grpSpPr>
      <p:pic>
        <p:nvPicPr>
          <p:cNvPr id="9" name="Imagem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m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tâ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tâ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anchor="b"/>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0" y="5300149"/>
            <a:ext cx="9613862" cy="502255"/>
          </a:xfrm>
        </p:spPr>
        <p:txBody>
          <a:bodyPr anchor="t"/>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52E6D8D9-55A2-4063-B0F3-121F44549695}"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t>‹nº›</a:t>
            </a:fld>
            <a:endParaRPr lang="pt-BR"/>
          </a:p>
        </p:txBody>
      </p:sp>
    </p:spTree>
    <p:extLst>
      <p:ext uri="{BB962C8B-B14F-4D97-AF65-F5344CB8AC3E}">
        <p14:creationId xmlns:p14="http://schemas.microsoft.com/office/powerpoint/2010/main" val="221886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Imagem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m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tâ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tâ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a:lstStyle/>
          <a:p>
            <a:r>
              <a:rPr lang="pt-BR" dirty="0"/>
              <a:t>Clique para editar o título mestre</a:t>
            </a:r>
          </a:p>
        </p:txBody>
      </p:sp>
      <p:sp>
        <p:nvSpPr>
          <p:cNvPr id="7" name="Espaço reservado para texto 2"/>
          <p:cNvSpPr>
            <a:spLocks noGrp="1"/>
          </p:cNvSpPr>
          <p:nvPr>
            <p:ph type="body" idx="1"/>
          </p:nvPr>
        </p:nvSpPr>
        <p:spPr>
          <a:xfrm>
            <a:off x="660946" y="2336873"/>
            <a:ext cx="3070034"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8" name="Espaço reservado para texto 3"/>
          <p:cNvSpPr>
            <a:spLocks noGrp="1"/>
          </p:cNvSpPr>
          <p:nvPr>
            <p:ph type="body" sz="half" idx="15"/>
          </p:nvPr>
        </p:nvSpPr>
        <p:spPr>
          <a:xfrm>
            <a:off x="680322" y="3022673"/>
            <a:ext cx="3049702"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9" name="Espaço reservado para texto 4"/>
          <p:cNvSpPr>
            <a:spLocks noGrp="1"/>
          </p:cNvSpPr>
          <p:nvPr>
            <p:ph type="body" sz="quarter" idx="3"/>
          </p:nvPr>
        </p:nvSpPr>
        <p:spPr>
          <a:xfrm>
            <a:off x="3956025" y="233687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10" name="Espaço reservado para texto 3"/>
          <p:cNvSpPr>
            <a:spLocks noGrp="1"/>
          </p:cNvSpPr>
          <p:nvPr>
            <p:ph type="body" sz="half" idx="16"/>
          </p:nvPr>
        </p:nvSpPr>
        <p:spPr>
          <a:xfrm>
            <a:off x="3945470" y="3022673"/>
            <a:ext cx="3063240"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11" name="Espaço reservado para texto 4"/>
          <p:cNvSpPr>
            <a:spLocks noGrp="1"/>
          </p:cNvSpPr>
          <p:nvPr>
            <p:ph type="body" sz="quarter" idx="13"/>
          </p:nvPr>
        </p:nvSpPr>
        <p:spPr>
          <a:xfrm>
            <a:off x="7224156" y="2336873"/>
            <a:ext cx="307002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12" name="Espaço reservado para texto 3"/>
          <p:cNvSpPr>
            <a:spLocks noGrp="1"/>
          </p:cNvSpPr>
          <p:nvPr>
            <p:ph type="body" sz="half" idx="17"/>
          </p:nvPr>
        </p:nvSpPr>
        <p:spPr>
          <a:xfrm>
            <a:off x="7224156" y="3022673"/>
            <a:ext cx="3070025"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3" name="Espaço reservado de data 2"/>
          <p:cNvSpPr>
            <a:spLocks noGrp="1"/>
          </p:cNvSpPr>
          <p:nvPr>
            <p:ph type="dt" sz="half" idx="10"/>
          </p:nvPr>
        </p:nvSpPr>
        <p:spPr/>
        <p:txBody>
          <a:bodyPr/>
          <a:lstStyle/>
          <a:p>
            <a:fld id="{D4B24536-994D-4021-A283-9F449C0DB509}" type="datetimeFigureOut">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21220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oluna com 3 imagens">
    <p:spTree>
      <p:nvGrpSpPr>
        <p:cNvPr id="1" name=""/>
        <p:cNvGrpSpPr/>
        <p:nvPr/>
      </p:nvGrpSpPr>
      <p:grpSpPr>
        <a:xfrm>
          <a:off x="0" y="0"/>
          <a:ext cx="0" cy="0"/>
          <a:chOff x="0" y="0"/>
          <a:chExt cx="0" cy="0"/>
        </a:xfrm>
      </p:grpSpPr>
      <p:pic>
        <p:nvPicPr>
          <p:cNvPr id="15" name="Imagens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s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a:lstStyle/>
          <a:p>
            <a:r>
              <a:rPr lang="pt-BR" dirty="0"/>
              <a:t>Clique para editar o título mestre</a:t>
            </a:r>
          </a:p>
        </p:txBody>
      </p:sp>
      <p:sp>
        <p:nvSpPr>
          <p:cNvPr id="19" name="Espaço reservado para texto 2"/>
          <p:cNvSpPr>
            <a:spLocks noGrp="1"/>
          </p:cNvSpPr>
          <p:nvPr>
            <p:ph type="body" idx="1"/>
          </p:nvPr>
        </p:nvSpPr>
        <p:spPr>
          <a:xfrm>
            <a:off x="680318" y="4297503"/>
            <a:ext cx="30497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0" name="Espaço reservado de imagem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1" name="Espaço reservado para texto 3"/>
          <p:cNvSpPr>
            <a:spLocks noGrp="1"/>
          </p:cNvSpPr>
          <p:nvPr>
            <p:ph type="body" sz="half" idx="18"/>
          </p:nvPr>
        </p:nvSpPr>
        <p:spPr>
          <a:xfrm>
            <a:off x="680318" y="4873765"/>
            <a:ext cx="3049705"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22" name="Espaço reservado para texto 4"/>
          <p:cNvSpPr>
            <a:spLocks noGrp="1"/>
          </p:cNvSpPr>
          <p:nvPr>
            <p:ph type="body" sz="quarter" idx="3"/>
          </p:nvPr>
        </p:nvSpPr>
        <p:spPr>
          <a:xfrm>
            <a:off x="3945471" y="429750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23" name="Espaço reservado de imagem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a:t>Clique no ícone para adicionar uma imagem</a:t>
            </a:r>
          </a:p>
        </p:txBody>
      </p:sp>
      <p:sp>
        <p:nvSpPr>
          <p:cNvPr id="24" name="Espaço reservado para texto 3"/>
          <p:cNvSpPr>
            <a:spLocks noGrp="1"/>
          </p:cNvSpPr>
          <p:nvPr>
            <p:ph type="body" sz="half" idx="19"/>
          </p:nvPr>
        </p:nvSpPr>
        <p:spPr>
          <a:xfrm>
            <a:off x="3944117" y="4873764"/>
            <a:ext cx="3067297"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25" name="Espaço reservado para texto 4"/>
          <p:cNvSpPr>
            <a:spLocks noGrp="1"/>
          </p:cNvSpPr>
          <p:nvPr>
            <p:ph type="body" sz="quarter" idx="13"/>
          </p:nvPr>
        </p:nvSpPr>
        <p:spPr>
          <a:xfrm>
            <a:off x="7230678" y="4297503"/>
            <a:ext cx="30635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26" name="Espaço reservado de imagem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a:t>Clique no ícone para adicionar uma imagem</a:t>
            </a:r>
          </a:p>
        </p:txBody>
      </p:sp>
      <p:sp>
        <p:nvSpPr>
          <p:cNvPr id="27" name="Espaço reservado para texto 3"/>
          <p:cNvSpPr>
            <a:spLocks noGrp="1"/>
          </p:cNvSpPr>
          <p:nvPr>
            <p:ph type="body" sz="half" idx="20"/>
          </p:nvPr>
        </p:nvSpPr>
        <p:spPr>
          <a:xfrm>
            <a:off x="7230553" y="4873762"/>
            <a:ext cx="3067563"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3" name="Espaço reservado de data 2"/>
          <p:cNvSpPr>
            <a:spLocks noGrp="1"/>
          </p:cNvSpPr>
          <p:nvPr>
            <p:ph type="dt" sz="half" idx="10"/>
          </p:nvPr>
        </p:nvSpPr>
        <p:spPr/>
        <p:txBody>
          <a:bodyPr/>
          <a:lstStyle/>
          <a:p>
            <a:fld id="{3CBBBB78-C96F-47B7-AB17-D852CA960AC9}" type="datetimeFigureOut">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2124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Imagem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m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tâ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3" name="Retâ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19" y="753229"/>
            <a:ext cx="9613863" cy="1080937"/>
          </a:xfrm>
        </p:spPr>
        <p:txBody>
          <a:bodyPr/>
          <a:lstStyle/>
          <a:p>
            <a:r>
              <a:rPr lang="pt-BR" dirty="0"/>
              <a:t>Clique para editar o título mestre</a:t>
            </a:r>
          </a:p>
        </p:txBody>
      </p:sp>
      <p:sp>
        <p:nvSpPr>
          <p:cNvPr id="3" name="Espaço reservado para texto 2"/>
          <p:cNvSpPr>
            <a:spLocks noGrp="1"/>
          </p:cNvSpPr>
          <p:nvPr>
            <p:ph type="body" idx="1"/>
          </p:nvPr>
        </p:nvSpPr>
        <p:spPr>
          <a:xfrm>
            <a:off x="906350" y="2336873"/>
            <a:ext cx="4472327" cy="693135"/>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4" name="Espaço reservado 3"/>
          <p:cNvSpPr>
            <a:spLocks noGrp="1"/>
          </p:cNvSpPr>
          <p:nvPr>
            <p:ph sz="half" idx="2"/>
          </p:nvPr>
        </p:nvSpPr>
        <p:spPr>
          <a:xfrm>
            <a:off x="680322" y="3030008"/>
            <a:ext cx="4698355"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texto 4"/>
          <p:cNvSpPr>
            <a:spLocks noGrp="1"/>
          </p:cNvSpPr>
          <p:nvPr>
            <p:ph type="body" sz="quarter" idx="3"/>
          </p:nvPr>
        </p:nvSpPr>
        <p:spPr>
          <a:xfrm>
            <a:off x="5820154" y="2336873"/>
            <a:ext cx="4474028" cy="692076"/>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6" name="Espaço reservado 5"/>
          <p:cNvSpPr>
            <a:spLocks noGrp="1"/>
          </p:cNvSpPr>
          <p:nvPr>
            <p:ph sz="quarter" idx="4"/>
          </p:nvPr>
        </p:nvSpPr>
        <p:spPr>
          <a:xfrm>
            <a:off x="5594123" y="3030008"/>
            <a:ext cx="4700059"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7" name="Espaço reservado de data 6"/>
          <p:cNvSpPr>
            <a:spLocks noGrp="1"/>
          </p:cNvSpPr>
          <p:nvPr>
            <p:ph type="dt" sz="half" idx="10"/>
          </p:nvPr>
        </p:nvSpPr>
        <p:spPr/>
        <p:txBody>
          <a:bodyPr/>
          <a:lstStyle/>
          <a:p>
            <a:fld id="{D82014A1-A632-4878-A0D3-F52BA7563730}" type="datetimeFigureOut">
              <a:rPr lang="pt-BR"/>
              <a:t>30/09/2013</a:t>
            </a:fld>
            <a:endParaRPr lang="pt-BR" dirty="0"/>
          </a:p>
        </p:txBody>
      </p:sp>
      <p:sp>
        <p:nvSpPr>
          <p:cNvPr id="8" name="Espaço reservado do rodapé 7"/>
          <p:cNvSpPr>
            <a:spLocks noGrp="1"/>
          </p:cNvSpPr>
          <p:nvPr>
            <p:ph type="ftr" sz="quarter" idx="11"/>
          </p:nvPr>
        </p:nvSpPr>
        <p:spPr/>
        <p:txBody>
          <a:bodyPr/>
          <a:lstStyle/>
          <a:p>
            <a:endParaRPr lang="pt-BR" dirty="0"/>
          </a:p>
        </p:txBody>
      </p:sp>
      <p:sp>
        <p:nvSpPr>
          <p:cNvPr id="9" name="Espaço reservado do número do slide 8"/>
          <p:cNvSpPr>
            <a:spLocks noGrp="1"/>
          </p:cNvSpPr>
          <p:nvPr>
            <p:ph type="sldNum" sz="quarter" idx="12"/>
          </p:nvPr>
        </p:nvSpPr>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tâ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pt-BR"/>
            </a:lvl1pPr>
          </a:lstStyle>
          <a:p>
            <a:r>
              <a:rPr lang="pt-BR" dirty="0"/>
              <a:t>Clique para editar o título mestre</a:t>
            </a:r>
          </a:p>
        </p:txBody>
      </p:sp>
      <p:sp>
        <p:nvSpPr>
          <p:cNvPr id="3" name="Espaço reservado para o texto vertical 2"/>
          <p:cNvSpPr>
            <a:spLocks noGrp="1"/>
          </p:cNvSpPr>
          <p:nvPr>
            <p:ph type="body" orient="vert" idx="1"/>
          </p:nvPr>
        </p:nvSpPr>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FA3F48C-C7C6-4055-9F49-3777875E72AE}" type="datetimeFigureOut">
              <a:t>30/09/2013</a:t>
            </a:fld>
            <a:endParaRPr lang="pt-BR"/>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8315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7" name="Retâ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tâ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a:lstStyle/>
          <a:p>
            <a:r>
              <a:rPr lang="pt-BR" dirty="0"/>
              <a:t>Clique para editar o título mestre</a:t>
            </a:r>
          </a:p>
        </p:txBody>
      </p:sp>
      <p:sp>
        <p:nvSpPr>
          <p:cNvPr id="3" name="Espaço reservado para o texto vertical 2"/>
          <p:cNvSpPr>
            <a:spLocks noGrp="1"/>
          </p:cNvSpPr>
          <p:nvPr>
            <p:ph type="body" orient="vert" idx="1"/>
          </p:nvPr>
        </p:nvSpPr>
        <p:spPr>
          <a:xfrm>
            <a:off x="680322" y="609597"/>
            <a:ext cx="8870004" cy="5326589"/>
          </a:xfrm>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a:xfrm>
            <a:off x="6807126" y="5936187"/>
            <a:ext cx="2743200" cy="365125"/>
          </a:xfrm>
        </p:spPr>
        <p:txBody>
          <a:bodyPr/>
          <a:lstStyle/>
          <a:p>
            <a:fld id="{6178E61D-D431-422C-9764-11DAFE33AB63}" type="datetimeFigureOut">
              <a:t>30/09/2013</a:t>
            </a:fld>
            <a:endParaRPr lang="pt-BR"/>
          </a:p>
        </p:txBody>
      </p:sp>
      <p:sp>
        <p:nvSpPr>
          <p:cNvPr id="5" name="Espaço reservado do rodapé 4"/>
          <p:cNvSpPr>
            <a:spLocks noGrp="1"/>
          </p:cNvSpPr>
          <p:nvPr>
            <p:ph type="ftr" sz="quarter" idx="11"/>
          </p:nvPr>
        </p:nvSpPr>
        <p:spPr>
          <a:xfrm>
            <a:off x="680321" y="5936188"/>
            <a:ext cx="6126805" cy="365125"/>
          </a:xfrm>
        </p:spPr>
        <p:txBody>
          <a:bodyPr/>
          <a:lstStyle/>
          <a:p>
            <a:endParaRPr lang="pt-BR"/>
          </a:p>
        </p:txBody>
      </p:sp>
      <p:sp>
        <p:nvSpPr>
          <p:cNvPr id="6" name="Espaço reservado do número do slide 5"/>
          <p:cNvSpPr>
            <a:spLocks noGrp="1"/>
          </p:cNvSpPr>
          <p:nvPr>
            <p:ph type="sldNum" sz="quarter" idx="12"/>
          </p:nvPr>
        </p:nvSpPr>
        <p:spPr>
          <a:xfrm>
            <a:off x="10097550" y="5398633"/>
            <a:ext cx="1154151" cy="1090789"/>
          </a:xfrm>
        </p:spPr>
        <p:txBody>
          <a:bodyPr anchor="t"/>
          <a:lstStyle>
            <a:lvl1pPr algn="ctr" latinLnBrk="0">
              <a:defRPr lang="pt-BR"/>
            </a:lvl1pPr>
          </a:lstStyle>
          <a:p>
            <a:fld id="{6D22F896-40B5-4ADD-8801-0D06FADFA095}" type="slidenum">
              <a:pPr/>
              <a:t>‹nº›</a:t>
            </a:fld>
            <a:endParaRPr lang="pt-BR"/>
          </a:p>
        </p:txBody>
      </p:sp>
    </p:spTree>
    <p:extLst>
      <p:ext uri="{BB962C8B-B14F-4D97-AF65-F5344CB8AC3E}">
        <p14:creationId xmlns:p14="http://schemas.microsoft.com/office/powerpoint/2010/main" val="380988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tâ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anchor="b">
            <a:noAutofit/>
          </a:bodyPr>
          <a:lstStyle>
            <a:lvl1pPr algn="r" latinLnBrk="0">
              <a:defRPr lang="pt-BR" sz="5400"/>
            </a:lvl1pPr>
          </a:lstStyle>
          <a:p>
            <a:r>
              <a:rPr lang="pt-BR" dirty="0"/>
              <a:t>Clique para editar o título mestre</a:t>
            </a:r>
          </a:p>
        </p:txBody>
      </p:sp>
      <p:sp>
        <p:nvSpPr>
          <p:cNvPr id="3" name="Subtítulo 2"/>
          <p:cNvSpPr>
            <a:spLocks noGrp="1"/>
          </p:cNvSpPr>
          <p:nvPr>
            <p:ph type="subTitle" idx="1"/>
          </p:nvPr>
        </p:nvSpPr>
        <p:spPr>
          <a:xfrm>
            <a:off x="680322" y="4394039"/>
            <a:ext cx="8144134" cy="1117687"/>
          </a:xfrm>
        </p:spPr>
        <p:txBody>
          <a:bodyPr>
            <a:normAutofit/>
          </a:bodyPr>
          <a:lstStyle>
            <a:lvl1pPr marL="0" indent="0" algn="r" latinLnBrk="0">
              <a:buNone/>
              <a:defRPr lang="pt-BR" sz="2000"/>
            </a:lvl1pPr>
            <a:lvl2pPr marL="457200" indent="0" algn="ctr" latinLnBrk="0">
              <a:buNone/>
              <a:defRPr lang="pt-BR" sz="2000"/>
            </a:lvl2pPr>
            <a:lvl3pPr marL="914400" indent="0" algn="ctr" latinLnBrk="0">
              <a:buNone/>
              <a:defRPr lang="pt-BR" sz="1800"/>
            </a:lvl3pPr>
            <a:lvl4pPr marL="1371600" indent="0" algn="ctr" latinLnBrk="0">
              <a:buNone/>
              <a:defRPr lang="pt-BR" sz="1600"/>
            </a:lvl4pPr>
            <a:lvl5pPr marL="1828800" indent="0" algn="ctr" latinLnBrk="0">
              <a:buNone/>
              <a:defRPr lang="pt-BR" sz="1600"/>
            </a:lvl5pPr>
            <a:lvl6pPr marL="2286000" indent="0" algn="ctr" latinLnBrk="0">
              <a:buNone/>
              <a:defRPr lang="pt-BR" sz="1600"/>
            </a:lvl6pPr>
            <a:lvl7pPr marL="2743200" indent="0" algn="ctr" latinLnBrk="0">
              <a:buNone/>
              <a:defRPr lang="pt-BR" sz="1600"/>
            </a:lvl7pPr>
            <a:lvl8pPr marL="3200400" indent="0" algn="ctr" latinLnBrk="0">
              <a:buNone/>
              <a:defRPr lang="pt-BR" sz="1600"/>
            </a:lvl8pPr>
            <a:lvl9pPr marL="3657600" indent="0" algn="ctr" latinLnBrk="0">
              <a:buNone/>
              <a:defRPr lang="pt-BR" sz="1600"/>
            </a:lvl9pPr>
          </a:lstStyle>
          <a:p>
            <a:r>
              <a:rPr lang="pt-BR" dirty="0"/>
              <a:t>Clique para editar o estilo do subtítulo mestre</a:t>
            </a:r>
          </a:p>
        </p:txBody>
      </p:sp>
      <p:sp>
        <p:nvSpPr>
          <p:cNvPr id="4" name="Espaço reservado de data 3"/>
          <p:cNvSpPr>
            <a:spLocks noGrp="1"/>
          </p:cNvSpPr>
          <p:nvPr>
            <p:ph type="dt" sz="half" idx="10"/>
          </p:nvPr>
        </p:nvSpPr>
        <p:spPr/>
        <p:txBody>
          <a:bodyPr/>
          <a:lstStyle/>
          <a:p>
            <a:fld id="{78ABE3C1-DBE1-495D-B57B-2849774B866A}" type="datetimeFigureOut">
              <a:t>30/09/2013</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a:xfrm>
            <a:off x="9255346" y="2750337"/>
            <a:ext cx="1171888" cy="1356442"/>
          </a:xfrm>
        </p:spPr>
        <p:txBody>
          <a:bodyPr/>
          <a:lstStyle/>
          <a:p>
            <a:fld id="{6D22F896-40B5-4ADD-8801-0D06FADFA095}" type="slidenum">
              <a:t>‹nº›</a:t>
            </a:fld>
            <a:endParaRPr lang="pt-BR" dirty="0"/>
          </a:p>
        </p:txBody>
      </p:sp>
    </p:spTree>
    <p:extLst>
      <p:ext uri="{BB962C8B-B14F-4D97-AF65-F5344CB8AC3E}">
        <p14:creationId xmlns:p14="http://schemas.microsoft.com/office/powerpoint/2010/main" val="358842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a:t>Clique para editar o título mestre</a:t>
            </a:r>
          </a:p>
        </p:txBody>
      </p:sp>
      <p:sp>
        <p:nvSpPr>
          <p:cNvPr id="3" name="Espaço reservado 2"/>
          <p:cNvSpPr>
            <a:spLocks noGrp="1"/>
          </p:cNvSpPr>
          <p:nvPr>
            <p:ph idx="1"/>
          </p:nvPr>
        </p:nvSpPr>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2DE42F4-6EEF-4EF7-8ED4-2208F0F89A08}" type="datetimeFigureOut">
              <a:t>30/09/2013</a:t>
            </a:fld>
            <a:endParaRPr lang="pt-BR"/>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105799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tâ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anchor="ctr">
            <a:normAutofit/>
          </a:bodyPr>
          <a:lstStyle>
            <a:lvl1pPr algn="r" latinLnBrk="0">
              <a:defRPr lang="pt-BR" sz="3600"/>
            </a:lvl1pPr>
          </a:lstStyle>
          <a:p>
            <a:r>
              <a:rPr lang="pt-BR"/>
              <a:t>Clique para editar o título mestre</a:t>
            </a:r>
          </a:p>
        </p:txBody>
      </p:sp>
      <p:sp>
        <p:nvSpPr>
          <p:cNvPr id="3" name="Espaço reservado para texto 2"/>
          <p:cNvSpPr>
            <a:spLocks noGrp="1"/>
          </p:cNvSpPr>
          <p:nvPr>
            <p:ph type="body" idx="1"/>
          </p:nvPr>
        </p:nvSpPr>
        <p:spPr>
          <a:xfrm>
            <a:off x="680322" y="4232171"/>
            <a:ext cx="9613860" cy="1704017"/>
          </a:xfrm>
        </p:spPr>
        <p:txBody>
          <a:bodyPr>
            <a:normAutofit/>
          </a:bodyPr>
          <a:lstStyle>
            <a:lvl1pPr marL="0" indent="0" algn="r" latinLnBrk="0">
              <a:buNone/>
              <a:defRPr lang="pt-BR" sz="2000">
                <a:solidFill>
                  <a:schemeClr val="tx1">
                    <a:tint val="75000"/>
                  </a:schemeClr>
                </a:solidFill>
              </a:defRPr>
            </a:lvl1pPr>
            <a:lvl2pPr marL="457200" indent="0" latinLnBrk="0">
              <a:buNone/>
              <a:defRPr lang="pt-BR" sz="2000">
                <a:solidFill>
                  <a:schemeClr val="tx1">
                    <a:tint val="75000"/>
                  </a:schemeClr>
                </a:solidFill>
              </a:defRPr>
            </a:lvl2pPr>
            <a:lvl3pPr marL="914400" indent="0" latinLnBrk="0">
              <a:buNone/>
              <a:defRPr lang="pt-BR" sz="1800">
                <a:solidFill>
                  <a:schemeClr val="tx1">
                    <a:tint val="75000"/>
                  </a:schemeClr>
                </a:solidFill>
              </a:defRPr>
            </a:lvl3pPr>
            <a:lvl4pPr marL="1371600" indent="0" latinLnBrk="0">
              <a:buNone/>
              <a:defRPr lang="pt-BR" sz="1600">
                <a:solidFill>
                  <a:schemeClr val="tx1">
                    <a:tint val="75000"/>
                  </a:schemeClr>
                </a:solidFill>
              </a:defRPr>
            </a:lvl4pPr>
            <a:lvl5pPr marL="1828800" indent="0" latinLnBrk="0">
              <a:buNone/>
              <a:defRPr lang="pt-BR" sz="1600">
                <a:solidFill>
                  <a:schemeClr val="tx1">
                    <a:tint val="75000"/>
                  </a:schemeClr>
                </a:solidFill>
              </a:defRPr>
            </a:lvl5pPr>
            <a:lvl6pPr marL="2286000" indent="0" latinLnBrk="0">
              <a:buNone/>
              <a:defRPr lang="pt-BR" sz="1600">
                <a:solidFill>
                  <a:schemeClr val="tx1">
                    <a:tint val="75000"/>
                  </a:schemeClr>
                </a:solidFill>
              </a:defRPr>
            </a:lvl6pPr>
            <a:lvl7pPr marL="2743200" indent="0" latinLnBrk="0">
              <a:buNone/>
              <a:defRPr lang="pt-BR" sz="1600">
                <a:solidFill>
                  <a:schemeClr val="tx1">
                    <a:tint val="75000"/>
                  </a:schemeClr>
                </a:solidFill>
              </a:defRPr>
            </a:lvl7pPr>
            <a:lvl8pPr marL="3200400" indent="0" latinLnBrk="0">
              <a:buNone/>
              <a:defRPr lang="pt-BR" sz="1600">
                <a:solidFill>
                  <a:schemeClr val="tx1">
                    <a:tint val="75000"/>
                  </a:schemeClr>
                </a:solidFill>
              </a:defRPr>
            </a:lvl8pPr>
            <a:lvl9pPr marL="3657600" indent="0" latinLnBrk="0">
              <a:buNone/>
              <a:defRPr lang="pt-BR" sz="1600">
                <a:solidFill>
                  <a:schemeClr val="tx1">
                    <a:tint val="75000"/>
                  </a:schemeClr>
                </a:solidFill>
              </a:defRPr>
            </a:lvl9pPr>
          </a:lstStyle>
          <a:p>
            <a:pPr lvl="0"/>
            <a:r>
              <a:rPr lang="pt-BR" dirty="0"/>
              <a:t>Clique para editar o texto mestre </a:t>
            </a:r>
          </a:p>
        </p:txBody>
      </p:sp>
      <p:sp>
        <p:nvSpPr>
          <p:cNvPr id="4" name="Espaço reservado de data 3"/>
          <p:cNvSpPr>
            <a:spLocks noGrp="1"/>
          </p:cNvSpPr>
          <p:nvPr>
            <p:ph type="dt" sz="half" idx="10"/>
          </p:nvPr>
        </p:nvSpPr>
        <p:spPr/>
        <p:txBody>
          <a:bodyPr/>
          <a:lstStyle/>
          <a:p>
            <a:fld id="{30578ACC-22D6-47C1-A373-4FD133E34F3C}" type="datetimeFigureOut">
              <a:t>30/09/2013</a:t>
            </a:fld>
            <a:endParaRPr lang="pt-BR"/>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a:xfrm>
            <a:off x="10729455" y="2869895"/>
            <a:ext cx="1154151" cy="1090789"/>
          </a:xfrm>
        </p:spPr>
        <p:txBody>
          <a:bodyPr/>
          <a:lstStyle/>
          <a:p>
            <a:fld id="{6D22F896-40B5-4ADD-8801-0D06FADFA095}" type="slidenum">
              <a:t>‹nº›</a:t>
            </a:fld>
            <a:endParaRPr lang="pt-BR"/>
          </a:p>
        </p:txBody>
      </p:sp>
    </p:spTree>
    <p:extLst>
      <p:ext uri="{BB962C8B-B14F-4D97-AF65-F5344CB8AC3E}">
        <p14:creationId xmlns:p14="http://schemas.microsoft.com/office/powerpoint/2010/main" val="25198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dirty="0"/>
              <a:t>Clique para editar o título mestre</a:t>
            </a:r>
          </a:p>
        </p:txBody>
      </p:sp>
      <p:sp>
        <p:nvSpPr>
          <p:cNvPr id="3" name="Espaço reservado 2"/>
          <p:cNvSpPr>
            <a:spLocks noGrp="1"/>
          </p:cNvSpPr>
          <p:nvPr>
            <p:ph sz="half" idx="1"/>
          </p:nvPr>
        </p:nvSpPr>
        <p:spPr>
          <a:xfrm>
            <a:off x="680320" y="2336873"/>
            <a:ext cx="46983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3"/>
          <p:cNvSpPr>
            <a:spLocks noGrp="1"/>
          </p:cNvSpPr>
          <p:nvPr>
            <p:ph sz="half" idx="2"/>
          </p:nvPr>
        </p:nvSpPr>
        <p:spPr>
          <a:xfrm>
            <a:off x="5594123" y="2336873"/>
            <a:ext cx="47000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de data 4"/>
          <p:cNvSpPr>
            <a:spLocks noGrp="1"/>
          </p:cNvSpPr>
          <p:nvPr>
            <p:ph type="dt" sz="half" idx="10"/>
          </p:nvPr>
        </p:nvSpPr>
        <p:spPr/>
        <p:txBody>
          <a:bodyPr/>
          <a:lstStyle/>
          <a:p>
            <a:fld id="{4E5A6C69-6797-4E8A-BF37-F2C3751466E9}"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40039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Imagem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m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tâ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â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a:lstStyle/>
          <a:p>
            <a:r>
              <a:rPr lang="pt-BR" dirty="0"/>
              <a:t>Clique para editar o título mestre</a:t>
            </a:r>
          </a:p>
        </p:txBody>
      </p:sp>
      <p:sp>
        <p:nvSpPr>
          <p:cNvPr id="3" name="Espaço reservado para texto 2"/>
          <p:cNvSpPr>
            <a:spLocks noGrp="1"/>
          </p:cNvSpPr>
          <p:nvPr>
            <p:ph type="body" idx="1"/>
          </p:nvPr>
        </p:nvSpPr>
        <p:spPr>
          <a:xfrm>
            <a:off x="906350" y="2336873"/>
            <a:ext cx="4472327" cy="693135"/>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4" name="Espaço reservado 3"/>
          <p:cNvSpPr>
            <a:spLocks noGrp="1"/>
          </p:cNvSpPr>
          <p:nvPr>
            <p:ph sz="half" idx="2"/>
          </p:nvPr>
        </p:nvSpPr>
        <p:spPr>
          <a:xfrm>
            <a:off x="680322" y="3030008"/>
            <a:ext cx="4698355"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texto 4"/>
          <p:cNvSpPr>
            <a:spLocks noGrp="1"/>
          </p:cNvSpPr>
          <p:nvPr>
            <p:ph type="body" sz="quarter" idx="3"/>
          </p:nvPr>
        </p:nvSpPr>
        <p:spPr>
          <a:xfrm>
            <a:off x="5820154" y="2336873"/>
            <a:ext cx="4474028" cy="692076"/>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6" name="Espaço reservado 5"/>
          <p:cNvSpPr>
            <a:spLocks noGrp="1"/>
          </p:cNvSpPr>
          <p:nvPr>
            <p:ph sz="quarter" idx="4"/>
          </p:nvPr>
        </p:nvSpPr>
        <p:spPr>
          <a:xfrm>
            <a:off x="5594123" y="3030008"/>
            <a:ext cx="4700059"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7" name="Espaço reservado de data 6"/>
          <p:cNvSpPr>
            <a:spLocks noGrp="1"/>
          </p:cNvSpPr>
          <p:nvPr>
            <p:ph type="dt" sz="half" idx="10"/>
          </p:nvPr>
        </p:nvSpPr>
        <p:spPr/>
        <p:txBody>
          <a:bodyPr/>
          <a:lstStyle/>
          <a:p>
            <a:fld id="{D82014A1-A632-4878-A0D3-F52BA7563730}" type="datetimeFigureOut">
              <a:t>30/09/2013</a:t>
            </a:fld>
            <a:endParaRPr lang="pt-BR"/>
          </a:p>
        </p:txBody>
      </p:sp>
      <p:sp>
        <p:nvSpPr>
          <p:cNvPr id="8" name="Espaço reservado do rodapé 7"/>
          <p:cNvSpPr>
            <a:spLocks noGrp="1"/>
          </p:cNvSpPr>
          <p:nvPr>
            <p:ph type="ftr" sz="quarter" idx="11"/>
          </p:nvPr>
        </p:nvSpPr>
        <p:spPr/>
        <p:txBody>
          <a:bodyPr/>
          <a:lstStyle/>
          <a:p>
            <a:endParaRPr lang="pt-BR"/>
          </a:p>
        </p:txBody>
      </p:sp>
      <p:sp>
        <p:nvSpPr>
          <p:cNvPr id="9" name="Espaço reservado do número do slide 8"/>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41292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Imagem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m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tâ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tâ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dirty="0"/>
              <a:t>Clique para editar o título mestre</a:t>
            </a:r>
          </a:p>
        </p:txBody>
      </p:sp>
      <p:sp>
        <p:nvSpPr>
          <p:cNvPr id="3" name="Espaço reservado de data 2"/>
          <p:cNvSpPr>
            <a:spLocks noGrp="1"/>
          </p:cNvSpPr>
          <p:nvPr>
            <p:ph type="dt" sz="half" idx="10"/>
          </p:nvPr>
        </p:nvSpPr>
        <p:spPr/>
        <p:txBody>
          <a:bodyPr/>
          <a:lstStyle/>
          <a:p>
            <a:fld id="{CE99F462-093F-4566-844B-4C71F2739DA5}" type="datetimeFigureOut">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280146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Imagem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tâ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Espaço reservado de data 1"/>
          <p:cNvSpPr>
            <a:spLocks noGrp="1"/>
          </p:cNvSpPr>
          <p:nvPr>
            <p:ph type="dt" sz="half" idx="10"/>
          </p:nvPr>
        </p:nvSpPr>
        <p:spPr/>
        <p:txBody>
          <a:bodyPr/>
          <a:lstStyle/>
          <a:p>
            <a:fld id="{3D24A7AC-904D-4781-85BA-7D10C17ED021}" type="datetimeFigureOut">
              <a:t>30/09/2013</a:t>
            </a:fld>
            <a:endParaRPr lang="pt-BR"/>
          </a:p>
        </p:txBody>
      </p:sp>
      <p:sp>
        <p:nvSpPr>
          <p:cNvPr id="3" name="Espaço reservado do rodapé 2"/>
          <p:cNvSpPr>
            <a:spLocks noGrp="1"/>
          </p:cNvSpPr>
          <p:nvPr>
            <p:ph type="ftr" sz="quarter" idx="11"/>
          </p:nvPr>
        </p:nvSpPr>
        <p:spPr/>
        <p:txBody>
          <a:bodyPr/>
          <a:lstStyle/>
          <a:p>
            <a:endParaRPr lang="pt-BR" dirty="0"/>
          </a:p>
        </p:txBody>
      </p:sp>
      <p:sp>
        <p:nvSpPr>
          <p:cNvPr id="4" name="Espaço reservado do número do slide 3"/>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300537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pt-BR" sz="3600"/>
            </a:lvl1pPr>
          </a:lstStyle>
          <a:p>
            <a:r>
              <a:rPr lang="pt-BR"/>
              <a:t>Clique para editar o título mestre</a:t>
            </a:r>
          </a:p>
        </p:txBody>
      </p:sp>
      <p:sp>
        <p:nvSpPr>
          <p:cNvPr id="3" name="Espaço reservado 2"/>
          <p:cNvSpPr>
            <a:spLocks noGrp="1"/>
          </p:cNvSpPr>
          <p:nvPr>
            <p:ph idx="1"/>
          </p:nvPr>
        </p:nvSpPr>
        <p:spPr>
          <a:xfrm>
            <a:off x="4685846" y="2336873"/>
            <a:ext cx="5608336" cy="3599313"/>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texto 3"/>
          <p:cNvSpPr>
            <a:spLocks noGrp="1"/>
          </p:cNvSpPr>
          <p:nvPr>
            <p:ph type="body" sz="half" idx="2"/>
          </p:nvPr>
        </p:nvSpPr>
        <p:spPr>
          <a:xfrm>
            <a:off x="680322" y="2336872"/>
            <a:ext cx="3790078" cy="3599317"/>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a:t>Clique para editar o texto mestre </a:t>
            </a:r>
          </a:p>
        </p:txBody>
      </p:sp>
      <p:sp>
        <p:nvSpPr>
          <p:cNvPr id="5" name="Espaço reservado de data 4"/>
          <p:cNvSpPr>
            <a:spLocks noGrp="1"/>
          </p:cNvSpPr>
          <p:nvPr>
            <p:ph type="dt" sz="half" idx="10"/>
          </p:nvPr>
        </p:nvSpPr>
        <p:spPr/>
        <p:txBody>
          <a:bodyPr/>
          <a:lstStyle/>
          <a:p>
            <a:fld id="{E331444B-B92B-4E27-8C94-BB93EAF5CB18}"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393333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Imagem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m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tâ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9" name="Retâ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p:txBody>
          <a:bodyPr/>
          <a:lstStyle/>
          <a:p>
            <a:r>
              <a:rPr lang="pt-BR" dirty="0"/>
              <a:t>Clique para editar o título mestre</a:t>
            </a:r>
          </a:p>
        </p:txBody>
      </p:sp>
      <p:sp>
        <p:nvSpPr>
          <p:cNvPr id="3" name="Espaço reservado de data 2"/>
          <p:cNvSpPr>
            <a:spLocks noGrp="1"/>
          </p:cNvSpPr>
          <p:nvPr>
            <p:ph type="dt" sz="half" idx="10"/>
          </p:nvPr>
        </p:nvSpPr>
        <p:spPr/>
        <p:txBody>
          <a:bodyPr/>
          <a:lstStyle/>
          <a:p>
            <a:fld id="{CE99F462-093F-4566-844B-4C71F2739DA5}" type="datetimeFigureOut">
              <a:rPr lang="pt-BR"/>
              <a:t>30/09/2013</a:t>
            </a:fld>
            <a:endParaRPr lang="pt-BR" dirty="0"/>
          </a:p>
        </p:txBody>
      </p:sp>
      <p:sp>
        <p:nvSpPr>
          <p:cNvPr id="4" name="Espaço reservado do rodapé 3"/>
          <p:cNvSpPr>
            <a:spLocks noGrp="1"/>
          </p:cNvSpPr>
          <p:nvPr>
            <p:ph type="ftr" sz="quarter" idx="11"/>
          </p:nvPr>
        </p:nvSpPr>
        <p:spPr/>
        <p:txBody>
          <a:bodyPr/>
          <a:lstStyle/>
          <a:p>
            <a:endParaRPr lang="pt-BR" dirty="0"/>
          </a:p>
        </p:txBody>
      </p:sp>
      <p:sp>
        <p:nvSpPr>
          <p:cNvPr id="5" name="Espaço reservado do número do slide 4"/>
          <p:cNvSpPr>
            <a:spLocks noGrp="1"/>
          </p:cNvSpPr>
          <p:nvPr>
            <p:ph type="sldNum" sz="quarter" idx="12"/>
          </p:nvPr>
        </p:nvSpPr>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anchor="ctr">
            <a:normAutofit/>
          </a:bodyPr>
          <a:lstStyle>
            <a:lvl1pPr latinLnBrk="0">
              <a:defRPr lang="pt-BR" sz="3600"/>
            </a:lvl1pPr>
          </a:lstStyle>
          <a:p>
            <a:r>
              <a:rPr lang="pt-BR"/>
              <a:t>Clique para editar o título mestre</a:t>
            </a:r>
          </a:p>
        </p:txBody>
      </p:sp>
      <p:sp>
        <p:nvSpPr>
          <p:cNvPr id="3" name="Espaço reservado de imagem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a:t>Clique no ícone para adicionar uma imagem</a:t>
            </a:r>
          </a:p>
        </p:txBody>
      </p:sp>
      <p:sp>
        <p:nvSpPr>
          <p:cNvPr id="4" name="Espaço reservado para texto 3"/>
          <p:cNvSpPr>
            <a:spLocks noGrp="1"/>
          </p:cNvSpPr>
          <p:nvPr>
            <p:ph type="body" sz="half" idx="2"/>
          </p:nvPr>
        </p:nvSpPr>
        <p:spPr>
          <a:xfrm>
            <a:off x="680323" y="2336873"/>
            <a:ext cx="3876256" cy="3599315"/>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a:t>Clique para editar o texto mestre </a:t>
            </a:r>
          </a:p>
        </p:txBody>
      </p:sp>
      <p:sp>
        <p:nvSpPr>
          <p:cNvPr id="5" name="Espaço reservado de data 4"/>
          <p:cNvSpPr>
            <a:spLocks noGrp="1"/>
          </p:cNvSpPr>
          <p:nvPr>
            <p:ph type="dt" sz="half" idx="10"/>
          </p:nvPr>
        </p:nvSpPr>
        <p:spPr/>
        <p:txBody>
          <a:bodyPr/>
          <a:lstStyle/>
          <a:p>
            <a:fld id="{363EFA5E-FA76-400D-B3DC-F0BA90E6D107}"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261206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Imagem panorâmica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4711616"/>
            <a:ext cx="9613859" cy="453051"/>
          </a:xfrm>
        </p:spPr>
        <p:txBody>
          <a:bodyPr anchor="b">
            <a:normAutofit/>
          </a:bodyPr>
          <a:lstStyle>
            <a:lvl1pPr latinLnBrk="0">
              <a:defRPr lang="pt-BR" sz="2400"/>
            </a:lvl1pPr>
          </a:lstStyle>
          <a:p>
            <a:r>
              <a:rPr lang="pt-BR" dirty="0"/>
              <a:t>Clique para editar o título mestre</a:t>
            </a:r>
          </a:p>
        </p:txBody>
      </p:sp>
      <p:sp>
        <p:nvSpPr>
          <p:cNvPr id="3" name="Espaço reservado de imagem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a:t>Clique no ícone para adicionar uma imagem</a:t>
            </a:r>
          </a:p>
        </p:txBody>
      </p:sp>
      <p:sp>
        <p:nvSpPr>
          <p:cNvPr id="4" name="Espaço reservado para texto 3"/>
          <p:cNvSpPr>
            <a:spLocks noGrp="1"/>
          </p:cNvSpPr>
          <p:nvPr>
            <p:ph type="body" sz="half" idx="2"/>
          </p:nvPr>
        </p:nvSpPr>
        <p:spPr>
          <a:xfrm>
            <a:off x="680319" y="5169583"/>
            <a:ext cx="9613862" cy="622971"/>
          </a:xfrm>
        </p:spPr>
        <p:txBody>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446C117F-5CCF-4837-BE5F-2B92066CAFAF}"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11309"/>
            <a:ext cx="1154151" cy="1090789"/>
          </a:xfrm>
        </p:spPr>
        <p:txBody>
          <a:bodyPr/>
          <a:lstStyle/>
          <a:p>
            <a:fld id="{6D22F896-40B5-4ADD-8801-0D06FADFA095}" type="slidenum">
              <a:t>‹nº›</a:t>
            </a:fld>
            <a:endParaRPr lang="pt-BR"/>
          </a:p>
        </p:txBody>
      </p:sp>
    </p:spTree>
    <p:extLst>
      <p:ext uri="{BB962C8B-B14F-4D97-AF65-F5344CB8AC3E}">
        <p14:creationId xmlns:p14="http://schemas.microsoft.com/office/powerpoint/2010/main" val="348060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anchor="ctr"/>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2" y="4711615"/>
            <a:ext cx="9613859" cy="1090789"/>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84EB90BD-B6CE-46B7-997F-7313B992CCDC}"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11615"/>
            <a:ext cx="1154151" cy="1090789"/>
          </a:xfrm>
        </p:spPr>
        <p:txBody>
          <a:bodyPr/>
          <a:lstStyle/>
          <a:p>
            <a:fld id="{6D22F896-40B5-4ADD-8801-0D06FADFA095}" type="slidenum">
              <a:t>‹nº›</a:t>
            </a:fld>
            <a:endParaRPr lang="pt-BR"/>
          </a:p>
        </p:txBody>
      </p:sp>
    </p:spTree>
    <p:extLst>
      <p:ext uri="{BB962C8B-B14F-4D97-AF65-F5344CB8AC3E}">
        <p14:creationId xmlns:p14="http://schemas.microsoft.com/office/powerpoint/2010/main" val="187452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otação com legenda">
    <p:spTree>
      <p:nvGrpSpPr>
        <p:cNvPr id="1" name=""/>
        <p:cNvGrpSpPr/>
        <p:nvPr/>
      </p:nvGrpSpPr>
      <p:grpSpPr>
        <a:xfrm>
          <a:off x="0" y="0"/>
          <a:ext cx="0" cy="0"/>
          <a:chOff x="0" y="0"/>
          <a:chExt cx="0" cy="0"/>
        </a:xfrm>
      </p:grpSpPr>
      <p:pic>
        <p:nvPicPr>
          <p:cNvPr id="11" name="Imagem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m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tâ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tâ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anchor="ctr"/>
          <a:lstStyle>
            <a:lvl1pPr latinLnBrk="0">
              <a:defRPr lang="pt-BR" sz="3200"/>
            </a:lvl1pPr>
          </a:lstStyle>
          <a:p>
            <a:r>
              <a:rPr lang="pt-BR" dirty="0"/>
              <a:t>Clique para editar o título mestre</a:t>
            </a:r>
          </a:p>
        </p:txBody>
      </p:sp>
      <p:sp>
        <p:nvSpPr>
          <p:cNvPr id="12" name="Espaço reservado para texto 3"/>
          <p:cNvSpPr>
            <a:spLocks noGrp="1"/>
          </p:cNvSpPr>
          <p:nvPr>
            <p:ph type="body" sz="half" idx="13"/>
          </p:nvPr>
        </p:nvSpPr>
        <p:spPr>
          <a:xfrm>
            <a:off x="1402288" y="3653379"/>
            <a:ext cx="8156579" cy="548968"/>
          </a:xfrm>
        </p:spPr>
        <p:txBody>
          <a:bodyPr anchor="t">
            <a:normAutofit/>
          </a:bodyPr>
          <a:lstStyle>
            <a:lvl1pPr marL="0" indent="0" latinLnBrk="0">
              <a:buNone/>
              <a:defRPr lang="pt-BR" sz="14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4" name="Espaço reservado para texto 3"/>
          <p:cNvSpPr>
            <a:spLocks noGrp="1"/>
          </p:cNvSpPr>
          <p:nvPr>
            <p:ph type="body" sz="half" idx="2"/>
          </p:nvPr>
        </p:nvSpPr>
        <p:spPr>
          <a:xfrm>
            <a:off x="680322" y="4711615"/>
            <a:ext cx="9613859" cy="1090789"/>
          </a:xfrm>
        </p:spPr>
        <p:txBody>
          <a:bodyPr anchor="ctr">
            <a:normAutofit/>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CDB9D11F-B188-461D-B23F-39381795C052}"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t>‹nº›</a:t>
            </a:fld>
            <a:endParaRPr lang="pt-BR"/>
          </a:p>
        </p:txBody>
      </p:sp>
      <p:sp>
        <p:nvSpPr>
          <p:cNvPr id="16" name="Caixa de texto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r>
              <a:rPr lang="pt-BR" sz="7200">
                <a:solidFill>
                  <a:schemeClr val="tx1"/>
                </a:solidFill>
                <a:effectLst/>
              </a:rPr>
              <a:t>“</a:t>
            </a:r>
          </a:p>
        </p:txBody>
      </p:sp>
      <p:sp>
        <p:nvSpPr>
          <p:cNvPr id="17" name="Caixa de texto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lgn="r"/>
            <a:r>
              <a:rPr lang="pt-BR" sz="7200">
                <a:solidFill>
                  <a:schemeClr val="tx1"/>
                </a:solidFill>
                <a:effectLst/>
              </a:rPr>
              <a:t>”</a:t>
            </a:r>
          </a:p>
        </p:txBody>
      </p:sp>
    </p:spTree>
    <p:extLst>
      <p:ext uri="{BB962C8B-B14F-4D97-AF65-F5344CB8AC3E}">
        <p14:creationId xmlns:p14="http://schemas.microsoft.com/office/powerpoint/2010/main" val="189702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Cartão de identificação">
    <p:spTree>
      <p:nvGrpSpPr>
        <p:cNvPr id="1" name=""/>
        <p:cNvGrpSpPr/>
        <p:nvPr/>
      </p:nvGrpSpPr>
      <p:grpSpPr>
        <a:xfrm>
          <a:off x="0" y="0"/>
          <a:ext cx="0" cy="0"/>
          <a:chOff x="0" y="0"/>
          <a:chExt cx="0" cy="0"/>
        </a:xfrm>
      </p:grpSpPr>
      <p:pic>
        <p:nvPicPr>
          <p:cNvPr id="9" name="Imagem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m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tâ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tâ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anchor="b"/>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0" y="5300149"/>
            <a:ext cx="9613862" cy="502255"/>
          </a:xfrm>
        </p:spPr>
        <p:txBody>
          <a:bodyPr anchor="t"/>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52E6D8D9-55A2-4063-B0F3-121F44549695}" type="datetimeFigureOut">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t>‹nº›</a:t>
            </a:fld>
            <a:endParaRPr lang="pt-BR"/>
          </a:p>
        </p:txBody>
      </p:sp>
    </p:spTree>
    <p:extLst>
      <p:ext uri="{BB962C8B-B14F-4D97-AF65-F5344CB8AC3E}">
        <p14:creationId xmlns:p14="http://schemas.microsoft.com/office/powerpoint/2010/main" val="136864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Imagem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m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tâ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tâ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a:lstStyle/>
          <a:p>
            <a:r>
              <a:rPr lang="pt-BR" dirty="0"/>
              <a:t>Clique para editar o título mestre</a:t>
            </a:r>
          </a:p>
        </p:txBody>
      </p:sp>
      <p:sp>
        <p:nvSpPr>
          <p:cNvPr id="7" name="Espaço reservado para texto 2"/>
          <p:cNvSpPr>
            <a:spLocks noGrp="1"/>
          </p:cNvSpPr>
          <p:nvPr>
            <p:ph type="body" idx="1"/>
          </p:nvPr>
        </p:nvSpPr>
        <p:spPr>
          <a:xfrm>
            <a:off x="660946" y="2336873"/>
            <a:ext cx="3070034"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8" name="Espaço reservado para texto 3"/>
          <p:cNvSpPr>
            <a:spLocks noGrp="1"/>
          </p:cNvSpPr>
          <p:nvPr>
            <p:ph type="body" sz="half" idx="15"/>
          </p:nvPr>
        </p:nvSpPr>
        <p:spPr>
          <a:xfrm>
            <a:off x="680322" y="3022673"/>
            <a:ext cx="3049702"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9" name="Espaço reservado para texto 4"/>
          <p:cNvSpPr>
            <a:spLocks noGrp="1"/>
          </p:cNvSpPr>
          <p:nvPr>
            <p:ph type="body" sz="quarter" idx="3"/>
          </p:nvPr>
        </p:nvSpPr>
        <p:spPr>
          <a:xfrm>
            <a:off x="3956025" y="233687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10" name="Espaço reservado para texto 3"/>
          <p:cNvSpPr>
            <a:spLocks noGrp="1"/>
          </p:cNvSpPr>
          <p:nvPr>
            <p:ph type="body" sz="half" idx="16"/>
          </p:nvPr>
        </p:nvSpPr>
        <p:spPr>
          <a:xfrm>
            <a:off x="3945470" y="3022673"/>
            <a:ext cx="3063240"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11" name="Espaço reservado para texto 4"/>
          <p:cNvSpPr>
            <a:spLocks noGrp="1"/>
          </p:cNvSpPr>
          <p:nvPr>
            <p:ph type="body" sz="quarter" idx="13"/>
          </p:nvPr>
        </p:nvSpPr>
        <p:spPr>
          <a:xfrm>
            <a:off x="7224156" y="2336873"/>
            <a:ext cx="307002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12" name="Espaço reservado para texto 3"/>
          <p:cNvSpPr>
            <a:spLocks noGrp="1"/>
          </p:cNvSpPr>
          <p:nvPr>
            <p:ph type="body" sz="half" idx="17"/>
          </p:nvPr>
        </p:nvSpPr>
        <p:spPr>
          <a:xfrm>
            <a:off x="7224156" y="3022673"/>
            <a:ext cx="3070025"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3" name="Espaço reservado de data 2"/>
          <p:cNvSpPr>
            <a:spLocks noGrp="1"/>
          </p:cNvSpPr>
          <p:nvPr>
            <p:ph type="dt" sz="half" idx="10"/>
          </p:nvPr>
        </p:nvSpPr>
        <p:spPr/>
        <p:txBody>
          <a:bodyPr/>
          <a:lstStyle/>
          <a:p>
            <a:fld id="{D4B24536-994D-4021-A283-9F449C0DB509}" type="datetimeFigureOut">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14351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Coluna com 3 imagens">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a:lstStyle/>
          <a:p>
            <a:r>
              <a:rPr lang="pt-BR" dirty="0"/>
              <a:t>Clique para editar o título mestre</a:t>
            </a:r>
          </a:p>
        </p:txBody>
      </p:sp>
      <p:sp>
        <p:nvSpPr>
          <p:cNvPr id="19" name="Espaço reservado para texto 2"/>
          <p:cNvSpPr>
            <a:spLocks noGrp="1"/>
          </p:cNvSpPr>
          <p:nvPr>
            <p:ph type="body" idx="1"/>
          </p:nvPr>
        </p:nvSpPr>
        <p:spPr>
          <a:xfrm>
            <a:off x="680318" y="4297503"/>
            <a:ext cx="30497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0" name="Espaço reservado de imagem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1" name="Espaço reservado para texto 3"/>
          <p:cNvSpPr>
            <a:spLocks noGrp="1"/>
          </p:cNvSpPr>
          <p:nvPr>
            <p:ph type="body" sz="half" idx="18"/>
          </p:nvPr>
        </p:nvSpPr>
        <p:spPr>
          <a:xfrm>
            <a:off x="680318" y="4873765"/>
            <a:ext cx="3049705"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22" name="Espaço reservado para texto 4"/>
          <p:cNvSpPr>
            <a:spLocks noGrp="1"/>
          </p:cNvSpPr>
          <p:nvPr>
            <p:ph type="body" sz="quarter" idx="3"/>
          </p:nvPr>
        </p:nvSpPr>
        <p:spPr>
          <a:xfrm>
            <a:off x="3945471" y="429750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3" name="Espaço reservado de imagem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4" name="Espaço reservado para texto 3"/>
          <p:cNvSpPr>
            <a:spLocks noGrp="1"/>
          </p:cNvSpPr>
          <p:nvPr>
            <p:ph type="body" sz="half" idx="19"/>
          </p:nvPr>
        </p:nvSpPr>
        <p:spPr>
          <a:xfrm>
            <a:off x="3944117" y="4873764"/>
            <a:ext cx="3067297"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25" name="Espaço reservado para texto 4"/>
          <p:cNvSpPr>
            <a:spLocks noGrp="1"/>
          </p:cNvSpPr>
          <p:nvPr>
            <p:ph type="body" sz="quarter" idx="13"/>
          </p:nvPr>
        </p:nvSpPr>
        <p:spPr>
          <a:xfrm>
            <a:off x="7230678" y="4297503"/>
            <a:ext cx="30635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26" name="Espaço reservado de imagem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a:t>Clique no ícone para adicionar uma imagem</a:t>
            </a:r>
          </a:p>
        </p:txBody>
      </p:sp>
      <p:sp>
        <p:nvSpPr>
          <p:cNvPr id="27" name="Espaço reservado para texto 3"/>
          <p:cNvSpPr>
            <a:spLocks noGrp="1"/>
          </p:cNvSpPr>
          <p:nvPr>
            <p:ph type="body" sz="half" idx="20"/>
          </p:nvPr>
        </p:nvSpPr>
        <p:spPr>
          <a:xfrm>
            <a:off x="7230553" y="4873762"/>
            <a:ext cx="3067563"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3" name="Espaço reservado de data 2"/>
          <p:cNvSpPr>
            <a:spLocks noGrp="1"/>
          </p:cNvSpPr>
          <p:nvPr>
            <p:ph type="dt" sz="half" idx="10"/>
          </p:nvPr>
        </p:nvSpPr>
        <p:spPr/>
        <p:txBody>
          <a:bodyPr/>
          <a:lstStyle/>
          <a:p>
            <a:fld id="{3CBBBB78-C96F-47B7-AB17-D852CA960AC9}" type="datetimeFigureOut">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359172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tâ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pt-BR"/>
            </a:lvl1pPr>
          </a:lstStyle>
          <a:p>
            <a:r>
              <a:rPr lang="pt-BR" dirty="0"/>
              <a:t>Clique para editar o título mestre</a:t>
            </a:r>
          </a:p>
        </p:txBody>
      </p:sp>
      <p:sp>
        <p:nvSpPr>
          <p:cNvPr id="3" name="Espaço reservado para o texto vertical 2"/>
          <p:cNvSpPr>
            <a:spLocks noGrp="1"/>
          </p:cNvSpPr>
          <p:nvPr>
            <p:ph type="body" orient="vert" idx="1"/>
          </p:nvPr>
        </p:nvSpPr>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FA3F48C-C7C6-4055-9F49-3777875E72AE}" type="datetimeFigureOut">
              <a:t>30/09/2013</a:t>
            </a:fld>
            <a:endParaRPr lang="pt-BR" dirty="0"/>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p:txBody>
          <a:bodyPr/>
          <a:lstStyle/>
          <a:p>
            <a:fld id="{6D22F896-40B5-4ADD-8801-0D06FADFA095}" type="slidenum">
              <a:t>‹nº›</a:t>
            </a:fld>
            <a:endParaRPr lang="pt-BR"/>
          </a:p>
        </p:txBody>
      </p:sp>
    </p:spTree>
    <p:extLst>
      <p:ext uri="{BB962C8B-B14F-4D97-AF65-F5344CB8AC3E}">
        <p14:creationId xmlns:p14="http://schemas.microsoft.com/office/powerpoint/2010/main" val="264990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7" name="Retâ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tâ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a:lstStyle/>
          <a:p>
            <a:r>
              <a:rPr lang="pt-BR" dirty="0"/>
              <a:t>Clique para editar o título mestre</a:t>
            </a:r>
          </a:p>
        </p:txBody>
      </p:sp>
      <p:sp>
        <p:nvSpPr>
          <p:cNvPr id="3" name="Espaço reservado para o texto vertical 2"/>
          <p:cNvSpPr>
            <a:spLocks noGrp="1"/>
          </p:cNvSpPr>
          <p:nvPr>
            <p:ph type="body" orient="vert" idx="1"/>
          </p:nvPr>
        </p:nvSpPr>
        <p:spPr>
          <a:xfrm>
            <a:off x="680322" y="609597"/>
            <a:ext cx="8870004" cy="5326589"/>
          </a:xfrm>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a:xfrm>
            <a:off x="6807126" y="5936187"/>
            <a:ext cx="2743200" cy="365125"/>
          </a:xfrm>
        </p:spPr>
        <p:txBody>
          <a:bodyPr/>
          <a:lstStyle/>
          <a:p>
            <a:fld id="{6178E61D-D431-422C-9764-11DAFE33AB63}" type="datetimeFigureOut">
              <a:t>30/09/2013</a:t>
            </a:fld>
            <a:endParaRPr lang="pt-BR"/>
          </a:p>
        </p:txBody>
      </p:sp>
      <p:sp>
        <p:nvSpPr>
          <p:cNvPr id="5" name="Espaço reservado do rodapé 4"/>
          <p:cNvSpPr>
            <a:spLocks noGrp="1"/>
          </p:cNvSpPr>
          <p:nvPr>
            <p:ph type="ftr" sz="quarter" idx="11"/>
          </p:nvPr>
        </p:nvSpPr>
        <p:spPr>
          <a:xfrm>
            <a:off x="680321" y="5936188"/>
            <a:ext cx="6126805" cy="365125"/>
          </a:xfrm>
        </p:spPr>
        <p:txBody>
          <a:bodyPr/>
          <a:lstStyle/>
          <a:p>
            <a:endParaRPr lang="pt-BR"/>
          </a:p>
        </p:txBody>
      </p:sp>
      <p:sp>
        <p:nvSpPr>
          <p:cNvPr id="6" name="Espaço reservado do número do slide 5"/>
          <p:cNvSpPr>
            <a:spLocks noGrp="1"/>
          </p:cNvSpPr>
          <p:nvPr>
            <p:ph type="sldNum" sz="quarter" idx="12"/>
          </p:nvPr>
        </p:nvSpPr>
        <p:spPr>
          <a:xfrm>
            <a:off x="10097550" y="5398633"/>
            <a:ext cx="1154151" cy="1090789"/>
          </a:xfrm>
        </p:spPr>
        <p:txBody>
          <a:bodyPr anchor="t"/>
          <a:lstStyle>
            <a:lvl1pPr algn="ctr" latinLnBrk="0">
              <a:defRPr lang="pt-BR"/>
            </a:lvl1pPr>
          </a:lstStyle>
          <a:p>
            <a:fld id="{6D22F896-40B5-4ADD-8801-0D06FADFA095}" type="slidenum">
              <a:pPr/>
              <a:t>‹nº›</a:t>
            </a:fld>
            <a:endParaRPr lang="pt-BR"/>
          </a:p>
        </p:txBody>
      </p:sp>
    </p:spTree>
    <p:extLst>
      <p:ext uri="{BB962C8B-B14F-4D97-AF65-F5344CB8AC3E}">
        <p14:creationId xmlns:p14="http://schemas.microsoft.com/office/powerpoint/2010/main" val="234454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Imagem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tâ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Espaço reservado de data 1"/>
          <p:cNvSpPr>
            <a:spLocks noGrp="1"/>
          </p:cNvSpPr>
          <p:nvPr>
            <p:ph type="dt" sz="half" idx="10"/>
          </p:nvPr>
        </p:nvSpPr>
        <p:spPr/>
        <p:txBody>
          <a:bodyPr/>
          <a:lstStyle/>
          <a:p>
            <a:fld id="{3D24A7AC-904D-4781-85BA-7D10C17ED021}" type="datetimeFigureOut">
              <a:rPr lang="pt-BR"/>
              <a:t>30/09/2013</a:t>
            </a:fld>
            <a:endParaRPr lang="pt-BR" dirty="0"/>
          </a:p>
        </p:txBody>
      </p:sp>
      <p:sp>
        <p:nvSpPr>
          <p:cNvPr id="3" name="Espaço reservado do rodapé 2"/>
          <p:cNvSpPr>
            <a:spLocks noGrp="1"/>
          </p:cNvSpPr>
          <p:nvPr>
            <p:ph type="ftr" sz="quarter" idx="11"/>
          </p:nvPr>
        </p:nvSpPr>
        <p:spPr/>
        <p:txBody>
          <a:bodyPr/>
          <a:lstStyle/>
          <a:p>
            <a:endParaRPr lang="pt-BR" dirty="0"/>
          </a:p>
        </p:txBody>
      </p:sp>
      <p:sp>
        <p:nvSpPr>
          <p:cNvPr id="4" name="Espaço reservado do número do slide 3"/>
          <p:cNvSpPr>
            <a:spLocks noGrp="1"/>
          </p:cNvSpPr>
          <p:nvPr>
            <p:ph type="sldNum" sz="quarter" idx="12"/>
          </p:nvPr>
        </p:nvSpPr>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21" y="753227"/>
            <a:ext cx="9613859" cy="1080940"/>
          </a:xfrm>
        </p:spPr>
        <p:txBody>
          <a:bodyPr anchor="ctr">
            <a:normAutofit/>
          </a:bodyPr>
          <a:lstStyle>
            <a:lvl1pPr latinLnBrk="0">
              <a:defRPr lang="pt-BR" sz="3600"/>
            </a:lvl1pPr>
          </a:lstStyle>
          <a:p>
            <a:r>
              <a:rPr lang="pt-BR" dirty="0"/>
              <a:t>Clique para editar o título mestre</a:t>
            </a:r>
          </a:p>
        </p:txBody>
      </p:sp>
      <p:sp>
        <p:nvSpPr>
          <p:cNvPr id="3" name="Espaço reservado 2"/>
          <p:cNvSpPr>
            <a:spLocks noGrp="1"/>
          </p:cNvSpPr>
          <p:nvPr>
            <p:ph idx="1"/>
          </p:nvPr>
        </p:nvSpPr>
        <p:spPr>
          <a:xfrm>
            <a:off x="4685846" y="2336873"/>
            <a:ext cx="5608336" cy="3599313"/>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texto 3"/>
          <p:cNvSpPr>
            <a:spLocks noGrp="1"/>
          </p:cNvSpPr>
          <p:nvPr>
            <p:ph type="body" sz="half" idx="2"/>
          </p:nvPr>
        </p:nvSpPr>
        <p:spPr>
          <a:xfrm>
            <a:off x="680322" y="2336872"/>
            <a:ext cx="3790078" cy="3599317"/>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E331444B-B92B-4E27-8C94-BB93EAF5CB18}" type="datetimeFigureOut">
              <a:rPr lang="pt-BR"/>
              <a:t>30/09/2013</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23" y="753228"/>
            <a:ext cx="9613857" cy="1080938"/>
          </a:xfrm>
        </p:spPr>
        <p:txBody>
          <a:bodyPr anchor="ctr">
            <a:normAutofit/>
          </a:bodyPr>
          <a:lstStyle>
            <a:lvl1pPr latinLnBrk="0">
              <a:defRPr lang="pt-BR" sz="3600"/>
            </a:lvl1pPr>
          </a:lstStyle>
          <a:p>
            <a:r>
              <a:rPr lang="pt-BR" dirty="0"/>
              <a:t>Clique para editar o título mestre</a:t>
            </a:r>
          </a:p>
        </p:txBody>
      </p:sp>
      <p:sp>
        <p:nvSpPr>
          <p:cNvPr id="3" name="Espaço reservado de imagem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dirty="0"/>
              <a:t>Clique no ícone para adicionar uma imagem</a:t>
            </a:r>
          </a:p>
        </p:txBody>
      </p:sp>
      <p:sp>
        <p:nvSpPr>
          <p:cNvPr id="4" name="Espaço reservado para texto 3"/>
          <p:cNvSpPr>
            <a:spLocks noGrp="1"/>
          </p:cNvSpPr>
          <p:nvPr>
            <p:ph type="body" sz="half" idx="2"/>
          </p:nvPr>
        </p:nvSpPr>
        <p:spPr>
          <a:xfrm>
            <a:off x="680323" y="2336873"/>
            <a:ext cx="3876256" cy="3599315"/>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363EFA5E-FA76-400D-B3DC-F0BA90E6D107}" type="datetimeFigureOut">
              <a:rPr lang="pt-BR"/>
              <a:t>30/09/2013</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p:txBody>
          <a:bodyPr/>
          <a:lstStyle/>
          <a:p>
            <a:fld id="{6D22F896-40B5-4ADD-8801-0D06FADFA095}" type="slidenum">
              <a:rPr lang="pt-BR" smtClean="0"/>
              <a:t>‹nº›</a:t>
            </a:fld>
            <a:endParaRPr lang="pt-B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1.pn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image" Target="../media/image1.png"/><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m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Espaço reservado do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t-BR" dirty="0"/>
              <a:t>Clique para editar o texto mestre </a:t>
            </a:r>
          </a:p>
          <a:p>
            <a:pPr lvl="1"/>
            <a:r>
              <a:rPr lang="pt-BR" dirty="0"/>
              <a:t>Segundo nível</a:t>
            </a:r>
          </a:p>
          <a:p>
            <a:pPr lvl="2"/>
            <a:r>
              <a:rPr lang="pt-BR" dirty="0"/>
              <a:t>Terceiro </a:t>
            </a:r>
            <a:r>
              <a:rPr lang="pt-BR" dirty="0" smtClean="0"/>
              <a:t>nível</a:t>
            </a:r>
            <a:endParaRPr lang="pt-BR" dirty="0"/>
          </a:p>
          <a:p>
            <a:pPr lvl="3"/>
            <a:r>
              <a:rPr lang="pt-BR" dirty="0"/>
              <a:t>Quarto nível</a:t>
            </a:r>
          </a:p>
          <a:p>
            <a:pPr lvl="4"/>
            <a:r>
              <a:rPr lang="pt-BR" dirty="0"/>
              <a:t>Quinto nível</a:t>
            </a:r>
          </a:p>
        </p:txBody>
      </p:sp>
      <p:sp>
        <p:nvSpPr>
          <p:cNvPr id="4" name="Espaço reservado de dat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pt-BR" sz="1050">
                <a:solidFill>
                  <a:schemeClr val="tx1">
                    <a:tint val="75000"/>
                  </a:schemeClr>
                </a:solidFill>
              </a:defRPr>
            </a:lvl1pPr>
          </a:lstStyle>
          <a:p>
            <a:fld id="{9D6E9DEC-419B-4CC5-A080-3B06BD5A8291}" type="datetimeFigureOut">
              <a:rPr lang="pt-BR"/>
              <a:t>30/09/2013</a:t>
            </a:fld>
            <a:endParaRPr lang="pt-BR" dirty="0"/>
          </a:p>
        </p:txBody>
      </p:sp>
      <p:sp>
        <p:nvSpPr>
          <p:cNvPr id="5" name="Espaço reservado do rodapé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pt-BR" sz="1050">
                <a:solidFill>
                  <a:schemeClr val="tx1">
                    <a:tint val="75000"/>
                  </a:schemeClr>
                </a:solidFill>
              </a:defRPr>
            </a:lvl1pPr>
          </a:lstStyle>
          <a:p>
            <a:endParaRPr lang="pt-BR" dirty="0"/>
          </a:p>
        </p:txBody>
      </p:sp>
      <p:sp>
        <p:nvSpPr>
          <p:cNvPr id="6" name="Espaço reservado do número do slid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pt-BR" sz="3600">
                <a:solidFill>
                  <a:schemeClr val="tx1">
                    <a:tint val="75000"/>
                  </a:schemeClr>
                </a:solidFill>
              </a:defRPr>
            </a:lvl1pPr>
          </a:lstStyle>
          <a:p>
            <a:fld id="{6D22F896-40B5-4ADD-8801-0D06FADFA095}" type="slidenum">
              <a:rPr lang="pt-BR" smtClean="0"/>
              <a:pPr/>
              <a:t>‹nº›</a:t>
            </a:fld>
            <a:endParaRPr lang="pt-BR"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pt-B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pt-B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pt-B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pt-B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9pPr>
    </p:bodyStyle>
    <p:otherStyle>
      <a:defPPr>
        <a:defRPr lang="pt-BR"/>
      </a:defPPr>
      <a:lvl1pPr marL="0" algn="l" defTabSz="914400" rtl="0" eaLnBrk="1" latinLnBrk="0" hangingPunct="1">
        <a:defRPr lang="pt-BR" sz="1800" kern="1200">
          <a:solidFill>
            <a:schemeClr val="tx1"/>
          </a:solidFill>
          <a:latin typeface="+mn-lt"/>
          <a:ea typeface="+mn-ea"/>
          <a:cs typeface="+mn-cs"/>
        </a:defRPr>
      </a:lvl1pPr>
      <a:lvl2pPr marL="457200" algn="l" defTabSz="914400" rtl="0" eaLnBrk="1" latinLnBrk="0" hangingPunct="1">
        <a:defRPr lang="pt-BR" sz="1800" kern="1200">
          <a:solidFill>
            <a:schemeClr val="tx1"/>
          </a:solidFill>
          <a:latin typeface="+mn-lt"/>
          <a:ea typeface="+mn-ea"/>
          <a:cs typeface="+mn-cs"/>
        </a:defRPr>
      </a:lvl2pPr>
      <a:lvl3pPr marL="914400" algn="l" defTabSz="914400" rtl="0" eaLnBrk="1" latinLnBrk="0" hangingPunct="1">
        <a:defRPr lang="pt-BR" sz="1800" kern="1200">
          <a:solidFill>
            <a:schemeClr val="tx1"/>
          </a:solidFill>
          <a:latin typeface="+mn-lt"/>
          <a:ea typeface="+mn-ea"/>
          <a:cs typeface="+mn-cs"/>
        </a:defRPr>
      </a:lvl3pPr>
      <a:lvl4pPr marL="1371600" algn="l" defTabSz="914400" rtl="0" eaLnBrk="1" latinLnBrk="0" hangingPunct="1">
        <a:defRPr lang="pt-BR" sz="1800" kern="1200">
          <a:solidFill>
            <a:schemeClr val="tx1"/>
          </a:solidFill>
          <a:latin typeface="+mn-lt"/>
          <a:ea typeface="+mn-ea"/>
          <a:cs typeface="+mn-cs"/>
        </a:defRPr>
      </a:lvl4pPr>
      <a:lvl5pPr marL="1828800" algn="l" defTabSz="914400" rtl="0" eaLnBrk="1" latinLnBrk="0" hangingPunct="1">
        <a:defRPr lang="pt-BR" sz="1800" kern="1200">
          <a:solidFill>
            <a:schemeClr val="tx1"/>
          </a:solidFill>
          <a:latin typeface="+mn-lt"/>
          <a:ea typeface="+mn-ea"/>
          <a:cs typeface="+mn-cs"/>
        </a:defRPr>
      </a:lvl5pPr>
      <a:lvl6pPr marL="2286000" algn="l" defTabSz="914400" rtl="0" eaLnBrk="1" latinLnBrk="0" hangingPunct="1">
        <a:defRPr lang="pt-BR" sz="1800" kern="1200">
          <a:solidFill>
            <a:schemeClr val="tx1"/>
          </a:solidFill>
          <a:latin typeface="+mn-lt"/>
          <a:ea typeface="+mn-ea"/>
          <a:cs typeface="+mn-cs"/>
        </a:defRPr>
      </a:lvl6pPr>
      <a:lvl7pPr marL="2743200" algn="l" defTabSz="914400" rtl="0" eaLnBrk="1" latinLnBrk="0" hangingPunct="1">
        <a:defRPr lang="pt-BR" sz="1800" kern="1200">
          <a:solidFill>
            <a:schemeClr val="tx1"/>
          </a:solidFill>
          <a:latin typeface="+mn-lt"/>
          <a:ea typeface="+mn-ea"/>
          <a:cs typeface="+mn-cs"/>
        </a:defRPr>
      </a:lvl7pPr>
      <a:lvl8pPr marL="3200400" algn="l" defTabSz="914400" rtl="0" eaLnBrk="1" latinLnBrk="0" hangingPunct="1">
        <a:defRPr lang="pt-BR" sz="1800" kern="1200">
          <a:solidFill>
            <a:schemeClr val="tx1"/>
          </a:solidFill>
          <a:latin typeface="+mn-lt"/>
          <a:ea typeface="+mn-ea"/>
          <a:cs typeface="+mn-cs"/>
        </a:defRPr>
      </a:lvl8pPr>
      <a:lvl9pPr marL="3657600" algn="l" defTabSz="914400" rtl="0" eaLnBrk="1" latinLnBrk="0" hangingPunct="1">
        <a:defRPr lang="pt-B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m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Espaço reservado do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pt-BR" sz="1050">
                <a:solidFill>
                  <a:schemeClr val="tx1">
                    <a:tint val="75000"/>
                  </a:schemeClr>
                </a:solidFill>
              </a:defRPr>
            </a:lvl1pPr>
          </a:lstStyle>
          <a:p>
            <a:fld id="{9D6E9DEC-419B-4CC5-A080-3B06BD5A8291}" type="datetimeFigureOut">
              <a:t>30/09/2013</a:t>
            </a:fld>
            <a:endParaRPr lang="pt-BR"/>
          </a:p>
        </p:txBody>
      </p:sp>
      <p:sp>
        <p:nvSpPr>
          <p:cNvPr id="5" name="Espaço reservado do rodapé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pt-BR" sz="1050">
                <a:solidFill>
                  <a:schemeClr val="tx1">
                    <a:tint val="75000"/>
                  </a:schemeClr>
                </a:solidFill>
              </a:defRPr>
            </a:lvl1pPr>
          </a:lstStyle>
          <a:p>
            <a:endParaRPr lang="pt-BR"/>
          </a:p>
        </p:txBody>
      </p:sp>
      <p:sp>
        <p:nvSpPr>
          <p:cNvPr id="6" name="Espaço reservado do número do slid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pt-BR" sz="3600">
                <a:solidFill>
                  <a:schemeClr val="tx1">
                    <a:tint val="75000"/>
                  </a:schemeClr>
                </a:solidFill>
              </a:defRPr>
            </a:lvl1pPr>
          </a:lstStyle>
          <a:p>
            <a:fld id="{6D22F896-40B5-4ADD-8801-0D06FADFA095}" type="slidenum">
              <a:pPr/>
              <a:t>‹nº›</a:t>
            </a:fld>
            <a:endParaRPr lang="pt-BR"/>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pt-B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pt-B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pt-B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9pPr>
    </p:bodyStyle>
    <p:otherStyle>
      <a:defPPr>
        <a:defRPr lang="pt-BR"/>
      </a:defPPr>
      <a:lvl1pPr marL="0" algn="l" defTabSz="914400" rtl="0" eaLnBrk="1" latinLnBrk="0" hangingPunct="1">
        <a:defRPr lang="pt-BR" sz="1800" kern="1200">
          <a:solidFill>
            <a:schemeClr val="tx1"/>
          </a:solidFill>
          <a:latin typeface="+mn-lt"/>
          <a:ea typeface="+mn-ea"/>
          <a:cs typeface="+mn-cs"/>
        </a:defRPr>
      </a:lvl1pPr>
      <a:lvl2pPr marL="457200" algn="l" defTabSz="914400" rtl="0" eaLnBrk="1" latinLnBrk="0" hangingPunct="1">
        <a:defRPr lang="pt-BR" sz="1800" kern="1200">
          <a:solidFill>
            <a:schemeClr val="tx1"/>
          </a:solidFill>
          <a:latin typeface="+mn-lt"/>
          <a:ea typeface="+mn-ea"/>
          <a:cs typeface="+mn-cs"/>
        </a:defRPr>
      </a:lvl2pPr>
      <a:lvl3pPr marL="914400" algn="l" defTabSz="914400" rtl="0" eaLnBrk="1" latinLnBrk="0" hangingPunct="1">
        <a:defRPr lang="pt-BR" sz="1800" kern="1200">
          <a:solidFill>
            <a:schemeClr val="tx1"/>
          </a:solidFill>
          <a:latin typeface="+mn-lt"/>
          <a:ea typeface="+mn-ea"/>
          <a:cs typeface="+mn-cs"/>
        </a:defRPr>
      </a:lvl3pPr>
      <a:lvl4pPr marL="1371600" algn="l" defTabSz="914400" rtl="0" eaLnBrk="1" latinLnBrk="0" hangingPunct="1">
        <a:defRPr lang="pt-BR" sz="1800" kern="1200">
          <a:solidFill>
            <a:schemeClr val="tx1"/>
          </a:solidFill>
          <a:latin typeface="+mn-lt"/>
          <a:ea typeface="+mn-ea"/>
          <a:cs typeface="+mn-cs"/>
        </a:defRPr>
      </a:lvl4pPr>
      <a:lvl5pPr marL="1828800" algn="l" defTabSz="914400" rtl="0" eaLnBrk="1" latinLnBrk="0" hangingPunct="1">
        <a:defRPr lang="pt-BR" sz="1800" kern="1200">
          <a:solidFill>
            <a:schemeClr val="tx1"/>
          </a:solidFill>
          <a:latin typeface="+mn-lt"/>
          <a:ea typeface="+mn-ea"/>
          <a:cs typeface="+mn-cs"/>
        </a:defRPr>
      </a:lvl5pPr>
      <a:lvl6pPr marL="2286000" algn="l" defTabSz="914400" rtl="0" eaLnBrk="1" latinLnBrk="0" hangingPunct="1">
        <a:defRPr lang="pt-BR" sz="1800" kern="1200">
          <a:solidFill>
            <a:schemeClr val="tx1"/>
          </a:solidFill>
          <a:latin typeface="+mn-lt"/>
          <a:ea typeface="+mn-ea"/>
          <a:cs typeface="+mn-cs"/>
        </a:defRPr>
      </a:lvl6pPr>
      <a:lvl7pPr marL="2743200" algn="l" defTabSz="914400" rtl="0" eaLnBrk="1" latinLnBrk="0" hangingPunct="1">
        <a:defRPr lang="pt-BR" sz="1800" kern="1200">
          <a:solidFill>
            <a:schemeClr val="tx1"/>
          </a:solidFill>
          <a:latin typeface="+mn-lt"/>
          <a:ea typeface="+mn-ea"/>
          <a:cs typeface="+mn-cs"/>
        </a:defRPr>
      </a:lvl7pPr>
      <a:lvl8pPr marL="3200400" algn="l" defTabSz="914400" rtl="0" eaLnBrk="1" latinLnBrk="0" hangingPunct="1">
        <a:defRPr lang="pt-BR" sz="1800" kern="1200">
          <a:solidFill>
            <a:schemeClr val="tx1"/>
          </a:solidFill>
          <a:latin typeface="+mn-lt"/>
          <a:ea typeface="+mn-ea"/>
          <a:cs typeface="+mn-cs"/>
        </a:defRPr>
      </a:lvl8pPr>
      <a:lvl9pPr marL="3657600" algn="l" defTabSz="914400" rtl="0" eaLnBrk="1" latinLnBrk="0" hangingPunct="1">
        <a:defRPr lang="pt-B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m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Espaço reservado do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pt-BR" sz="1050">
                <a:solidFill>
                  <a:schemeClr val="tx1">
                    <a:tint val="75000"/>
                  </a:schemeClr>
                </a:solidFill>
              </a:defRPr>
            </a:lvl1pPr>
          </a:lstStyle>
          <a:p>
            <a:fld id="{9D6E9DEC-419B-4CC5-A080-3B06BD5A8291}" type="datetimeFigureOut">
              <a:t>30/09/2013</a:t>
            </a:fld>
            <a:endParaRPr lang="pt-BR"/>
          </a:p>
        </p:txBody>
      </p:sp>
      <p:sp>
        <p:nvSpPr>
          <p:cNvPr id="5" name="Espaço reservado do rodapé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pt-BR" sz="1050">
                <a:solidFill>
                  <a:schemeClr val="tx1">
                    <a:tint val="75000"/>
                  </a:schemeClr>
                </a:solidFill>
              </a:defRPr>
            </a:lvl1pPr>
          </a:lstStyle>
          <a:p>
            <a:endParaRPr lang="pt-BR"/>
          </a:p>
        </p:txBody>
      </p:sp>
      <p:sp>
        <p:nvSpPr>
          <p:cNvPr id="6" name="Espaço reservado do número do slid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pt-BR" sz="3600">
                <a:solidFill>
                  <a:schemeClr val="tx1">
                    <a:tint val="75000"/>
                  </a:schemeClr>
                </a:solidFill>
              </a:defRPr>
            </a:lvl1pPr>
          </a:lstStyle>
          <a:p>
            <a:fld id="{6D22F896-40B5-4ADD-8801-0D06FADFA095}" type="slidenum">
              <a:pPr/>
              <a:t>‹nº›</a:t>
            </a:fld>
            <a:endParaRPr lang="pt-BR"/>
          </a:p>
        </p:txBody>
      </p:sp>
    </p:spTree>
    <p:extLst>
      <p:ext uri="{BB962C8B-B14F-4D97-AF65-F5344CB8AC3E}">
        <p14:creationId xmlns:p14="http://schemas.microsoft.com/office/powerpoint/2010/main" val="34758266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pt-B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pt-B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pt-B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pt-B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9pPr>
    </p:bodyStyle>
    <p:otherStyle>
      <a:defPPr>
        <a:defRPr lang="pt-BR"/>
      </a:defPPr>
      <a:lvl1pPr marL="0" algn="l" defTabSz="914400" rtl="0" eaLnBrk="1" latinLnBrk="0" hangingPunct="1">
        <a:defRPr lang="pt-BR" sz="1800" kern="1200">
          <a:solidFill>
            <a:schemeClr val="tx1"/>
          </a:solidFill>
          <a:latin typeface="+mn-lt"/>
          <a:ea typeface="+mn-ea"/>
          <a:cs typeface="+mn-cs"/>
        </a:defRPr>
      </a:lvl1pPr>
      <a:lvl2pPr marL="457200" algn="l" defTabSz="914400" rtl="0" eaLnBrk="1" latinLnBrk="0" hangingPunct="1">
        <a:defRPr lang="pt-BR" sz="1800" kern="1200">
          <a:solidFill>
            <a:schemeClr val="tx1"/>
          </a:solidFill>
          <a:latin typeface="+mn-lt"/>
          <a:ea typeface="+mn-ea"/>
          <a:cs typeface="+mn-cs"/>
        </a:defRPr>
      </a:lvl2pPr>
      <a:lvl3pPr marL="914400" algn="l" defTabSz="914400" rtl="0" eaLnBrk="1" latinLnBrk="0" hangingPunct="1">
        <a:defRPr lang="pt-BR" sz="1800" kern="1200">
          <a:solidFill>
            <a:schemeClr val="tx1"/>
          </a:solidFill>
          <a:latin typeface="+mn-lt"/>
          <a:ea typeface="+mn-ea"/>
          <a:cs typeface="+mn-cs"/>
        </a:defRPr>
      </a:lvl3pPr>
      <a:lvl4pPr marL="1371600" algn="l" defTabSz="914400" rtl="0" eaLnBrk="1" latinLnBrk="0" hangingPunct="1">
        <a:defRPr lang="pt-BR" sz="1800" kern="1200">
          <a:solidFill>
            <a:schemeClr val="tx1"/>
          </a:solidFill>
          <a:latin typeface="+mn-lt"/>
          <a:ea typeface="+mn-ea"/>
          <a:cs typeface="+mn-cs"/>
        </a:defRPr>
      </a:lvl4pPr>
      <a:lvl5pPr marL="1828800" algn="l" defTabSz="914400" rtl="0" eaLnBrk="1" latinLnBrk="0" hangingPunct="1">
        <a:defRPr lang="pt-BR" sz="1800" kern="1200">
          <a:solidFill>
            <a:schemeClr val="tx1"/>
          </a:solidFill>
          <a:latin typeface="+mn-lt"/>
          <a:ea typeface="+mn-ea"/>
          <a:cs typeface="+mn-cs"/>
        </a:defRPr>
      </a:lvl5pPr>
      <a:lvl6pPr marL="2286000" algn="l" defTabSz="914400" rtl="0" eaLnBrk="1" latinLnBrk="0" hangingPunct="1">
        <a:defRPr lang="pt-BR" sz="1800" kern="1200">
          <a:solidFill>
            <a:schemeClr val="tx1"/>
          </a:solidFill>
          <a:latin typeface="+mn-lt"/>
          <a:ea typeface="+mn-ea"/>
          <a:cs typeface="+mn-cs"/>
        </a:defRPr>
      </a:lvl6pPr>
      <a:lvl7pPr marL="2743200" algn="l" defTabSz="914400" rtl="0" eaLnBrk="1" latinLnBrk="0" hangingPunct="1">
        <a:defRPr lang="pt-BR" sz="1800" kern="1200">
          <a:solidFill>
            <a:schemeClr val="tx1"/>
          </a:solidFill>
          <a:latin typeface="+mn-lt"/>
          <a:ea typeface="+mn-ea"/>
          <a:cs typeface="+mn-cs"/>
        </a:defRPr>
      </a:lvl7pPr>
      <a:lvl8pPr marL="3200400" algn="l" defTabSz="914400" rtl="0" eaLnBrk="1" latinLnBrk="0" hangingPunct="1">
        <a:defRPr lang="pt-BR" sz="1800" kern="1200">
          <a:solidFill>
            <a:schemeClr val="tx1"/>
          </a:solidFill>
          <a:latin typeface="+mn-lt"/>
          <a:ea typeface="+mn-ea"/>
          <a:cs typeface="+mn-cs"/>
        </a:defRPr>
      </a:lvl8pPr>
      <a:lvl9pPr marL="3657600" algn="l" defTabSz="914400" rtl="0" eaLnBrk="1" latinLnBrk="0" hangingPunct="1">
        <a:defRPr lang="pt-B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m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Espaço reservado do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pt-BR" sz="1050">
                <a:solidFill>
                  <a:schemeClr val="tx1">
                    <a:tint val="75000"/>
                  </a:schemeClr>
                </a:solidFill>
              </a:defRPr>
            </a:lvl1pPr>
          </a:lstStyle>
          <a:p>
            <a:fld id="{9D6E9DEC-419B-4CC5-A080-3B06BD5A8291}" type="datetimeFigureOut">
              <a:t>30/09/2013</a:t>
            </a:fld>
            <a:endParaRPr lang="pt-BR" dirty="0"/>
          </a:p>
        </p:txBody>
      </p:sp>
      <p:sp>
        <p:nvSpPr>
          <p:cNvPr id="5" name="Espaço reservado do rodapé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pt-BR" sz="1050">
                <a:solidFill>
                  <a:schemeClr val="tx1">
                    <a:tint val="75000"/>
                  </a:schemeClr>
                </a:solidFill>
              </a:defRPr>
            </a:lvl1pPr>
          </a:lstStyle>
          <a:p>
            <a:endParaRPr lang="pt-BR" dirty="0"/>
          </a:p>
        </p:txBody>
      </p:sp>
      <p:sp>
        <p:nvSpPr>
          <p:cNvPr id="6" name="Espaço reservado do número do slid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pt-BR" sz="3600">
                <a:solidFill>
                  <a:schemeClr val="tx1">
                    <a:tint val="75000"/>
                  </a:schemeClr>
                </a:solidFill>
              </a:defRPr>
            </a:lvl1pPr>
          </a:lstStyle>
          <a:p>
            <a:fld id="{6D22F896-40B5-4ADD-8801-0D06FADFA095}" type="slidenum">
              <a:pPr/>
              <a:t>‹nº›</a:t>
            </a:fld>
            <a:endParaRPr lang="pt-BR"/>
          </a:p>
        </p:txBody>
      </p:sp>
    </p:spTree>
    <p:extLst>
      <p:ext uri="{BB962C8B-B14F-4D97-AF65-F5344CB8AC3E}">
        <p14:creationId xmlns:p14="http://schemas.microsoft.com/office/powerpoint/2010/main" val="526897659"/>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pt-B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pt-B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pt-B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pt-B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9pPr>
    </p:bodyStyle>
    <p:otherStyle>
      <a:defPPr>
        <a:defRPr lang="pt-BR"/>
      </a:defPPr>
      <a:lvl1pPr marL="0" algn="l" defTabSz="914400" rtl="0" eaLnBrk="1" latinLnBrk="0" hangingPunct="1">
        <a:defRPr lang="pt-BR" sz="1800" kern="1200">
          <a:solidFill>
            <a:schemeClr val="tx1"/>
          </a:solidFill>
          <a:latin typeface="+mn-lt"/>
          <a:ea typeface="+mn-ea"/>
          <a:cs typeface="+mn-cs"/>
        </a:defRPr>
      </a:lvl1pPr>
      <a:lvl2pPr marL="457200" algn="l" defTabSz="914400" rtl="0" eaLnBrk="1" latinLnBrk="0" hangingPunct="1">
        <a:defRPr lang="pt-BR" sz="1800" kern="1200">
          <a:solidFill>
            <a:schemeClr val="tx1"/>
          </a:solidFill>
          <a:latin typeface="+mn-lt"/>
          <a:ea typeface="+mn-ea"/>
          <a:cs typeface="+mn-cs"/>
        </a:defRPr>
      </a:lvl2pPr>
      <a:lvl3pPr marL="914400" algn="l" defTabSz="914400" rtl="0" eaLnBrk="1" latinLnBrk="0" hangingPunct="1">
        <a:defRPr lang="pt-BR" sz="1800" kern="1200">
          <a:solidFill>
            <a:schemeClr val="tx1"/>
          </a:solidFill>
          <a:latin typeface="+mn-lt"/>
          <a:ea typeface="+mn-ea"/>
          <a:cs typeface="+mn-cs"/>
        </a:defRPr>
      </a:lvl3pPr>
      <a:lvl4pPr marL="1371600" algn="l" defTabSz="914400" rtl="0" eaLnBrk="1" latinLnBrk="0" hangingPunct="1">
        <a:defRPr lang="pt-BR" sz="1800" kern="1200">
          <a:solidFill>
            <a:schemeClr val="tx1"/>
          </a:solidFill>
          <a:latin typeface="+mn-lt"/>
          <a:ea typeface="+mn-ea"/>
          <a:cs typeface="+mn-cs"/>
        </a:defRPr>
      </a:lvl4pPr>
      <a:lvl5pPr marL="1828800" algn="l" defTabSz="914400" rtl="0" eaLnBrk="1" latinLnBrk="0" hangingPunct="1">
        <a:defRPr lang="pt-BR" sz="1800" kern="1200">
          <a:solidFill>
            <a:schemeClr val="tx1"/>
          </a:solidFill>
          <a:latin typeface="+mn-lt"/>
          <a:ea typeface="+mn-ea"/>
          <a:cs typeface="+mn-cs"/>
        </a:defRPr>
      </a:lvl5pPr>
      <a:lvl6pPr marL="2286000" algn="l" defTabSz="914400" rtl="0" eaLnBrk="1" latinLnBrk="0" hangingPunct="1">
        <a:defRPr lang="pt-BR" sz="1800" kern="1200">
          <a:solidFill>
            <a:schemeClr val="tx1"/>
          </a:solidFill>
          <a:latin typeface="+mn-lt"/>
          <a:ea typeface="+mn-ea"/>
          <a:cs typeface="+mn-cs"/>
        </a:defRPr>
      </a:lvl6pPr>
      <a:lvl7pPr marL="2743200" algn="l" defTabSz="914400" rtl="0" eaLnBrk="1" latinLnBrk="0" hangingPunct="1">
        <a:defRPr lang="pt-BR" sz="1800" kern="1200">
          <a:solidFill>
            <a:schemeClr val="tx1"/>
          </a:solidFill>
          <a:latin typeface="+mn-lt"/>
          <a:ea typeface="+mn-ea"/>
          <a:cs typeface="+mn-cs"/>
        </a:defRPr>
      </a:lvl7pPr>
      <a:lvl8pPr marL="3200400" algn="l" defTabSz="914400" rtl="0" eaLnBrk="1" latinLnBrk="0" hangingPunct="1">
        <a:defRPr lang="pt-BR" sz="1800" kern="1200">
          <a:solidFill>
            <a:schemeClr val="tx1"/>
          </a:solidFill>
          <a:latin typeface="+mn-lt"/>
          <a:ea typeface="+mn-ea"/>
          <a:cs typeface="+mn-cs"/>
        </a:defRPr>
      </a:lvl8pPr>
      <a:lvl9pPr marL="3657600" algn="l" defTabSz="914400" rtl="0" eaLnBrk="1" latinLnBrk="0" hangingPunct="1">
        <a:defRPr lang="pt-B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4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6.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3.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5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Nome do projeto</a:t>
            </a:r>
          </a:p>
        </p:txBody>
      </p:sp>
      <p:sp>
        <p:nvSpPr>
          <p:cNvPr id="3" name="Subtítulo 2"/>
          <p:cNvSpPr>
            <a:spLocks noGrp="1"/>
          </p:cNvSpPr>
          <p:nvPr>
            <p:ph type="subTitle" idx="1"/>
          </p:nvPr>
        </p:nvSpPr>
        <p:spPr/>
        <p:txBody>
          <a:bodyPr>
            <a:normAutofit lnSpcReduction="10000"/>
          </a:bodyPr>
          <a:lstStyle/>
          <a:p>
            <a:r>
              <a:rPr lang="pt-BR" dirty="0"/>
              <a:t>Nome da aula, número</a:t>
            </a:r>
          </a:p>
          <a:p>
            <a:r>
              <a:rPr lang="pt-BR" dirty="0"/>
              <a:t>Instrutor</a:t>
            </a:r>
          </a:p>
          <a:p>
            <a:r>
              <a:rPr lang="pt-BR" dirty="0"/>
              <a:t>Nomes dos membros do grupo</a:t>
            </a:r>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Área de pesquisa secundária</a:t>
            </a:r>
          </a:p>
        </p:txBody>
      </p:sp>
      <p:sp>
        <p:nvSpPr>
          <p:cNvPr id="3" name="Espaço reservado para texto 2"/>
          <p:cNvSpPr>
            <a:spLocks noGrp="1"/>
          </p:cNvSpPr>
          <p:nvPr>
            <p:ph type="subTitle" idx="1"/>
          </p:nvPr>
        </p:nvSpPr>
        <p:spPr/>
        <p:txBody>
          <a:bodyPr/>
          <a:lstStyle/>
          <a:p>
            <a:r>
              <a:rPr lang="pt-BR" dirty="0"/>
              <a:t>Nome do membro do grupo</a:t>
            </a:r>
          </a:p>
        </p:txBody>
      </p:sp>
    </p:spTree>
    <p:extLst>
      <p:ext uri="{BB962C8B-B14F-4D97-AF65-F5344CB8AC3E}">
        <p14:creationId xmlns:p14="http://schemas.microsoft.com/office/powerpoint/2010/main" val="371083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Conteúdo de suporte</a:t>
            </a:r>
          </a:p>
        </p:txBody>
      </p:sp>
      <p:sp>
        <p:nvSpPr>
          <p:cNvPr id="6" name="Espaço reservado para texto 5"/>
          <p:cNvSpPr>
            <a:spLocks noGrp="1"/>
          </p:cNvSpPr>
          <p:nvPr>
            <p:ph type="body" idx="1"/>
          </p:nvPr>
        </p:nvSpPr>
        <p:spPr/>
        <p:txBody>
          <a:bodyPr/>
          <a:lstStyle/>
          <a:p>
            <a:r>
              <a:rPr lang="pt-BR" dirty="0"/>
              <a:t>Título	</a:t>
            </a:r>
          </a:p>
        </p:txBody>
      </p:sp>
      <p:sp>
        <p:nvSpPr>
          <p:cNvPr id="7" name="Espaço reservado 6"/>
          <p:cNvSpPr>
            <a:spLocks noGrp="1"/>
          </p:cNvSpPr>
          <p:nvPr>
            <p:ph sz="half" idx="2"/>
          </p:nvPr>
        </p:nvSpPr>
        <p:spPr/>
        <p:txBody>
          <a:bodyPr/>
          <a:lstStyle/>
          <a:p>
            <a:r>
              <a:rPr lang="pt-BR" dirty="0"/>
              <a:t>Item da lista</a:t>
            </a:r>
          </a:p>
          <a:p>
            <a:r>
              <a:rPr lang="pt-BR" dirty="0"/>
              <a:t>Item da lista</a:t>
            </a:r>
          </a:p>
          <a:p>
            <a:r>
              <a:rPr lang="pt-BR" dirty="0"/>
              <a:t>Item da lista</a:t>
            </a:r>
          </a:p>
          <a:p>
            <a:endParaRPr lang="pt-BR" dirty="0"/>
          </a:p>
        </p:txBody>
      </p:sp>
      <p:sp>
        <p:nvSpPr>
          <p:cNvPr id="8" name="Espaço reservado para texto 7"/>
          <p:cNvSpPr>
            <a:spLocks noGrp="1"/>
          </p:cNvSpPr>
          <p:nvPr>
            <p:ph type="body" sz="quarter" idx="3"/>
          </p:nvPr>
        </p:nvSpPr>
        <p:spPr/>
        <p:txBody>
          <a:bodyPr/>
          <a:lstStyle/>
          <a:p>
            <a:r>
              <a:rPr lang="pt-BR" dirty="0"/>
              <a:t>Título</a:t>
            </a:r>
          </a:p>
        </p:txBody>
      </p:sp>
      <p:sp>
        <p:nvSpPr>
          <p:cNvPr id="9" name="Espaço reservado 8"/>
          <p:cNvSpPr>
            <a:spLocks noGrp="1"/>
          </p:cNvSpPr>
          <p:nvPr>
            <p:ph sz="quarter" idx="4"/>
          </p:nvPr>
        </p:nvSpPr>
        <p:spPr/>
        <p:txBody>
          <a:bodyPr/>
          <a:lstStyle/>
          <a:p>
            <a:r>
              <a:rPr lang="pt-BR" dirty="0"/>
              <a:t>Item da lista</a:t>
            </a:r>
          </a:p>
          <a:p>
            <a:r>
              <a:rPr lang="pt-BR" dirty="0"/>
              <a:t>Item da lista</a:t>
            </a:r>
          </a:p>
          <a:p>
            <a:r>
              <a:rPr lang="pt-BR" dirty="0"/>
              <a:t>Item da lista</a:t>
            </a:r>
          </a:p>
          <a:p>
            <a:endParaRPr lang="pt-BR" dirty="0"/>
          </a:p>
        </p:txBody>
      </p:sp>
    </p:spTree>
    <p:extLst>
      <p:ext uri="{BB962C8B-B14F-4D97-AF65-F5344CB8AC3E}">
        <p14:creationId xmlns:p14="http://schemas.microsoft.com/office/powerpoint/2010/main" val="2298825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Conteúdo de suporte</a:t>
            </a:r>
          </a:p>
        </p:txBody>
      </p:sp>
      <p:graphicFrame>
        <p:nvGraphicFramePr>
          <p:cNvPr id="14" name="Espaço reservado 13"/>
          <p:cNvGraphicFramePr>
            <a:graphicFrameLocks noGrp="1"/>
          </p:cNvGraphicFramePr>
          <p:nvPr>
            <p:ph idx="1"/>
            <p:extLst>
              <p:ext uri="{D42A27DB-BD31-4B8C-83A1-F6EECF244321}">
                <p14:modId xmlns:p14="http://schemas.microsoft.com/office/powerpoint/2010/main" val="4008592189"/>
              </p:ext>
            </p:extLst>
          </p:nvPr>
        </p:nvGraphicFramePr>
        <p:xfrm>
          <a:off x="4686300" y="2336800"/>
          <a:ext cx="5608638"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ço reservado para texto 7"/>
          <p:cNvSpPr>
            <a:spLocks noGrp="1"/>
          </p:cNvSpPr>
          <p:nvPr>
            <p:ph type="body" sz="half" idx="2"/>
          </p:nvPr>
        </p:nvSpPr>
        <p:spPr/>
        <p:txBody>
          <a:bodyPr/>
          <a:lstStyle/>
          <a:p>
            <a:r>
              <a:rPr lang="pt-BR" dirty="0"/>
              <a:t>Instrução opcional</a:t>
            </a:r>
          </a:p>
        </p:txBody>
      </p:sp>
    </p:spTree>
    <p:extLst>
      <p:ext uri="{BB962C8B-B14F-4D97-AF65-F5344CB8AC3E}">
        <p14:creationId xmlns:p14="http://schemas.microsoft.com/office/powerpoint/2010/main" val="222941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Conteúdo de suporte</a:t>
            </a:r>
          </a:p>
        </p:txBody>
      </p:sp>
      <p:graphicFrame>
        <p:nvGraphicFramePr>
          <p:cNvPr id="4" name="Espaço reservado 3"/>
          <p:cNvGraphicFramePr>
            <a:graphicFrameLocks noGrp="1"/>
          </p:cNvGraphicFramePr>
          <p:nvPr>
            <p:ph idx="1"/>
            <p:extLst>
              <p:ext uri="{D42A27DB-BD31-4B8C-83A1-F6EECF244321}">
                <p14:modId xmlns:p14="http://schemas.microsoft.com/office/powerpoint/2010/main" val="1867855031"/>
              </p:ext>
            </p:extLst>
          </p:nvPr>
        </p:nvGraphicFramePr>
        <p:xfrm>
          <a:off x="681038" y="2336800"/>
          <a:ext cx="9613900" cy="3421450"/>
        </p:xfrm>
        <a:graphic>
          <a:graphicData uri="http://schemas.openxmlformats.org/drawingml/2006/table">
            <a:tbl>
              <a:tblPr firstRow="1" bandRow="1">
                <a:tableStyleId>{5202B0CA-FC54-4496-8BCA-5EF66A818D29}</a:tableStyleId>
              </a:tblPr>
              <a:tblGrid>
                <a:gridCol w="2403475"/>
                <a:gridCol w="2403475"/>
                <a:gridCol w="2403475"/>
                <a:gridCol w="2403475"/>
              </a:tblGrid>
              <a:tr h="684290">
                <a:tc>
                  <a:txBody>
                    <a:bodyPr/>
                    <a:lstStyle/>
                    <a:p>
                      <a:pPr algn="ctr"/>
                      <a:r>
                        <a:rPr lang="pt-BR" dirty="0"/>
                        <a:t>Título</a:t>
                      </a:r>
                    </a:p>
                  </a:txBody>
                  <a:tcPr marL="81748" marR="81748" anchor="ctr"/>
                </a:tc>
                <a:tc>
                  <a:txBody>
                    <a:bodyPr/>
                    <a:lstStyle/>
                    <a:p>
                      <a:pPr algn="ctr"/>
                      <a:r>
                        <a:rPr lang="pt-BR" dirty="0"/>
                        <a:t>Título</a:t>
                      </a:r>
                    </a:p>
                  </a:txBody>
                  <a:tcPr marL="81748" marR="81748" anchor="ctr"/>
                </a:tc>
                <a:tc>
                  <a:txBody>
                    <a:bodyPr/>
                    <a:lstStyle/>
                    <a:p>
                      <a:pPr algn="ctr"/>
                      <a:r>
                        <a:rPr lang="pt-BR" dirty="0"/>
                        <a:t>Título</a:t>
                      </a:r>
                    </a:p>
                  </a:txBody>
                  <a:tcPr marL="81748" marR="81748" anchor="ctr"/>
                </a:tc>
                <a:tc>
                  <a:txBody>
                    <a:bodyPr/>
                    <a:lstStyle/>
                    <a:p>
                      <a:pPr algn="ctr"/>
                      <a:r>
                        <a:rPr lang="pt-BR" dirty="0"/>
                        <a:t>Título</a:t>
                      </a:r>
                    </a:p>
                  </a:txBody>
                  <a:tcPr marL="81748" marR="81748" anchor="ctr"/>
                </a:tc>
              </a:tr>
              <a:tr h="684290">
                <a:tc>
                  <a:txBody>
                    <a:bodyPr/>
                    <a:lstStyle/>
                    <a:p>
                      <a:pPr algn="ctr"/>
                      <a:r>
                        <a:rPr lang="pt-BR" dirty="0"/>
                        <a:t>Texto</a:t>
                      </a:r>
                    </a:p>
                  </a:txBody>
                  <a:tcPr marL="81748" marR="81748" anchor="ctr"/>
                </a:tc>
                <a:tc>
                  <a:txBody>
                    <a:bodyPr/>
                    <a:lstStyle/>
                    <a:p>
                      <a:pPr algn="ctr"/>
                      <a:r>
                        <a:rPr lang="pt-BR" dirty="0"/>
                        <a:t>Texto</a:t>
                      </a:r>
                    </a:p>
                  </a:txBody>
                  <a:tcPr marL="81748" marR="81748" anchor="ctr"/>
                </a:tc>
                <a:tc>
                  <a:txBody>
                    <a:bodyPr/>
                    <a:lstStyle/>
                    <a:p>
                      <a:pPr algn="ctr"/>
                      <a:r>
                        <a:rPr lang="pt-BR" dirty="0"/>
                        <a:t>Texto</a:t>
                      </a:r>
                    </a:p>
                  </a:txBody>
                  <a:tcPr marL="81748" marR="81748" anchor="ctr"/>
                </a:tc>
                <a:tc>
                  <a:txBody>
                    <a:bodyPr/>
                    <a:lstStyle/>
                    <a:p>
                      <a:pPr algn="ctr"/>
                      <a:r>
                        <a:rPr lang="pt-BR" dirty="0"/>
                        <a:t>Texto</a:t>
                      </a:r>
                    </a:p>
                  </a:txBody>
                  <a:tcPr marL="81748" marR="81748" anchor="ctr"/>
                </a:tc>
              </a:tr>
              <a:tr h="684290">
                <a:tc>
                  <a:txBody>
                    <a:bodyPr/>
                    <a:lstStyle/>
                    <a:p>
                      <a:pPr algn="ctr"/>
                      <a:r>
                        <a:rPr lang="pt-BR" dirty="0"/>
                        <a:t>Texto</a:t>
                      </a:r>
                    </a:p>
                  </a:txBody>
                  <a:tcPr marL="81748" marR="81748" anchor="ctr"/>
                </a:tc>
                <a:tc>
                  <a:txBody>
                    <a:bodyPr/>
                    <a:lstStyle/>
                    <a:p>
                      <a:pPr algn="ctr"/>
                      <a:r>
                        <a:rPr lang="pt-BR" dirty="0"/>
                        <a:t>Texto</a:t>
                      </a:r>
                    </a:p>
                  </a:txBody>
                  <a:tcPr marL="81748" marR="81748" anchor="ctr"/>
                </a:tc>
                <a:tc>
                  <a:txBody>
                    <a:bodyPr/>
                    <a:lstStyle/>
                    <a:p>
                      <a:pPr algn="ctr"/>
                      <a:r>
                        <a:rPr lang="pt-BR" dirty="0"/>
                        <a:t>Texto</a:t>
                      </a:r>
                    </a:p>
                  </a:txBody>
                  <a:tcPr marL="81748" marR="81748" anchor="ctr"/>
                </a:tc>
                <a:tc>
                  <a:txBody>
                    <a:bodyPr/>
                    <a:lstStyle/>
                    <a:p>
                      <a:pPr algn="ctr"/>
                      <a:r>
                        <a:rPr lang="pt-BR" dirty="0"/>
                        <a:t>Texto</a:t>
                      </a:r>
                    </a:p>
                  </a:txBody>
                  <a:tcPr marL="81748" marR="81748" anchor="ctr"/>
                </a:tc>
              </a:tr>
              <a:tr h="684290">
                <a:tc>
                  <a:txBody>
                    <a:bodyPr/>
                    <a:lstStyle/>
                    <a:p>
                      <a:pPr algn="ctr"/>
                      <a:r>
                        <a:rPr lang="pt-BR" dirty="0"/>
                        <a:t>Texto</a:t>
                      </a:r>
                    </a:p>
                  </a:txBody>
                  <a:tcPr marL="81748" marR="81748" anchor="ctr"/>
                </a:tc>
                <a:tc>
                  <a:txBody>
                    <a:bodyPr/>
                    <a:lstStyle/>
                    <a:p>
                      <a:pPr algn="ctr"/>
                      <a:r>
                        <a:rPr lang="pt-BR" dirty="0"/>
                        <a:t>Texto</a:t>
                      </a:r>
                    </a:p>
                  </a:txBody>
                  <a:tcPr marL="81748" marR="81748" anchor="ctr"/>
                </a:tc>
                <a:tc>
                  <a:txBody>
                    <a:bodyPr/>
                    <a:lstStyle/>
                    <a:p>
                      <a:pPr algn="ctr"/>
                      <a:r>
                        <a:rPr lang="pt-BR" dirty="0"/>
                        <a:t>Texto</a:t>
                      </a:r>
                    </a:p>
                  </a:txBody>
                  <a:tcPr marL="81748" marR="81748" anchor="ctr"/>
                </a:tc>
                <a:tc>
                  <a:txBody>
                    <a:bodyPr/>
                    <a:lstStyle/>
                    <a:p>
                      <a:pPr algn="ctr"/>
                      <a:r>
                        <a:rPr lang="pt-BR" dirty="0"/>
                        <a:t>Texto</a:t>
                      </a:r>
                    </a:p>
                  </a:txBody>
                  <a:tcPr marL="81748" marR="81748" anchor="ctr"/>
                </a:tc>
              </a:tr>
              <a:tr h="684290">
                <a:tc>
                  <a:txBody>
                    <a:bodyPr/>
                    <a:lstStyle/>
                    <a:p>
                      <a:pPr algn="ctr"/>
                      <a:r>
                        <a:rPr lang="pt-BR" dirty="0"/>
                        <a:t>Texto</a:t>
                      </a:r>
                    </a:p>
                  </a:txBody>
                  <a:tcPr marL="81748" marR="81748" anchor="ctr"/>
                </a:tc>
                <a:tc>
                  <a:txBody>
                    <a:bodyPr/>
                    <a:lstStyle/>
                    <a:p>
                      <a:pPr algn="ctr"/>
                      <a:r>
                        <a:rPr lang="pt-BR" dirty="0"/>
                        <a:t>Texto</a:t>
                      </a:r>
                    </a:p>
                  </a:txBody>
                  <a:tcPr marL="81748" marR="81748" anchor="ctr"/>
                </a:tc>
                <a:tc>
                  <a:txBody>
                    <a:bodyPr/>
                    <a:lstStyle/>
                    <a:p>
                      <a:pPr algn="ctr"/>
                      <a:r>
                        <a:rPr lang="pt-BR" dirty="0"/>
                        <a:t>Texto</a:t>
                      </a:r>
                    </a:p>
                  </a:txBody>
                  <a:tcPr marL="81748" marR="81748" anchor="ctr"/>
                </a:tc>
                <a:tc>
                  <a:txBody>
                    <a:bodyPr/>
                    <a:lstStyle/>
                    <a:p>
                      <a:pPr algn="ctr"/>
                      <a:r>
                        <a:rPr lang="pt-BR" dirty="0"/>
                        <a:t>Texto</a:t>
                      </a:r>
                    </a:p>
                  </a:txBody>
                  <a:tcPr marL="81748" marR="81748" anchor="ctr"/>
                </a:tc>
              </a:tr>
            </a:tbl>
          </a:graphicData>
        </a:graphic>
      </p:graphicFrame>
    </p:spTree>
    <p:extLst>
      <p:ext uri="{BB962C8B-B14F-4D97-AF65-F5344CB8AC3E}">
        <p14:creationId xmlns:p14="http://schemas.microsoft.com/office/powerpoint/2010/main" val="408034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Área de pesquisa terciária</a:t>
            </a:r>
          </a:p>
        </p:txBody>
      </p:sp>
      <p:sp>
        <p:nvSpPr>
          <p:cNvPr id="3" name="Subtítulo 2"/>
          <p:cNvSpPr>
            <a:spLocks noGrp="1"/>
          </p:cNvSpPr>
          <p:nvPr>
            <p:ph type="subTitle" idx="1"/>
          </p:nvPr>
        </p:nvSpPr>
        <p:spPr/>
        <p:txBody>
          <a:bodyPr/>
          <a:lstStyle/>
          <a:p>
            <a:r>
              <a:rPr lang="pt-BR" dirty="0"/>
              <a:t>Nome do membro do grupo</a:t>
            </a:r>
          </a:p>
        </p:txBody>
      </p:sp>
    </p:spTree>
    <p:extLst>
      <p:ext uri="{BB962C8B-B14F-4D97-AF65-F5344CB8AC3E}">
        <p14:creationId xmlns:p14="http://schemas.microsoft.com/office/powerpoint/2010/main" val="206225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Conteúdo de suporte</a:t>
            </a:r>
          </a:p>
        </p:txBody>
      </p:sp>
      <p:sp>
        <p:nvSpPr>
          <p:cNvPr id="4" name="Espaço reservado do texto 3"/>
          <p:cNvSpPr>
            <a:spLocks noGrp="1"/>
          </p:cNvSpPr>
          <p:nvPr>
            <p:ph type="body" idx="1"/>
          </p:nvPr>
        </p:nvSpPr>
        <p:spPr/>
        <p:txBody>
          <a:bodyPr/>
          <a:lstStyle/>
          <a:p>
            <a:r>
              <a:rPr lang="pt-BR" dirty="0"/>
              <a:t>Título</a:t>
            </a:r>
          </a:p>
        </p:txBody>
      </p:sp>
      <p:sp>
        <p:nvSpPr>
          <p:cNvPr id="3" name="Espaço reservado do conteúdo 2"/>
          <p:cNvSpPr>
            <a:spLocks noGrp="1"/>
          </p:cNvSpPr>
          <p:nvPr>
            <p:ph sz="half" idx="2"/>
          </p:nvPr>
        </p:nvSpPr>
        <p:spPr/>
        <p:txBody>
          <a:bodyPr/>
          <a:lstStyle/>
          <a:p>
            <a:r>
              <a:rPr lang="pt-BR" dirty="0"/>
              <a:t>Item da lista</a:t>
            </a:r>
          </a:p>
          <a:p>
            <a:r>
              <a:rPr lang="pt-BR" dirty="0"/>
              <a:t>Item da lista</a:t>
            </a:r>
          </a:p>
          <a:p>
            <a:r>
              <a:rPr lang="pt-BR" dirty="0"/>
              <a:t>Item da lista</a:t>
            </a:r>
          </a:p>
        </p:txBody>
      </p:sp>
      <p:sp>
        <p:nvSpPr>
          <p:cNvPr id="5" name="Espaço reservado do texto 4"/>
          <p:cNvSpPr>
            <a:spLocks noGrp="1"/>
          </p:cNvSpPr>
          <p:nvPr>
            <p:ph type="body" sz="quarter" idx="3"/>
          </p:nvPr>
        </p:nvSpPr>
        <p:spPr/>
        <p:txBody>
          <a:bodyPr/>
          <a:lstStyle/>
          <a:p>
            <a:r>
              <a:rPr lang="pt-BR" dirty="0"/>
              <a:t>Título</a:t>
            </a:r>
          </a:p>
        </p:txBody>
      </p:sp>
      <p:sp>
        <p:nvSpPr>
          <p:cNvPr id="6" name="Espaço reservado do conteúdo 5"/>
          <p:cNvSpPr>
            <a:spLocks noGrp="1"/>
          </p:cNvSpPr>
          <p:nvPr>
            <p:ph sz="quarter" idx="4"/>
          </p:nvPr>
        </p:nvSpPr>
        <p:spPr/>
        <p:txBody>
          <a:bodyPr/>
          <a:lstStyle/>
          <a:p>
            <a:r>
              <a:rPr lang="pt-BR" dirty="0"/>
              <a:t>Item da lista</a:t>
            </a:r>
          </a:p>
          <a:p>
            <a:r>
              <a:rPr lang="pt-BR" dirty="0"/>
              <a:t>Item da lista</a:t>
            </a:r>
          </a:p>
          <a:p>
            <a:r>
              <a:rPr lang="pt-BR" dirty="0"/>
              <a:t>Item da lista</a:t>
            </a:r>
          </a:p>
          <a:p>
            <a:endParaRPr lang="pt-BR" dirty="0"/>
          </a:p>
        </p:txBody>
      </p:sp>
    </p:spTree>
    <p:extLst>
      <p:ext uri="{BB962C8B-B14F-4D97-AF65-F5344CB8AC3E}">
        <p14:creationId xmlns:p14="http://schemas.microsoft.com/office/powerpoint/2010/main" val="167227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Observações dos dados</a:t>
            </a:r>
          </a:p>
        </p:txBody>
      </p:sp>
      <p:graphicFrame>
        <p:nvGraphicFramePr>
          <p:cNvPr id="6" name="Espaço reservado 5"/>
          <p:cNvGraphicFramePr>
            <a:graphicFrameLocks noGrp="1"/>
          </p:cNvGraphicFramePr>
          <p:nvPr>
            <p:ph idx="1"/>
            <p:extLst>
              <p:ext uri="{D42A27DB-BD31-4B8C-83A1-F6EECF244321}">
                <p14:modId xmlns:p14="http://schemas.microsoft.com/office/powerpoint/2010/main" val="1782147983"/>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969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Dados</a:t>
            </a:r>
            <a:br>
              <a:rPr lang="pt-BR" dirty="0" smtClean="0"/>
            </a:br>
            <a:r>
              <a:rPr lang="pt-BR" dirty="0" smtClean="0"/>
              <a:t>Observações</a:t>
            </a:r>
            <a:endParaRPr lang="pt-BR" dirty="0"/>
          </a:p>
        </p:txBody>
      </p:sp>
      <p:graphicFrame>
        <p:nvGraphicFramePr>
          <p:cNvPr id="7" name="Espaço reservado 6"/>
          <p:cNvGraphicFramePr>
            <a:graphicFrameLocks noGrp="1"/>
          </p:cNvGraphicFramePr>
          <p:nvPr>
            <p:ph idx="1"/>
            <p:extLst>
              <p:ext uri="{D42A27DB-BD31-4B8C-83A1-F6EECF244321}">
                <p14:modId xmlns:p14="http://schemas.microsoft.com/office/powerpoint/2010/main" val="265562851"/>
              </p:ext>
            </p:extLst>
          </p:nvPr>
        </p:nvGraphicFramePr>
        <p:xfrm>
          <a:off x="4686300" y="2336800"/>
          <a:ext cx="5608638" cy="3598863"/>
        </p:xfrm>
        <a:graphic>
          <a:graphicData uri="http://schemas.openxmlformats.org/drawingml/2006/chart">
            <c:chart xmlns:c="http://schemas.openxmlformats.org/drawingml/2006/chart" xmlns:r="http://schemas.openxmlformats.org/officeDocument/2006/relationships" r:id="rId3"/>
          </a:graphicData>
        </a:graphic>
      </p:graphicFrame>
      <p:sp>
        <p:nvSpPr>
          <p:cNvPr id="8" name="Espaço reservado para texto 7"/>
          <p:cNvSpPr>
            <a:spLocks noGrp="1"/>
          </p:cNvSpPr>
          <p:nvPr>
            <p:ph type="body" sz="half" idx="2"/>
          </p:nvPr>
        </p:nvSpPr>
        <p:spPr/>
        <p:txBody>
          <a:bodyPr/>
          <a:lstStyle/>
          <a:p>
            <a:r>
              <a:rPr lang="pt-BR" dirty="0"/>
              <a:t>Instrução opcional</a:t>
            </a:r>
          </a:p>
        </p:txBody>
      </p:sp>
    </p:spTree>
    <p:extLst>
      <p:ext uri="{BB962C8B-B14F-4D97-AF65-F5344CB8AC3E}">
        <p14:creationId xmlns:p14="http://schemas.microsoft.com/office/powerpoint/2010/main" val="380431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Resumo do projeto</a:t>
            </a:r>
          </a:p>
        </p:txBody>
      </p:sp>
      <p:sp>
        <p:nvSpPr>
          <p:cNvPr id="3" name="Subtítulo 2"/>
          <p:cNvSpPr>
            <a:spLocks noGrp="1"/>
          </p:cNvSpPr>
          <p:nvPr>
            <p:ph type="subTitle" idx="1"/>
          </p:nvPr>
        </p:nvSpPr>
        <p:spPr/>
        <p:txBody>
          <a:bodyPr/>
          <a:lstStyle/>
          <a:p>
            <a:r>
              <a:rPr lang="pt-BR" dirty="0"/>
              <a:t>Instrução opcional</a:t>
            </a:r>
          </a:p>
        </p:txBody>
      </p:sp>
    </p:spTree>
    <p:extLst>
      <p:ext uri="{BB962C8B-B14F-4D97-AF65-F5344CB8AC3E}">
        <p14:creationId xmlns:p14="http://schemas.microsoft.com/office/powerpoint/2010/main" val="358965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Conclusão</a:t>
            </a:r>
          </a:p>
        </p:txBody>
      </p:sp>
      <p:sp>
        <p:nvSpPr>
          <p:cNvPr id="3" name="Espaço reservado 2"/>
          <p:cNvSpPr>
            <a:spLocks noGrp="1"/>
          </p:cNvSpPr>
          <p:nvPr>
            <p:ph idx="1"/>
          </p:nvPr>
        </p:nvSpPr>
        <p:spPr/>
        <p:txBody>
          <a:bodyPr/>
          <a:lstStyle/>
          <a:p>
            <a:r>
              <a:rPr lang="pt-BR" dirty="0"/>
              <a:t>Pequeno resumo do que você descobriu com base na pesquisa</a:t>
            </a:r>
          </a:p>
        </p:txBody>
      </p:sp>
    </p:spTree>
    <p:extLst>
      <p:ext uri="{BB962C8B-B14F-4D97-AF65-F5344CB8AC3E}">
        <p14:creationId xmlns:p14="http://schemas.microsoft.com/office/powerpoint/2010/main" val="16552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Agenda/Tópicos</a:t>
            </a:r>
          </a:p>
        </p:txBody>
      </p:sp>
      <p:sp>
        <p:nvSpPr>
          <p:cNvPr id="3" name="Espaço reservado 2"/>
          <p:cNvSpPr>
            <a:spLocks noGrp="1"/>
          </p:cNvSpPr>
          <p:nvPr>
            <p:ph idx="1"/>
          </p:nvPr>
        </p:nvSpPr>
        <p:spPr/>
        <p:txBody>
          <a:bodyPr/>
          <a:lstStyle/>
          <a:p>
            <a:r>
              <a:rPr lang="pt-BR" dirty="0"/>
              <a:t>Descrição do projeto</a:t>
            </a:r>
          </a:p>
          <a:p>
            <a:r>
              <a:rPr lang="pt-BR" dirty="0"/>
              <a:t>Metodologia do projeto</a:t>
            </a:r>
          </a:p>
          <a:p>
            <a:r>
              <a:rPr lang="pt-BR" dirty="0"/>
              <a:t>Principais descobertas/resultados</a:t>
            </a:r>
          </a:p>
          <a:p>
            <a:r>
              <a:rPr lang="pt-BR" dirty="0"/>
              <a:t>Detalhes sobre a pesquisa</a:t>
            </a:r>
          </a:p>
          <a:p>
            <a:r>
              <a:rPr lang="pt-BR" dirty="0"/>
              <a:t>Conclusão</a:t>
            </a:r>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Apêndice</a:t>
            </a:r>
          </a:p>
        </p:txBody>
      </p:sp>
      <p:sp>
        <p:nvSpPr>
          <p:cNvPr id="3" name="Espaço reservado 2"/>
          <p:cNvSpPr>
            <a:spLocks noGrp="1"/>
          </p:cNvSpPr>
          <p:nvPr>
            <p:ph idx="1"/>
          </p:nvPr>
        </p:nvSpPr>
        <p:spPr/>
        <p:txBody>
          <a:bodyPr/>
          <a:lstStyle/>
          <a:p>
            <a:r>
              <a:rPr lang="pt-BR" dirty="0"/>
              <a:t>Trabalhos citados</a:t>
            </a:r>
          </a:p>
          <a:p>
            <a:r>
              <a:rPr lang="pt-BR" dirty="0"/>
              <a:t>Dados de suporte adicionais</a:t>
            </a:r>
          </a:p>
          <a:p>
            <a:endParaRPr lang="pt-BR" dirty="0"/>
          </a:p>
        </p:txBody>
      </p:sp>
    </p:spTree>
    <p:extLst>
      <p:ext uri="{BB962C8B-B14F-4D97-AF65-F5344CB8AC3E}">
        <p14:creationId xmlns:p14="http://schemas.microsoft.com/office/powerpoint/2010/main" val="30320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Descrição do projeto</a:t>
            </a:r>
          </a:p>
        </p:txBody>
      </p:sp>
      <p:sp>
        <p:nvSpPr>
          <p:cNvPr id="8" name="Espaço reservado para texto 7"/>
          <p:cNvSpPr>
            <a:spLocks noGrp="1"/>
          </p:cNvSpPr>
          <p:nvPr>
            <p:ph type="body" idx="1"/>
          </p:nvPr>
        </p:nvSpPr>
        <p:spPr/>
        <p:txBody>
          <a:bodyPr/>
          <a:lstStyle/>
          <a:p>
            <a:r>
              <a:rPr lang="pt-BR" dirty="0"/>
              <a:t>Objetivo</a:t>
            </a:r>
          </a:p>
        </p:txBody>
      </p:sp>
      <p:sp>
        <p:nvSpPr>
          <p:cNvPr id="3" name="Espaço reservado 2"/>
          <p:cNvSpPr>
            <a:spLocks noGrp="1"/>
          </p:cNvSpPr>
          <p:nvPr>
            <p:ph sz="half" idx="2"/>
          </p:nvPr>
        </p:nvSpPr>
        <p:spPr/>
        <p:txBody>
          <a:bodyPr/>
          <a:lstStyle/>
          <a:p>
            <a:r>
              <a:rPr lang="pt-BR" dirty="0"/>
              <a:t>Adicione seu objetivo aqui</a:t>
            </a:r>
          </a:p>
        </p:txBody>
      </p:sp>
      <p:sp>
        <p:nvSpPr>
          <p:cNvPr id="9" name="Espaço reservado para texto 8"/>
          <p:cNvSpPr>
            <a:spLocks noGrp="1"/>
          </p:cNvSpPr>
          <p:nvPr>
            <p:ph type="body" sz="quarter" idx="3"/>
          </p:nvPr>
        </p:nvSpPr>
        <p:spPr/>
        <p:txBody>
          <a:bodyPr/>
          <a:lstStyle/>
          <a:p>
            <a:r>
              <a:rPr lang="pt-BR" dirty="0"/>
              <a:t>Resultados</a:t>
            </a:r>
          </a:p>
        </p:txBody>
      </p:sp>
      <p:sp>
        <p:nvSpPr>
          <p:cNvPr id="4" name="Espaço reservado 3"/>
          <p:cNvSpPr>
            <a:spLocks noGrp="1"/>
          </p:cNvSpPr>
          <p:nvPr>
            <p:ph sz="quarter" idx="4"/>
          </p:nvPr>
        </p:nvSpPr>
        <p:spPr/>
        <p:txBody>
          <a:bodyPr/>
          <a:lstStyle/>
          <a:p>
            <a:r>
              <a:rPr lang="pt-BR" dirty="0"/>
              <a:t>Adicione seus resultados aqui</a:t>
            </a:r>
          </a:p>
        </p:txBody>
      </p:sp>
    </p:spTree>
    <p:extLst>
      <p:ext uri="{BB962C8B-B14F-4D97-AF65-F5344CB8AC3E}">
        <p14:creationId xmlns:p14="http://schemas.microsoft.com/office/powerpoint/2010/main" val="336922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Procedimento/Metodologia</a:t>
            </a:r>
          </a:p>
        </p:txBody>
      </p:sp>
      <p:sp>
        <p:nvSpPr>
          <p:cNvPr id="3" name="Espaço reservado 2"/>
          <p:cNvSpPr>
            <a:spLocks noGrp="1"/>
          </p:cNvSpPr>
          <p:nvPr>
            <p:ph idx="1"/>
          </p:nvPr>
        </p:nvSpPr>
        <p:spPr/>
        <p:txBody>
          <a:bodyPr/>
          <a:lstStyle/>
          <a:p>
            <a:r>
              <a:rPr lang="pt-BR" dirty="0"/>
              <a:t>Procedimento</a:t>
            </a:r>
          </a:p>
          <a:p>
            <a:r>
              <a:rPr lang="pt-BR" dirty="0"/>
              <a:t>Principais suposições</a:t>
            </a:r>
          </a:p>
          <a:p>
            <a:endParaRPr lang="pt-BR" dirty="0"/>
          </a:p>
        </p:txBody>
      </p:sp>
    </p:spTree>
    <p:extLst>
      <p:ext uri="{BB962C8B-B14F-4D97-AF65-F5344CB8AC3E}">
        <p14:creationId xmlns:p14="http://schemas.microsoft.com/office/powerpoint/2010/main" val="157572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Principais descobertas/resultados</a:t>
            </a:r>
          </a:p>
        </p:txBody>
      </p:sp>
      <p:sp>
        <p:nvSpPr>
          <p:cNvPr id="3" name="Espaço reservado 2"/>
          <p:cNvSpPr>
            <a:spLocks noGrp="1"/>
          </p:cNvSpPr>
          <p:nvPr>
            <p:ph idx="1"/>
          </p:nvPr>
        </p:nvSpPr>
        <p:spPr/>
        <p:txBody>
          <a:bodyPr/>
          <a:lstStyle/>
          <a:p>
            <a:r>
              <a:rPr lang="pt-BR" dirty="0"/>
              <a:t>Resultado 1</a:t>
            </a:r>
          </a:p>
          <a:p>
            <a:r>
              <a:rPr lang="pt-BR" dirty="0"/>
              <a:t>Resultado 2</a:t>
            </a:r>
          </a:p>
          <a:p>
            <a:r>
              <a:rPr lang="pt-BR" dirty="0"/>
              <a:t>Resultado 3</a:t>
            </a:r>
          </a:p>
        </p:txBody>
      </p:sp>
    </p:spTree>
    <p:extLst>
      <p:ext uri="{BB962C8B-B14F-4D97-AF65-F5344CB8AC3E}">
        <p14:creationId xmlns:p14="http://schemas.microsoft.com/office/powerpoint/2010/main" val="100301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Área de pesquisa primária</a:t>
            </a:r>
          </a:p>
        </p:txBody>
      </p:sp>
      <p:sp>
        <p:nvSpPr>
          <p:cNvPr id="3" name="Espaço reservado para texto 2"/>
          <p:cNvSpPr>
            <a:spLocks noGrp="1"/>
          </p:cNvSpPr>
          <p:nvPr>
            <p:ph type="subTitle" idx="1"/>
          </p:nvPr>
        </p:nvSpPr>
        <p:spPr/>
        <p:txBody>
          <a:bodyPr/>
          <a:lstStyle/>
          <a:p>
            <a:r>
              <a:rPr lang="pt-BR" dirty="0"/>
              <a:t>Nome do membro do grupo</a:t>
            </a:r>
          </a:p>
        </p:txBody>
      </p:sp>
    </p:spTree>
    <p:extLst>
      <p:ext uri="{BB962C8B-B14F-4D97-AF65-F5344CB8AC3E}">
        <p14:creationId xmlns:p14="http://schemas.microsoft.com/office/powerpoint/2010/main" val="3263914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Conteúdo de suporte</a:t>
            </a:r>
          </a:p>
        </p:txBody>
      </p:sp>
      <p:sp>
        <p:nvSpPr>
          <p:cNvPr id="3" name="Espaço reservado para texto 2"/>
          <p:cNvSpPr>
            <a:spLocks noGrp="1"/>
          </p:cNvSpPr>
          <p:nvPr>
            <p:ph type="body" idx="1"/>
          </p:nvPr>
        </p:nvSpPr>
        <p:spPr/>
        <p:txBody>
          <a:bodyPr/>
          <a:lstStyle/>
          <a:p>
            <a:r>
              <a:rPr lang="pt-BR" dirty="0"/>
              <a:t>Título</a:t>
            </a:r>
          </a:p>
        </p:txBody>
      </p:sp>
      <p:sp>
        <p:nvSpPr>
          <p:cNvPr id="4" name="Espaço reservado 3"/>
          <p:cNvSpPr>
            <a:spLocks noGrp="1"/>
          </p:cNvSpPr>
          <p:nvPr>
            <p:ph sz="half" idx="2"/>
          </p:nvPr>
        </p:nvSpPr>
        <p:spPr/>
        <p:txBody>
          <a:bodyPr/>
          <a:lstStyle/>
          <a:p>
            <a:r>
              <a:rPr lang="pt-BR" dirty="0"/>
              <a:t>Item da lista</a:t>
            </a:r>
          </a:p>
          <a:p>
            <a:r>
              <a:rPr lang="pt-BR" dirty="0"/>
              <a:t>Item da lista</a:t>
            </a:r>
          </a:p>
          <a:p>
            <a:r>
              <a:rPr lang="pt-BR" dirty="0"/>
              <a:t>Item da lista</a:t>
            </a:r>
          </a:p>
        </p:txBody>
      </p:sp>
      <p:sp>
        <p:nvSpPr>
          <p:cNvPr id="5" name="Espaço reservado para texto 4"/>
          <p:cNvSpPr>
            <a:spLocks noGrp="1"/>
          </p:cNvSpPr>
          <p:nvPr>
            <p:ph type="body" sz="quarter" idx="3"/>
          </p:nvPr>
        </p:nvSpPr>
        <p:spPr/>
        <p:txBody>
          <a:bodyPr/>
          <a:lstStyle/>
          <a:p>
            <a:r>
              <a:rPr lang="pt-BR" dirty="0"/>
              <a:t>Título</a:t>
            </a:r>
          </a:p>
        </p:txBody>
      </p:sp>
      <p:sp>
        <p:nvSpPr>
          <p:cNvPr id="6" name="Espaço reservado 5"/>
          <p:cNvSpPr>
            <a:spLocks noGrp="1"/>
          </p:cNvSpPr>
          <p:nvPr>
            <p:ph sz="quarter" idx="4"/>
          </p:nvPr>
        </p:nvSpPr>
        <p:spPr/>
        <p:txBody>
          <a:bodyPr/>
          <a:lstStyle/>
          <a:p>
            <a:r>
              <a:rPr lang="pt-BR" dirty="0"/>
              <a:t>Item da lista</a:t>
            </a:r>
          </a:p>
          <a:p>
            <a:r>
              <a:rPr lang="pt-BR" dirty="0"/>
              <a:t>Item da lista</a:t>
            </a:r>
          </a:p>
          <a:p>
            <a:r>
              <a:rPr lang="pt-BR" dirty="0"/>
              <a:t>Item da lista</a:t>
            </a: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Conteúdo de suporte</a:t>
            </a:r>
          </a:p>
        </p:txBody>
      </p:sp>
      <p:graphicFrame>
        <p:nvGraphicFramePr>
          <p:cNvPr id="5" name="Espaço reservado 4"/>
          <p:cNvGraphicFramePr>
            <a:graphicFrameLocks noGrp="1"/>
          </p:cNvGraphicFramePr>
          <p:nvPr>
            <p:ph idx="1"/>
            <p:extLst>
              <p:ext uri="{D42A27DB-BD31-4B8C-83A1-F6EECF244321}">
                <p14:modId xmlns:p14="http://schemas.microsoft.com/office/powerpoint/2010/main" val="264243950"/>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503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Observações dos dados</a:t>
            </a:r>
          </a:p>
        </p:txBody>
      </p:sp>
      <p:graphicFrame>
        <p:nvGraphicFramePr>
          <p:cNvPr id="7" name="Espaço reservado 6"/>
          <p:cNvGraphicFramePr>
            <a:graphicFrameLocks noGrp="1"/>
          </p:cNvGraphicFramePr>
          <p:nvPr>
            <p:ph idx="1"/>
            <p:extLst>
              <p:ext uri="{D42A27DB-BD31-4B8C-83A1-F6EECF244321}">
                <p14:modId xmlns:p14="http://schemas.microsoft.com/office/powerpoint/2010/main" val="2087989558"/>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75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erlim">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1_Berlim">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3.xml><?xml version="1.0" encoding="utf-8"?>
<a:theme xmlns:a="http://schemas.openxmlformats.org/drawingml/2006/main" name="2_Berlim">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4.xml><?xml version="1.0" encoding="utf-8"?>
<a:theme xmlns:a="http://schemas.openxmlformats.org/drawingml/2006/main" name="3_Berlim">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490D93-7B1B-411A-837B-D91624B8B7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8EF69EF-478E-4A34-9077-AD5B790C8484}">
  <ds:schemaRefs>
    <ds:schemaRef ds:uri="http://schemas.microsoft.com/sharepoint/v3/contenttype/forms"/>
  </ds:schemaRefs>
</ds:datastoreItem>
</file>

<file path=customXml/itemProps3.xml><?xml version="1.0" encoding="utf-8"?>
<ds:datastoreItem xmlns:ds="http://schemas.openxmlformats.org/officeDocument/2006/customXml" ds:itemID="{AD42A2DC-E608-45A4-8DCA-71E71A9E667F}">
  <ds:schemaRefs>
    <ds:schemaRef ds:uri="http://schemas.microsoft.com/office/2006/documentManagement/types"/>
    <ds:schemaRef ds:uri="http://www.w3.org/XML/1998/namespace"/>
    <ds:schemaRef ds:uri="http://schemas.microsoft.com/office/2006/metadata/properties"/>
    <ds:schemaRef ds:uri="http://purl.org/dc/elements/1.1/"/>
    <ds:schemaRef ds:uri="http://purl.org/dc/term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TC104033917[[fn=Berlin]]</Template>
  <TotalTime>0</TotalTime>
  <Words>284</Words>
  <Application>Microsoft Office PowerPoint</Application>
  <PresentationFormat>Widescreen</PresentationFormat>
  <Paragraphs>132</Paragraphs>
  <Slides>20</Slides>
  <Notes>18</Notes>
  <HiddenSlides>0</HiddenSlides>
  <MMClips>0</MMClips>
  <ScaleCrop>false</ScaleCrop>
  <HeadingPairs>
    <vt:vector size="6" baseType="variant">
      <vt:variant>
        <vt:lpstr>Fontes usadas</vt:lpstr>
      </vt:variant>
      <vt:variant>
        <vt:i4>3</vt:i4>
      </vt:variant>
      <vt:variant>
        <vt:lpstr>Tema</vt:lpstr>
      </vt:variant>
      <vt:variant>
        <vt:i4>4</vt:i4>
      </vt:variant>
      <vt:variant>
        <vt:lpstr>Títulos de slides</vt:lpstr>
      </vt:variant>
      <vt:variant>
        <vt:i4>20</vt:i4>
      </vt:variant>
    </vt:vector>
  </HeadingPairs>
  <TitlesOfParts>
    <vt:vector size="27" baseType="lpstr">
      <vt:lpstr>Arial</vt:lpstr>
      <vt:lpstr>Calibri</vt:lpstr>
      <vt:lpstr>Trebuchet MS</vt:lpstr>
      <vt:lpstr>Berlim</vt:lpstr>
      <vt:lpstr>1_Berlim</vt:lpstr>
      <vt:lpstr>2_Berlim</vt:lpstr>
      <vt:lpstr>3_Berlim</vt:lpstr>
      <vt:lpstr>Nome do projeto</vt:lpstr>
      <vt:lpstr>Agenda/Tópicos</vt:lpstr>
      <vt:lpstr>Descrição do projeto</vt:lpstr>
      <vt:lpstr>Procedimento/Metodologia</vt:lpstr>
      <vt:lpstr>Principais descobertas/resultados</vt:lpstr>
      <vt:lpstr>Área de pesquisa primária</vt:lpstr>
      <vt:lpstr>Conteúdo de suporte</vt:lpstr>
      <vt:lpstr>Conteúdo de suporte</vt:lpstr>
      <vt:lpstr>Observações dos dados</vt:lpstr>
      <vt:lpstr>Área de pesquisa secundária</vt:lpstr>
      <vt:lpstr>Conteúdo de suporte</vt:lpstr>
      <vt:lpstr>Conteúdo de suporte</vt:lpstr>
      <vt:lpstr>Conteúdo de suporte</vt:lpstr>
      <vt:lpstr>Área de pesquisa terciária</vt:lpstr>
      <vt:lpstr>Conteúdo de suporte</vt:lpstr>
      <vt:lpstr>Observações dos dados</vt:lpstr>
      <vt:lpstr>Dados Observações</vt:lpstr>
      <vt:lpstr>Resumo do projeto</vt:lpstr>
      <vt:lpstr>Conclusão</vt:lpstr>
      <vt:lpstr>Apêndice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2013-06-18T13:57:10Z</dcterms:created>
  <dcterms:modified xsi:type="dcterms:W3CDTF">2013-09-30T14:58:40Z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