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Faça clique para editar o estilo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6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4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58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1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9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6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4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39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12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77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83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86523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TC103457491[[fn=Metropolitano]]</Template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Metropolitano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Petr Barborik</dc:creator>
  <cp:lastModifiedBy>Petr Barborik</cp:lastModifiedBy>
  <cp:revision>1</cp:revision>
  <dcterms:created xsi:type="dcterms:W3CDTF">2013-08-01T08:39:32Z</dcterms:created>
  <dcterms:modified xsi:type="dcterms:W3CDTF">2013-08-02T09:19:57Z</dcterms:modified>
</cp:coreProperties>
</file>