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097" autoAdjust="0"/>
  </p:normalViewPr>
  <p:slideViewPr>
    <p:cSldViewPr snapToGrid="0">
      <p:cViewPr varScale="1">
        <p:scale>
          <a:sx n="27" d="100"/>
          <a:sy n="27" d="100"/>
        </p:scale>
        <p:origin x="174" y="126"/>
      </p:cViewPr>
      <p:guideLst/>
    </p:cSldViewPr>
  </p:slideViewPr>
  <p:notesTextViewPr>
    <p:cViewPr>
      <p:scale>
        <a:sx n="1" d="1"/>
        <a:sy n="1" d="1"/>
      </p:scale>
      <p:origin x="0" y="-102"/>
    </p:cViewPr>
  </p:notesTextViewPr>
  <p:notesViewPr>
    <p:cSldViewPr snapToGrid="0" showGuides="1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54864"/>
        <c:axId val="33344528"/>
      </c:lineChart>
      <c:catAx>
        <c:axId val="3335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344528"/>
        <c:crosses val="autoZero"/>
        <c:auto val="1"/>
        <c:lblAlgn val="ctr"/>
        <c:lblOffset val="100"/>
        <c:noMultiLvlLbl val="0"/>
      </c:catAx>
      <c:valAx>
        <c:axId val="3334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35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Série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343440"/>
        <c:axId val="33343984"/>
      </c:lineChart>
      <c:catAx>
        <c:axId val="33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343984"/>
        <c:crosses val="autoZero"/>
        <c:auto val="1"/>
        <c:lblAlgn val="ctr"/>
        <c:lblOffset val="100"/>
        <c:noMultiLvlLbl val="0"/>
      </c:catAx>
      <c:valAx>
        <c:axId val="3334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t-B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334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2BA85-9D87-4DA5-9CFF-06FFC351DBCC}" type="datetime1">
              <a:rPr lang="pt-BR" smtClean="0"/>
              <a:t>26/07/2013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7102A-A12B-4CF6-8736-A2E30334AD5A}" type="datetime1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pt-B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Para alterar este cartaz, substituir nosso </a:t>
            </a:r>
            <a:r>
              <a:rPr lang="pt-BR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conteúdo de exemplo pelo seu próprio conteúdo</a:t>
            </a:r>
            <a:r>
              <a:rPr lang="pt-B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. Ou </a:t>
            </a:r>
            <a:r>
              <a:rPr lang="pt-B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então, se você preferir começar</a:t>
            </a:r>
            <a:r>
              <a:rPr lang="pt-BR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 do zero, use o botão Novo Slide na guia Página Inicial para inserir uma nova página e digite seu texto e conteúdo nos espaços reservados vazios</a:t>
            </a:r>
            <a:r>
              <a:rPr lang="pt-BR" baseline="0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. </a:t>
            </a:r>
            <a:r>
              <a:rPr lang="pt-B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Se </a:t>
            </a:r>
            <a:r>
              <a:rPr lang="pt-BR" noProof="0" dirty="0" smtClean="0">
                <a:solidFill>
                  <a:prstClr val="white">
                    <a:lumMod val="50000"/>
                  </a:prstClr>
                </a:solidFill>
                <a:cs typeface="Calibri" panose="020F0502020204030204" pitchFamily="34" charset="0"/>
              </a:rPr>
              <a:t>você precisar de mais espaços reservados para títulos, subtítulos ou corpo do texto, copie qualquer um dos espaços reservados existentes e, em seguida, arraste os novos para o lugar desejado. </a:t>
            </a:r>
            <a:endParaRPr lang="pt-BR" sz="1200" noProof="0" dirty="0">
              <a:solidFill>
                <a:prstClr val="white">
                  <a:lumMod val="50000"/>
                </a:prstClr>
              </a:solidFill>
              <a:cs typeface="Calibri" panose="020F0502020204030204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7F044-5458-4B2E-BFA0-52AAA1C529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5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rta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1" name="Espaço Reservado para Texto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pt-BR" noProof="0" dirty="0" smtClean="0"/>
              <a:t>Clique para editar os estilos do Texto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pt-BR" smtClean="0"/>
              <a:t>26/07/2013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chemeClr val="accent2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19" name="Espaço Reservado para Conteúdo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11" name="Espaço Reservado para Texto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chemeClr val="accent3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0" name="Espaço Reservado para Conteúdo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13" name="Espaço Reservado para Texto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chemeClr val="accent4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1" name="Espaço Reservado para Conteúdo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15" name="Espaço Reservado para Texto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chemeClr val="accent5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2" name="Espaço Reservado para Conteúdo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23" name="Espaço Reservado para Conteúdo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  <a:endParaRPr lang="pt-BR" noProof="0" dirty="0"/>
          </a:p>
        </p:txBody>
      </p:sp>
      <p:sp>
        <p:nvSpPr>
          <p:cNvPr id="24" name="Espaço Reservado para Texto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5" name="Espaço Reservado para Conteúdo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26" name="Espaço Reservado para Texto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chemeClr val="accent6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27" name="Espaço Reservado para Conteúdo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28" name="Espaço Reservado para Conteúdo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  <p:sp>
        <p:nvSpPr>
          <p:cNvPr id="29" name="Espaço Reservado para Texto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chemeClr val="accent1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pt-BR" noProof="0" dirty="0" smtClean="0"/>
              <a:t>Título</a:t>
            </a:r>
            <a:endParaRPr lang="pt-BR" noProof="0" dirty="0"/>
          </a:p>
        </p:txBody>
      </p:sp>
      <p:sp>
        <p:nvSpPr>
          <p:cNvPr id="30" name="Espaço Reservado para Conteúdo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noProof="0" dirty="0" smtClean="0"/>
              <a:t>Use este espaço reservado para adicionar texto ou outro conteúdo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  <a:p>
            <a:pPr lvl="5"/>
            <a:r>
              <a:rPr lang="pt-BR" noProof="0" dirty="0" smtClean="0"/>
              <a:t>Seis</a:t>
            </a:r>
          </a:p>
          <a:p>
            <a:pPr lvl="6"/>
            <a:r>
              <a:rPr lang="pt-BR" noProof="0" dirty="0" smtClean="0"/>
              <a:t>Sete</a:t>
            </a:r>
          </a:p>
          <a:p>
            <a:pPr lvl="7"/>
            <a:r>
              <a:rPr lang="pt-BR" noProof="0" dirty="0" smtClean="0"/>
              <a:t>Oito</a:t>
            </a:r>
          </a:p>
          <a:p>
            <a:pPr lvl="8"/>
            <a:r>
              <a:rPr lang="pt-BR" noProof="0" dirty="0" smtClean="0"/>
              <a:t>Nove</a:t>
            </a:r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pt-BR" smtClean="0"/>
              <a:pPr/>
              <a:t>26/07/2013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magem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463040"/>
            <a:ext cx="3365284" cy="2200846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[Título do Cartaz] </a:t>
            </a:r>
            <a:r>
              <a:rPr lang="pt-BR" dirty="0" smtClean="0"/>
              <a:t>Lorem</a:t>
            </a:r>
            <a:r>
              <a:rPr lang="pt-BR" dirty="0" smtClean="0"/>
              <a:t> ipsum </a:t>
            </a:r>
            <a:r>
              <a:rPr lang="pt-BR" dirty="0" smtClean="0"/>
              <a:t>dolor</a:t>
            </a:r>
            <a:r>
              <a:rPr lang="pt-BR" dirty="0" smtClean="0"/>
              <a:t> </a:t>
            </a:r>
            <a:r>
              <a:rPr lang="pt-BR" dirty="0" smtClean="0"/>
              <a:t>sit</a:t>
            </a:r>
            <a:r>
              <a:rPr lang="pt-BR" dirty="0" smtClean="0"/>
              <a:t> </a:t>
            </a:r>
            <a:r>
              <a:rPr lang="pt-BR" dirty="0" smtClean="0"/>
              <a:t>amet</a:t>
            </a:r>
            <a:r>
              <a:rPr lang="pt-BR" dirty="0" smtClean="0"/>
              <a:t>, </a:t>
            </a:r>
            <a:r>
              <a:rPr lang="pt-BR" dirty="0" smtClean="0"/>
              <a:t>consectetuer</a:t>
            </a:r>
            <a:r>
              <a:rPr lang="pt-BR" dirty="0" smtClean="0"/>
              <a:t> </a:t>
            </a:r>
            <a:r>
              <a:rPr lang="pt-BR" dirty="0" smtClean="0"/>
              <a:t>adipiscing</a:t>
            </a:r>
            <a:r>
              <a:rPr lang="pt-BR" dirty="0" smtClean="0"/>
              <a:t> </a:t>
            </a:r>
            <a:r>
              <a:rPr lang="pt-BR" dirty="0" smtClean="0"/>
              <a:t>elit</a:t>
            </a:r>
            <a:r>
              <a:rPr lang="pt-BR" dirty="0" smtClean="0"/>
              <a:t> </a:t>
            </a:r>
            <a:r>
              <a:rPr lang="pt-BR" dirty="0" smtClean="0"/>
              <a:t>maecenas</a:t>
            </a:r>
            <a:r>
              <a:rPr lang="pt-BR" dirty="0" smtClean="0"/>
              <a:t> </a:t>
            </a:r>
            <a:r>
              <a:rPr lang="pt-BR" dirty="0" smtClean="0"/>
              <a:t>porttitor</a:t>
            </a:r>
            <a:r>
              <a:rPr lang="pt-BR" dirty="0" smtClean="0"/>
              <a:t> </a:t>
            </a:r>
            <a:r>
              <a:rPr lang="pt-BR" dirty="0" smtClean="0"/>
              <a:t>congue</a:t>
            </a:r>
            <a:r>
              <a:rPr lang="pt-BR" dirty="0" smtClean="0"/>
              <a:t> massa </a:t>
            </a:r>
            <a:r>
              <a:rPr lang="pt-BR" dirty="0" smtClean="0"/>
              <a:t>fusce</a:t>
            </a:r>
            <a:endParaRPr lang="pt-BR" dirty="0"/>
          </a:p>
        </p:txBody>
      </p:sp>
      <p:sp>
        <p:nvSpPr>
          <p:cNvPr id="23" name="Espaço Reservado para Texto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pt-BR" dirty="0" smtClean="0"/>
              <a:t>[Substitua os seguintes nomes e títulos por aqueles dos colaboradores reais: Helena Barbosa, PhD1; Carlos Lacerda, PhD2;  Manuel Machado, RN, BSN, MHA3 e </a:t>
            </a:r>
            <a:r>
              <a:rPr lang="pt-BR" dirty="0" smtClean="0"/>
              <a:t>Patricia</a:t>
            </a:r>
            <a:r>
              <a:rPr lang="pt-BR" dirty="0" smtClean="0"/>
              <a:t> Guida, MD4</a:t>
            </a:r>
            <a:br>
              <a:rPr lang="pt-BR" dirty="0" smtClean="0"/>
            </a:br>
            <a:r>
              <a:rPr lang="pt-BR" dirty="0" smtClean="0"/>
              <a:t>1[Adicionar afiliação para o primeiro colaborador], 2[Adicionar afiliação para o segundo colaborador], 3[Adicionar afiliação para o terceiro colaborador], 4[Adicionar afiliação para o quarto colaborador]</a:t>
            </a:r>
          </a:p>
          <a:p>
            <a:endParaRPr lang="pt-BR" dirty="0"/>
          </a:p>
        </p:txBody>
      </p:sp>
      <p:pic>
        <p:nvPicPr>
          <p:cNvPr id="36" name="Imagem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8636" y="1463040"/>
            <a:ext cx="3365284" cy="2200846"/>
          </a:xfrm>
          <a:prstGeom prst="rect">
            <a:avLst/>
          </a:prstGeom>
        </p:spPr>
      </p:pic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smtClean="0"/>
              <a:t>resumo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pt-BR" dirty="0" smtClean="0"/>
              <a:t>o resumo fica aqui sem marcadores e o que acontece quando eu adiciono marcadores/ 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pt-BR" dirty="0" smtClean="0"/>
              <a:t>tela de fundo</a:t>
            </a:r>
            <a:endParaRPr lang="pt-BR" dirty="0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smtClean="0"/>
              <a:t>Adicione um título, se necessário. Clique no botão B na guia página inicial para adicionar formatação em negrito.</a:t>
            </a:r>
          </a:p>
          <a:p>
            <a:pPr lvl="1"/>
            <a:r>
              <a:rPr lang="pt-BR" dirty="0" smtClean="0"/>
              <a:t>Item de tela de fundo</a:t>
            </a:r>
          </a:p>
          <a:p>
            <a:pPr lvl="1"/>
            <a:r>
              <a:rPr lang="pt-BR" dirty="0" smtClean="0"/>
              <a:t>Item de tela de fundo</a:t>
            </a:r>
          </a:p>
          <a:p>
            <a:pPr lvl="1"/>
            <a:r>
              <a:rPr lang="pt-BR" dirty="0" smtClean="0"/>
              <a:t>Item de tela de fundo</a:t>
            </a:r>
          </a:p>
          <a:p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26"/>
          </p:nvPr>
        </p:nvSpPr>
        <p:spPr/>
        <p:txBody>
          <a:bodyPr/>
          <a:lstStyle/>
          <a:p>
            <a:r>
              <a:rPr lang="pt-BR" dirty="0" smtClean="0"/>
              <a:t>Listar os objetivos aqui</a:t>
            </a:r>
          </a:p>
          <a:p>
            <a:r>
              <a:rPr lang="pt-BR" dirty="0" smtClean="0"/>
              <a:t>Objetivo 1</a:t>
            </a:r>
          </a:p>
          <a:p>
            <a:r>
              <a:rPr lang="pt-BR" dirty="0" smtClean="0"/>
              <a:t>Objetivo 2</a:t>
            </a:r>
          </a:p>
          <a:p>
            <a:r>
              <a:rPr lang="pt-BR" dirty="0" smtClean="0"/>
              <a:t>Objetivo 3</a:t>
            </a:r>
            <a:endParaRPr lang="pt-BR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r>
              <a:rPr lang="pt-BR" dirty="0" smtClean="0"/>
              <a:t>Listar métodos e descrições aqui</a:t>
            </a:r>
          </a:p>
          <a:p>
            <a:r>
              <a:rPr lang="pt-BR" dirty="0" smtClean="0"/>
              <a:t>Método 1</a:t>
            </a:r>
          </a:p>
          <a:p>
            <a:r>
              <a:rPr lang="pt-BR" dirty="0" smtClean="0"/>
              <a:t>Método 2</a:t>
            </a:r>
          </a:p>
          <a:p>
            <a:r>
              <a:rPr lang="pt-BR" dirty="0" smtClean="0"/>
              <a:t>Método 3</a:t>
            </a:r>
            <a:endParaRPr lang="pt-BR" dirty="0"/>
          </a:p>
        </p:txBody>
      </p:sp>
      <p:graphicFrame>
        <p:nvGraphicFramePr>
          <p:cNvPr id="25" name="Espaço Reservado para Conteúdo 24" descr="Tabela de exemplo com 4 colunas, 7 linhas." title="Tabela de amostra"/>
          <p:cNvGraphicFramePr>
            <a:graphicFrameLocks noGrp="1"/>
          </p:cNvGraphicFramePr>
          <p:nvPr>
            <p:ph sz="quarter" idx="23"/>
            <p:extLst>
              <p:ext uri="{D42A27DB-BD31-4B8C-83A1-F6EECF244321}">
                <p14:modId xmlns:p14="http://schemas.microsoft.com/office/powerpoint/2010/main" val="2438988633"/>
              </p:ext>
            </p:extLst>
          </p:nvPr>
        </p:nvGraphicFramePr>
        <p:xfrm>
          <a:off x="15544800" y="11947525"/>
          <a:ext cx="12801600" cy="60356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00400"/>
                <a:gridCol w="3200400"/>
                <a:gridCol w="3200400"/>
                <a:gridCol w="3200400"/>
              </a:tblGrid>
              <a:tr h="862231">
                <a:tc>
                  <a:txBody>
                    <a:bodyPr/>
                    <a:lstStyle/>
                    <a:p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Título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Título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Título</a:t>
                      </a:r>
                      <a:endParaRPr lang="pt-B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pt-BR" sz="2800" noProof="0" dirty="0" smtClean="0"/>
                        <a:t>Item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122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233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345</a:t>
                      </a:r>
                      <a:endParaRPr lang="pt-B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pt-BR" sz="2800" noProof="0" dirty="0" smtClean="0"/>
                        <a:t>Item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759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856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290</a:t>
                      </a:r>
                      <a:endParaRPr lang="pt-B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pt-BR" sz="2800" noProof="0" dirty="0" smtClean="0"/>
                        <a:t>Item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228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134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238</a:t>
                      </a:r>
                      <a:endParaRPr lang="pt-B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pt-BR" sz="2800" noProof="0" dirty="0" smtClean="0"/>
                        <a:t>Item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954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875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976</a:t>
                      </a:r>
                      <a:endParaRPr lang="pt-B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pt-BR" sz="2800" noProof="0" dirty="0" smtClean="0"/>
                        <a:t>Item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324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325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301</a:t>
                      </a:r>
                      <a:endParaRPr lang="pt-BR" sz="2800" noProof="0" dirty="0"/>
                    </a:p>
                  </a:txBody>
                  <a:tcPr anchor="ctr"/>
                </a:tc>
              </a:tr>
              <a:tr h="862231">
                <a:tc>
                  <a:txBody>
                    <a:bodyPr/>
                    <a:lstStyle/>
                    <a:p>
                      <a:r>
                        <a:rPr lang="pt-BR" sz="2800" noProof="0" dirty="0" smtClean="0"/>
                        <a:t>Item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199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137</a:t>
                      </a:r>
                      <a:endParaRPr lang="pt-BR" sz="28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noProof="0" dirty="0" smtClean="0"/>
                        <a:t>186</a:t>
                      </a:r>
                      <a:endParaRPr lang="pt-BR" sz="2800" noProof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7" name="Imagem 26" descr="Raio X da coluna vertebral" title="Imagem de Exemplo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0" y="18897600"/>
            <a:ext cx="2834641" cy="3968496"/>
          </a:xfrm>
          <a:prstGeom prst="rect">
            <a:avLst/>
          </a:prstGeom>
        </p:spPr>
      </p:pic>
      <p:pic>
        <p:nvPicPr>
          <p:cNvPr id="29" name="Imagem 28" descr="Raio X da mão" title="Imagem de Exemplo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4949" y="18897600"/>
            <a:ext cx="3604717" cy="3968496"/>
          </a:xfrm>
          <a:prstGeom prst="rect">
            <a:avLst/>
          </a:prstGeom>
        </p:spPr>
      </p:pic>
      <p:pic>
        <p:nvPicPr>
          <p:cNvPr id="28" name="Imagem 27" descr="Raio X da cabeça" title="Imagem de Exemplo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174" y="18897600"/>
            <a:ext cx="5555894" cy="3968496"/>
          </a:xfrm>
          <a:prstGeom prst="rect">
            <a:avLst/>
          </a:prstGeom>
        </p:spPr>
      </p:pic>
      <p:sp>
        <p:nvSpPr>
          <p:cNvPr id="15" name="Espaço Reservado para Conteúdo 14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r>
              <a:rPr lang="pt-BR" dirty="0" smtClean="0"/>
              <a:t>Digite uma legenda para o conteúdo de dados ou as imagens aqui.</a:t>
            </a:r>
            <a:endParaRPr lang="pt-BR" dirty="0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17" name="Espaço Reservado para Conteúdo 16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r>
              <a:rPr lang="pt-BR" dirty="0" smtClean="0"/>
              <a:t>Resultado 1</a:t>
            </a:r>
          </a:p>
          <a:p>
            <a:r>
              <a:rPr lang="pt-BR" dirty="0" smtClean="0"/>
              <a:t>Resultado 2</a:t>
            </a:r>
          </a:p>
          <a:p>
            <a:r>
              <a:rPr lang="pt-BR" dirty="0" smtClean="0"/>
              <a:t>Resultado 3</a:t>
            </a:r>
            <a:endParaRPr lang="pt-BR" dirty="0"/>
          </a:p>
        </p:txBody>
      </p:sp>
      <p:sp>
        <p:nvSpPr>
          <p:cNvPr id="18" name="Espaço Reservado para Texto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graphicFrame>
        <p:nvGraphicFramePr>
          <p:cNvPr id="24" name="Espaço Reservado para Conteúdo 23" descr="Gráfico de linhas" title="Gráfico"/>
          <p:cNvGraphicFramePr>
            <a:graphicFrameLocks noGrp="1"/>
          </p:cNvGraphicFramePr>
          <p:nvPr>
            <p:ph sz="quarter" idx="32"/>
            <p:extLst>
              <p:ext uri="{D42A27DB-BD31-4B8C-83A1-F6EECF244321}">
                <p14:modId xmlns:p14="http://schemas.microsoft.com/office/powerpoint/2010/main" val="3160032248"/>
              </p:ext>
            </p:extLst>
          </p:nvPr>
        </p:nvGraphicFramePr>
        <p:xfrm>
          <a:off x="29900563" y="7070725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2" name="Espaço Reservado para Conteúdo 31" descr="Gráfico de linhas" title="Gráfico"/>
          <p:cNvGraphicFramePr>
            <a:graphicFrameLocks noGrp="1"/>
          </p:cNvGraphicFramePr>
          <p:nvPr>
            <p:ph sz="quarter" idx="33"/>
            <p:extLst>
              <p:ext uri="{D42A27DB-BD31-4B8C-83A1-F6EECF244321}">
                <p14:modId xmlns:p14="http://schemas.microsoft.com/office/powerpoint/2010/main" val="2287375227"/>
              </p:ext>
            </p:extLst>
          </p:nvPr>
        </p:nvGraphicFramePr>
        <p:xfrm>
          <a:off x="29900563" y="15836900"/>
          <a:ext cx="12801600" cy="731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Espaço Reservado para Texto 20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r>
              <a:rPr lang="pt-BR" dirty="0" smtClean="0"/>
              <a:t>conclusões</a:t>
            </a:r>
            <a:endParaRPr lang="pt-BR" dirty="0"/>
          </a:p>
        </p:txBody>
      </p:sp>
      <p:sp>
        <p:nvSpPr>
          <p:cNvPr id="22" name="Espaço Reservado para Conteúdo 21"/>
          <p:cNvSpPr>
            <a:spLocks noGrp="1"/>
          </p:cNvSpPr>
          <p:nvPr>
            <p:ph sz="quarter" idx="35"/>
          </p:nvPr>
        </p:nvSpPr>
        <p:spPr/>
        <p:txBody>
          <a:bodyPr/>
          <a:lstStyle/>
          <a:p>
            <a:r>
              <a:rPr lang="pt-BR" dirty="0" smtClean="0"/>
              <a:t>Conclusão 1</a:t>
            </a:r>
          </a:p>
          <a:p>
            <a:r>
              <a:rPr lang="pt-BR" dirty="0" smtClean="0"/>
              <a:t>Conclusão 2</a:t>
            </a:r>
          </a:p>
          <a:p>
            <a:r>
              <a:rPr lang="pt-BR" dirty="0" smtClean="0"/>
              <a:t>Conclusão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rtaz Médico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D8B3D7D-95B4-4748-9FFB-C281E1B965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CE3ED8-2D07-4BA2-9005-4F3ED3D7E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4AACF7-51B1-41A0-AAF9-D883E2E86D45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305</Words>
  <Application>Microsoft Office PowerPoint</Application>
  <PresentationFormat>Personalizar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Cartaz Médico</vt:lpstr>
      <vt:lpstr>[Título do Cartaz] Lorem ipsum dolor sit amet, consectetuer adipiscing elit maecenas porttitor congue massa fusce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[Título do Cartaz] Lorem ipsum dolor sit amet, consectetuer adipiscing elit maecenas porttitor congue massa fusce</dc:title>
  <cp:lastModifiedBy>Petr Slavik</cp:lastModifiedBy>
  <cp:revision>1</cp:revision>
  <dcterms:created xsi:type="dcterms:W3CDTF">2013-04-05T20:27:31Z</dcterms:created>
  <dcterms:modified xsi:type="dcterms:W3CDTF">2013-07-26T13:07:26Z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