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EBE884F6-54CA-4F6A-A9A8-132795FE2BBD}" type="datetime1">
              <a:rPr lang="pt-BR" smtClean="0"/>
              <a:t>30/07/2013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89ED90CB-459C-4B12-B364-B0CA1993A97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A037AE7B-68BE-4948-8784-4194C776E161}" type="datetime1">
              <a:rPr lang="pt-BR" noProof="0" smtClean="0"/>
              <a:pPr/>
              <a:t>30/07/2013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E5863F8-513E-44B9-9F9C-A7685A64A6A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Quer uma saudação diferente? Para adicionar a sua própria, basta selecionar o texto e digitar sua </a:t>
            </a:r>
            <a:r>
              <a:rPr lang="pt-BR" baseline="0" dirty="0" smtClean="0"/>
              <a:t>mensagem.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v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t-B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pt-BR" noProof="0" dirty="0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6660-465F-4090-9540-F3FC927589B7}" type="datetime1">
              <a:rPr lang="pt-BR" noProof="0" smtClean="0"/>
              <a:pPr/>
              <a:t>30/07/2013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t-B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t-B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t-B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16000" dirty="0"/>
              <a:t>FELIZ</a:t>
            </a:r>
            <a:r>
              <a:rPr lang="pt-BR" sz="12000" dirty="0"/>
              <a:t> </a:t>
            </a:r>
            <a:r>
              <a:rPr lang="pt-BR" sz="8300" dirty="0"/>
              <a:t>aniversário!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scunho de Cartão de Aniversário em Preto e Rosa">
  <a:themeElements>
    <a:clrScheme name="Rascunho de Cartão de Aniversário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FormuláriodeBibliotecadeDocumentos</Display>
  <Edit>FormuláriodeBibliotecadeDocumentos</Edit>
  <New>FormuláriodeBibliotecadeDocumentos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o número de salvamentos ou revisões. O aplicativo é responsável por atualizar o valor após cada revisão.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Personalizar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Rascunho de Cartão de Aniversário em Preto e Rosa</vt:lpstr>
      <vt:lpstr>FELIZ aniversário!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2013-07-30T08:51:34Z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