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88081" autoAdjust="0"/>
  </p:normalViewPr>
  <p:slideViewPr>
    <p:cSldViewPr snapToGrid="0">
      <p:cViewPr varScale="1">
        <p:scale>
          <a:sx n="103" d="100"/>
          <a:sy n="103" d="100"/>
        </p:scale>
        <p:origin x="1308" y="11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3CAFA-1889-466A-8866-3C31545D32B1}" type="datetime1">
              <a:rPr lang="pt-BR" smtClean="0"/>
              <a:t>23/07/2013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303C2-FAA8-4D7A-8F32-5E6544C161A4}" type="datetime1">
              <a:rPr lang="pt-BR" smtClean="0"/>
              <a:pPr/>
              <a:t>23/07/2013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pt-BR" noProof="0" dirty="0" smtClean="0"/>
          </a:p>
          <a:p>
            <a:pPr lvl="0"/>
            <a:r>
              <a:rPr lang="pt-BR" dirty="0" smtClean="0"/>
              <a:t>Clique para 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noProof="0" dirty="0" smtClean="0"/>
              <a:t>Para alterar este folheto, substitua nosso conteúdo de mostra pelo seu. Se preferir começar do zero, pressione o botão Novo Slide na guia Início para inserir uma nova página. Insira então seu texto e suas imagens nos espaços reservados vazios. Se precisar de mais espaços reservados para títulos, subtítulos ou texto do corpo, copie os espaços reservados existentes e arraste um novo para o lugar desejado.</a:t>
            </a:r>
          </a:p>
          <a:p>
            <a:endParaRPr lang="pt-BR" noProof="0" dirty="0" smtClean="0"/>
          </a:p>
          <a:p>
            <a:endParaRPr lang="en-US" dirty="0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u="none" noProof="0" dirty="0"/>
          </a:p>
        </p:txBody>
      </p:sp>
      <p:sp>
        <p:nvSpPr>
          <p:cNvPr id="4" name="Espaço Reservado para Número do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11" name="Espaço Reservado para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15" name="Retângulo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20" name="Espaço Reservado para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7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22" name="Espaço reservado para foto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noProof="0" dirty="0" smtClean="0"/>
              <a:t>Clique no ícone para adicionar uma imagem</a:t>
            </a:r>
            <a:endParaRPr lang="pt-BR" noProof="0" dirty="0"/>
          </a:p>
        </p:txBody>
      </p:sp>
      <p:sp>
        <p:nvSpPr>
          <p:cNvPr id="24" name="Espaço Reservado para Texto 9"/>
          <p:cNvSpPr>
            <a:spLocks noGrp="1"/>
          </p:cNvSpPr>
          <p:nvPr>
            <p:ph type="body" sz="quarter" idx="14" hasCustomPrompt="1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26" name="Espaço Reservado para Texto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[Nome da Empresa]</a:t>
            </a:r>
            <a:br>
              <a:rPr lang="pt-BR" noProof="0" dirty="0" smtClean="0"/>
            </a:br>
            <a:r>
              <a:rPr lang="pt-BR" noProof="0" dirty="0" smtClean="0"/>
              <a:t>[Endereço]</a:t>
            </a:r>
          </a:p>
          <a:p>
            <a:pPr lvl="0"/>
            <a:r>
              <a:rPr lang="pt-BR" noProof="0" dirty="0" smtClean="0"/>
              <a:t>[Cidade, Estado CEP]</a:t>
            </a:r>
          </a:p>
        </p:txBody>
      </p:sp>
      <p:sp>
        <p:nvSpPr>
          <p:cNvPr id="29" name="Espaço Reservado para Texto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[Nome do Destinatário]</a:t>
            </a:r>
          </a:p>
          <a:p>
            <a:pPr lvl="0"/>
            <a:r>
              <a:rPr lang="pt-BR" noProof="0" dirty="0" smtClean="0"/>
              <a:t>[Endereço]</a:t>
            </a:r>
          </a:p>
          <a:p>
            <a:pPr lvl="0"/>
            <a:r>
              <a:rPr lang="pt-BR" noProof="0" dirty="0" smtClean="0"/>
              <a:t>[Cidade, Estado CEP]</a:t>
            </a:r>
          </a:p>
        </p:txBody>
      </p:sp>
      <p:sp>
        <p:nvSpPr>
          <p:cNvPr id="32" name="Retângulo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pt-BR" sz="800" noProof="0" dirty="0" smtClean="0">
                <a:solidFill>
                  <a:schemeClr val="bg1">
                    <a:lumMod val="85000"/>
                  </a:schemeClr>
                </a:solidFill>
              </a:rPr>
              <a:t>LOCAL</a:t>
            </a:r>
          </a:p>
          <a:p>
            <a:pPr algn="ctr">
              <a:lnSpc>
                <a:spcPct val="125000"/>
              </a:lnSpc>
            </a:pPr>
            <a:r>
              <a:rPr lang="pt-BR" sz="800" noProof="0" dirty="0" smtClean="0">
                <a:solidFill>
                  <a:schemeClr val="bg1">
                    <a:lumMod val="85000"/>
                  </a:schemeClr>
                </a:solidFill>
              </a:rPr>
              <a:t>SELO</a:t>
            </a:r>
            <a:br>
              <a:rPr lang="pt-BR" sz="800" noProof="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pt-BR" sz="800" noProof="0" dirty="0" smtClean="0">
                <a:solidFill>
                  <a:schemeClr val="bg1">
                    <a:lumMod val="85000"/>
                  </a:schemeClr>
                </a:solidFill>
              </a:rPr>
              <a:t>AQUI</a:t>
            </a:r>
            <a:endParaRPr lang="pt-BR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o texto</a:t>
            </a:r>
            <a:endParaRPr lang="pt-BR" noProof="0" dirty="0"/>
          </a:p>
        </p:txBody>
      </p:sp>
      <p:sp>
        <p:nvSpPr>
          <p:cNvPr id="11" name="Espaço Reservado para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u="sng" noProof="0" dirty="0"/>
          </a:p>
        </p:txBody>
      </p:sp>
      <p:sp>
        <p:nvSpPr>
          <p:cNvPr id="19" name="Espaço Reservado para Foto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noProof="0" dirty="0" smtClean="0"/>
              <a:t>Clique no ícone para adicionar uma imagem</a:t>
            </a:r>
            <a:endParaRPr lang="pt-BR" noProof="0" dirty="0"/>
          </a:p>
        </p:txBody>
      </p:sp>
      <p:sp>
        <p:nvSpPr>
          <p:cNvPr id="21" name="Espaço Reservado para Texto 9"/>
          <p:cNvSpPr>
            <a:spLocks noGrp="1"/>
          </p:cNvSpPr>
          <p:nvPr>
            <p:ph type="body" sz="quarter" idx="20" hasCustomPrompt="1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23" name="Espaço Reservado para Texto 9"/>
          <p:cNvSpPr>
            <a:spLocks noGrp="1"/>
          </p:cNvSpPr>
          <p:nvPr>
            <p:ph type="body" sz="quarter" idx="21" hasCustomPrompt="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u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30" name="Espaço Reservado para Texto 9"/>
          <p:cNvSpPr>
            <a:spLocks noGrp="1"/>
          </p:cNvSpPr>
          <p:nvPr>
            <p:ph type="body" sz="quarter" idx="22" hasCustomPrompt="1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dirty="0" smtClean="0"/>
              <a:t>Clique para editar estilos de texto </a:t>
            </a:r>
            <a:r>
              <a:rPr lang="pt-BR" noProof="0" dirty="0" smtClean="0"/>
              <a:t>mestre</a:t>
            </a:r>
          </a:p>
        </p:txBody>
      </p:sp>
      <p:sp>
        <p:nvSpPr>
          <p:cNvPr id="35" name="Espaço Reservado para Texto 9"/>
          <p:cNvSpPr>
            <a:spLocks noGrp="1"/>
          </p:cNvSpPr>
          <p:nvPr>
            <p:ph type="body" sz="quarter" idx="23" hasCustomPrompt="1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36" name="Espaço Reservado para Texto 9"/>
          <p:cNvSpPr>
            <a:spLocks noGrp="1"/>
          </p:cNvSpPr>
          <p:nvPr>
            <p:ph type="body" sz="quarter" idx="24" hasCustomPrompt="1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37" name="Espaço Reservado para Texto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o texto</a:t>
            </a:r>
            <a:endParaRPr lang="pt-BR" noProof="0" dirty="0"/>
          </a:p>
        </p:txBody>
      </p:sp>
      <p:sp>
        <p:nvSpPr>
          <p:cNvPr id="38" name="Espaço Reservado para Texto 9"/>
          <p:cNvSpPr>
            <a:spLocks noGrp="1"/>
          </p:cNvSpPr>
          <p:nvPr>
            <p:ph type="body" sz="quarter" idx="26" hasCustomPrompt="1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39" name="Espaço Reservado para Texto 9"/>
          <p:cNvSpPr>
            <a:spLocks noGrp="1"/>
          </p:cNvSpPr>
          <p:nvPr>
            <p:ph type="body" sz="quarter" idx="27" hasCustomPrompt="1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40" name="Espaço Reservado para Texto 9"/>
          <p:cNvSpPr>
            <a:spLocks noGrp="1"/>
          </p:cNvSpPr>
          <p:nvPr>
            <p:ph type="body" sz="quarter" idx="28" hasCustomPrompt="1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dirty="0" smtClean="0"/>
              <a:t>Clique </a:t>
            </a:r>
            <a:r>
              <a:rPr lang="pt-BR" noProof="0" dirty="0" smtClean="0"/>
              <a:t>para</a:t>
            </a:r>
            <a:r>
              <a:rPr lang="pt-BR" dirty="0" smtClean="0"/>
              <a:t> editar estilos de texto mestre</a:t>
            </a:r>
          </a:p>
        </p:txBody>
      </p:sp>
      <p:sp>
        <p:nvSpPr>
          <p:cNvPr id="41" name="Espaço Reservado para Texto 9"/>
          <p:cNvSpPr>
            <a:spLocks noGrp="1"/>
          </p:cNvSpPr>
          <p:nvPr>
            <p:ph type="body" sz="quarter" idx="29" hasCustomPrompt="1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42" name="Espaço Reservado para Texto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o texto</a:t>
            </a:r>
            <a:endParaRPr lang="pt-BR" noProof="0" dirty="0"/>
          </a:p>
        </p:txBody>
      </p:sp>
      <p:sp>
        <p:nvSpPr>
          <p:cNvPr id="43" name="Espaço Reservado para Texto 9"/>
          <p:cNvSpPr>
            <a:spLocks noGrp="1"/>
          </p:cNvSpPr>
          <p:nvPr>
            <p:ph type="body" sz="quarter" idx="31" hasCustomPrompt="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Clique para editar estilos de texto mestre</a:t>
            </a:r>
          </a:p>
        </p:txBody>
      </p:sp>
      <p:sp>
        <p:nvSpPr>
          <p:cNvPr id="45" name="Espaço Reservado para Texto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8000"/>
              </a:lnSpc>
              <a:spcBef>
                <a:spcPts val="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[Nome da Empresa]</a:t>
            </a:r>
            <a:br>
              <a:rPr lang="pt-BR" noProof="0" dirty="0" smtClean="0"/>
            </a:br>
            <a:r>
              <a:rPr lang="pt-BR" noProof="0" dirty="0" smtClean="0"/>
              <a:t>[Endereço]</a:t>
            </a:r>
            <a:br>
              <a:rPr lang="pt-BR" noProof="0" dirty="0" smtClean="0"/>
            </a:br>
            <a:r>
              <a:rPr lang="pt-BR" noProof="0" dirty="0" smtClean="0"/>
              <a:t>[Cidade, Estado CEP]</a:t>
            </a:r>
            <a:br>
              <a:rPr lang="pt-BR" noProof="0" dirty="0" smtClean="0"/>
            </a:br>
            <a:r>
              <a:rPr lang="pt-BR" noProof="0" dirty="0" smtClean="0"/>
              <a:t>[Telefone]</a:t>
            </a:r>
            <a:br>
              <a:rPr lang="pt-BR" noProof="0" dirty="0" smtClean="0"/>
            </a:br>
            <a:r>
              <a:rPr lang="pt-BR" noProof="0" dirty="0" smtClean="0"/>
              <a:t>[Endereço de </a:t>
            </a:r>
            <a:r>
              <a:rPr lang="pt-BR" noProof="0" dirty="0" err="1" smtClean="0"/>
              <a:t>email</a:t>
            </a:r>
            <a:r>
              <a:rPr lang="pt-BR" noProof="0" dirty="0" smtClean="0"/>
              <a:t>]</a:t>
            </a:r>
            <a:endParaRPr lang="pt-BR" noProof="0" dirty="0"/>
          </a:p>
        </p:txBody>
      </p:sp>
      <p:sp>
        <p:nvSpPr>
          <p:cNvPr id="50" name="Espaço Reservado para Texto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8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pt-BR" noProof="0" dirty="0" smtClean="0"/>
              <a:t>[Endereço Web]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dirty="0" smtClean="0"/>
              <a:t>Clique para editar estilos de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8817-2ED2-41E6-8EB2-094D72F10696}" type="datetime1">
              <a:rPr lang="pt-BR" noProof="0" smtClean="0"/>
              <a:pPr/>
              <a:t>23/07/2013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o Slid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Este é um local excelente para colocar os objetivos da empresa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777239" y="2302840"/>
            <a:ext cx="1737361" cy="4417999"/>
          </a:xfrm>
        </p:spPr>
        <p:txBody>
          <a:bodyPr/>
          <a:lstStyle/>
          <a:p>
            <a:r>
              <a:rPr lang="pt-BR" dirty="0" smtClean="0"/>
              <a:t>Você pode usar este folheto inovador e profissional como ele se encontra ou personalizá-lo com facilidade.</a:t>
            </a:r>
          </a:p>
          <a:p>
            <a:pPr lvl="0"/>
            <a:r>
              <a:rPr lang="pt-BR" dirty="0" smtClean="0"/>
              <a:t>Você pode usar este folheto inovador e profissional como ele se encontra ou personalizá-lo com facilidade.</a:t>
            </a:r>
          </a:p>
          <a:p>
            <a:r>
              <a:rPr lang="pt-BR" dirty="0" smtClean="0"/>
              <a:t>(Aliás, para substituir as fotos do folheto, selecione uma imagem e a exclua. Então, clique no ícone Inserir Imagem no espaço reservado para inserir sua própria foto.)</a:t>
            </a:r>
          </a:p>
          <a:p>
            <a:pPr lvl="0"/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>
          <a:xfrm>
            <a:off x="7124699" y="457200"/>
            <a:ext cx="2679057" cy="1763463"/>
          </a:xfrm>
        </p:spPr>
        <p:txBody>
          <a:bodyPr/>
          <a:lstStyle/>
          <a:p>
            <a:r>
              <a:rPr lang="pt-BR" sz="3000" dirty="0" smtClean="0"/>
              <a:t>Folheto da sua Empresa</a:t>
            </a:r>
            <a:endParaRPr lang="pt-BR" sz="3000" dirty="0"/>
          </a:p>
        </p:txBody>
      </p:sp>
      <p:pic>
        <p:nvPicPr>
          <p:cNvPr id="13" name="Espaço Reservado para Foto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Espaço Reservado para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t-BR" dirty="0" smtClean="0"/>
              <a:t>Uma breve descrição ou slogan da empresa ficaria ótimo </a:t>
            </a:r>
            <a:r>
              <a:rPr lang="pt-BR" dirty="0" smtClean="0"/>
              <a:t>a</a:t>
            </a:r>
            <a:r>
              <a:rPr lang="pt-BR" dirty="0"/>
              <a:t>qui</a:t>
            </a:r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b="1" dirty="0" smtClean="0"/>
              <a:t>[Nome da Empresa]</a:t>
            </a:r>
          </a:p>
          <a:p>
            <a:r>
              <a:rPr lang="pt-BR" dirty="0" smtClean="0"/>
              <a:t>[Endereço]</a:t>
            </a:r>
          </a:p>
          <a:p>
            <a:r>
              <a:rPr lang="pt-BR" dirty="0" smtClean="0"/>
              <a:t>[Cidade, Estado CEP]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pt-BR" dirty="0" smtClean="0"/>
              <a:t>[Nome do Destinatário]</a:t>
            </a:r>
          </a:p>
          <a:p>
            <a:r>
              <a:rPr lang="pt-BR" dirty="0" smtClean="0"/>
              <a:t>[Endereço]</a:t>
            </a:r>
          </a:p>
          <a:p>
            <a:r>
              <a:rPr lang="pt-BR" dirty="0" smtClean="0"/>
              <a:t>[Cidade, Estado CEP]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Texto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Dê seu toque pessoal</a:t>
            </a:r>
            <a:endParaRPr lang="pt-BR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Se você pensa que um documento tão bonito deve ser difícil de formatar, pense novamente</a:t>
            </a:r>
            <a:r>
              <a:rPr lang="pt-BR" dirty="0" smtClean="0"/>
              <a:t>!</a:t>
            </a:r>
          </a:p>
          <a:p>
            <a:r>
              <a:rPr lang="pt-BR" dirty="0"/>
              <a:t>Os espaços reservados deste folheto foram formatados para você. Insira seu próprio texto para dar seu toque pessoal.</a:t>
            </a:r>
          </a:p>
        </p:txBody>
      </p:sp>
      <p:pic>
        <p:nvPicPr>
          <p:cNvPr id="2" name="Espaço Reservado para Foto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t="4546" r="26680" b="15371"/>
          <a:stretch/>
        </p:blipFill>
        <p:spPr/>
      </p:pic>
      <p:sp>
        <p:nvSpPr>
          <p:cNvPr id="17" name="Espaço Reservado para Texto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t-BR" dirty="0" smtClean="0"/>
              <a:t>O que deve ser incluído em um folheto?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371491"/>
          </a:xfrm>
        </p:spPr>
        <p:txBody>
          <a:bodyPr/>
          <a:lstStyle/>
          <a:p>
            <a:pPr lvl="0"/>
            <a:r>
              <a:rPr lang="pt-BR" dirty="0"/>
              <a:t>Este lugar seria perfeito para colocar os objetivos da empresa. Você pode usar o lado direito da página para resumir como você se sobressai dos demais ou para destacar uma breve história de sucesso</a:t>
            </a:r>
            <a:r>
              <a:rPr lang="pt-BR" dirty="0" smtClean="0"/>
              <a:t>.</a:t>
            </a:r>
          </a:p>
          <a:p>
            <a:pPr lvl="0"/>
            <a:r>
              <a:rPr lang="pt-BR" dirty="0" smtClean="0"/>
              <a:t>(</a:t>
            </a:r>
            <a:r>
              <a:rPr lang="pt-BR" u="none" dirty="0" smtClean="0"/>
              <a:t>Não deixe de escolher fotos que demonstrem o que a sua empresa faz de melhor. As fotos sempre devem ser impressionantes.)</a:t>
            </a:r>
          </a:p>
          <a:p>
            <a:r>
              <a:rPr lang="pt-BR" u="none" dirty="0" smtClean="0"/>
              <a:t>Você pode incluir uma lista de produtos, serviços ou benefícios importantes de trabalhar com sua empresa ou mesmo resumir suas melhores características em alguns breves parágrafos.</a:t>
            </a:r>
          </a:p>
          <a:p>
            <a:r>
              <a:rPr lang="pt-BR" u="none" dirty="0" smtClean="0"/>
              <a:t>Não se esqueça de incluir algumas informações específicas sobre o que você oferece e como você se destaca da concorrência.</a:t>
            </a:r>
            <a:endParaRPr lang="pt-BR" u="none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pt-BR" dirty="0" smtClean="0"/>
              <a:t>"Não seja tímido! Mostre como você é incrível! Este é um lugar excelente para colocar um testemunho positivo."</a:t>
            </a:r>
          </a:p>
          <a:p>
            <a:r>
              <a:rPr lang="pt-BR" b="1" dirty="0" smtClean="0"/>
              <a:t>- Anna D., São Paulo, SP</a:t>
            </a:r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pt-BR" dirty="0" smtClean="0"/>
              <a:t>Sabemos que você ficaria horas discorrendo sobre como a sua empresa é fantástica. (Não culpamos você, ela é realmente incrível!)</a:t>
            </a:r>
          </a:p>
          <a:p>
            <a:r>
              <a:rPr lang="pt-BR" dirty="0" smtClean="0"/>
              <a:t>No entanto, como é preciso ser breve, mas marcante, apresentamos mais algumas sugestões sobre o que você pode incluir…</a:t>
            </a:r>
            <a:endParaRPr lang="pt-BR" dirty="0"/>
          </a:p>
        </p:txBody>
      </p:sp>
      <p:sp>
        <p:nvSpPr>
          <p:cNvPr id="20" name="Espaço Reservado para Texto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BR" dirty="0" smtClean="0"/>
              <a:t>Pode ser interessante inserir um resumo dos seus benefícios competitivos à esquerda e uma breve história de sucesso de um cliente ou alguns testemunhos positivos bem no meio.</a:t>
            </a:r>
          </a:p>
          <a:p>
            <a:r>
              <a:rPr lang="pt-BR" dirty="0" smtClean="0"/>
              <a:t>O lado direito da página é perfeito para um resumo dos seus principais produtos ou serviços.</a:t>
            </a:r>
            <a:endParaRPr lang="pt-BR" dirty="0"/>
          </a:p>
        </p:txBody>
      </p:sp>
      <p:sp>
        <p:nvSpPr>
          <p:cNvPr id="21" name="Espaço Reservado para Texto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pt-BR" dirty="0" smtClean="0"/>
              <a:t>Foco no que fazemos de melhor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pt-BR" dirty="0" smtClean="0"/>
              <a:t>Nossos produtos e serviços</a:t>
            </a:r>
            <a:endParaRPr lang="pt-BR" dirty="0"/>
          </a:p>
        </p:txBody>
      </p:sp>
      <p:sp>
        <p:nvSpPr>
          <p:cNvPr id="23" name="Espaço Reservado para Texto 2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pt-BR" dirty="0" smtClean="0"/>
              <a:t>Este é o lugar ideal para um breve argumento de venda. Se você tivesse apenas alguns segundos para vender seus produtos ou serviços para alguém, o que diria?</a:t>
            </a:r>
            <a:endParaRPr lang="pt-BR" dirty="0"/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pt-BR" dirty="0" smtClean="0"/>
              <a:t>Principais clientes</a:t>
            </a:r>
            <a:endParaRPr lang="pt-BR" dirty="0"/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t-BR" dirty="0" smtClean="0"/>
              <a:t>Pode ser interessante mencionar alguns de seus clientes mais impressionantes aqui:</a:t>
            </a:r>
          </a:p>
          <a:p>
            <a:endParaRPr lang="pt-BR" dirty="0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pt-BR" dirty="0" smtClean="0"/>
              <a:t>Fale conosco</a:t>
            </a:r>
            <a:endParaRPr lang="pt-BR" dirty="0"/>
          </a:p>
        </p:txBody>
      </p:sp>
      <p:sp>
        <p:nvSpPr>
          <p:cNvPr id="27" name="Espaço Reservado para Texto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pt-BR" dirty="0" smtClean="0"/>
              <a:t>Empresa grande e importante</a:t>
            </a:r>
          </a:p>
          <a:p>
            <a:r>
              <a:rPr lang="pt-BR" dirty="0" smtClean="0"/>
              <a:t>Empresa muito conhecida</a:t>
            </a:r>
          </a:p>
          <a:p>
            <a:r>
              <a:rPr lang="pt-BR" dirty="0" smtClean="0"/>
              <a:t>Empresa muito impressionante</a:t>
            </a:r>
            <a:endParaRPr lang="pt-BR" dirty="0"/>
          </a:p>
        </p:txBody>
      </p:sp>
      <p:sp>
        <p:nvSpPr>
          <p:cNvPr id="33" name="Espaço Reservado para Texto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BR" b="1" dirty="0" smtClean="0"/>
              <a:t>[Nome da Empresa]</a:t>
            </a:r>
          </a:p>
          <a:p>
            <a:r>
              <a:rPr lang="pt-BR" dirty="0" smtClean="0"/>
              <a:t>[Endereço]</a:t>
            </a:r>
          </a:p>
          <a:p>
            <a:r>
              <a:rPr lang="pt-BR" dirty="0" smtClean="0"/>
              <a:t>[Cidade, Estado CEP]</a:t>
            </a:r>
          </a:p>
          <a:p>
            <a:r>
              <a:rPr lang="pt-BR" dirty="0" smtClean="0"/>
              <a:t>[Telefone]</a:t>
            </a:r>
          </a:p>
          <a:p>
            <a:r>
              <a:rPr lang="pt-BR" dirty="0" smtClean="0"/>
              <a:t>[Endereço de 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38" name="Espaço Reservado para Texto 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pt-BR" dirty="0" smtClean="0"/>
              <a:t>[Endereço Web]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Folheto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Folheto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Folheto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341F41-647A-43BF-B6CC-90888A493BBA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C4A8D7-C01B-4DE2-A07B-89BD602E1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7D78D9-ABCB-4365-8FC6-81DAE6D76C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172</TotalTime>
  <Words>571</Words>
  <Application>Microsoft Office PowerPoint</Application>
  <PresentationFormat>Personalizar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Verdana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Erik Sedliak</cp:lastModifiedBy>
  <cp:revision>1</cp:revision>
  <dcterms:created xsi:type="dcterms:W3CDTF">2013-06-10T19:09:05Z</dcterms:created>
  <dcterms:modified xsi:type="dcterms:W3CDTF">2013-07-23T08:25:03Z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