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3" r:id="rId5"/>
    <p:sldId id="262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88771" autoAdjust="0"/>
  </p:normalViewPr>
  <p:slideViewPr>
    <p:cSldViewPr snapToGrid="0">
      <p:cViewPr varScale="1">
        <p:scale>
          <a:sx n="104" d="100"/>
          <a:sy n="104" d="100"/>
        </p:scale>
        <p:origin x="156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 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2FE39EE2-34B0-4FB5-AC0C-ACC96BB5C4F3}" type="datetime1">
              <a:rPr lang="pt-BR" smtClean="0"/>
              <a:t>08/08/2013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E169A89D-734B-4FAD-B6E7-2B864E72E489}" type="slidenum">
              <a:rPr lang="pt-BR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BR" sz="1200"/>
            </a:lvl1pPr>
          </a:lstStyle>
          <a:p>
            <a:fld id="{AEE19DDC-30C3-45AB-B209-009B1897AC34}" type="datetime1">
              <a:rPr lang="pt-BR" smtClean="0"/>
              <a:pPr/>
              <a:t>08/08/2013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BR"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BR" sz="1200"/>
            </a:lvl1pPr>
          </a:lstStyle>
          <a:p>
            <a:fld id="{952A89D7-7603-4ECB-ADF6-F6CF2BE4F40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 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Para alterar este folheto, substitua nosso conteúdo de amostra pelo seu próprio. Ou, se você preferir começar do zero, pressione o botão Novo Slide na guia Início para inserir uma nova página. Agora insira seu texto e suas imagens nos espaços reservados vazios. Se você precisar de mais espaços reservados para títulos, subtítulos ou corpo do texto, copie qualquer um dos espaços reservados existentes e arraste o novo para o lugar.</a:t>
            </a:r>
          </a:p>
          <a:p>
            <a:endParaRPr lang="pt-BR" dirty="0"/>
          </a:p>
          <a:p>
            <a:r>
              <a:rPr lang="pt-BR" dirty="0"/>
              <a:t>E você notou que criamos marcas de dobra para você? Elas são muito claras, mas se você não quer que apareçam em seu folheto, selecione-as e exclua-as antes de imprimir.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231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 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71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na">
    <p:spTree>
      <p:nvGrpSpPr>
        <p:cNvPr id="1" name=" 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ângulo 38"/>
          <p:cNvSpPr/>
          <p:nvPr userDrawn="1"/>
        </p:nvSpPr>
        <p:spPr>
          <a:xfrm>
            <a:off x="23774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41" name="Retângulo 40"/>
          <p:cNvSpPr/>
          <p:nvPr userDrawn="1"/>
        </p:nvSpPr>
        <p:spPr>
          <a:xfrm>
            <a:off x="3575303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42" name="Retângulo 41"/>
          <p:cNvSpPr/>
          <p:nvPr userDrawn="1"/>
        </p:nvSpPr>
        <p:spPr>
          <a:xfrm>
            <a:off x="695858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43" name="Retângulo 42"/>
          <p:cNvSpPr/>
          <p:nvPr userDrawn="1"/>
        </p:nvSpPr>
        <p:spPr>
          <a:xfrm>
            <a:off x="237744" y="3125662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44" name="Retângulo 43"/>
          <p:cNvSpPr/>
          <p:nvPr userDrawn="1"/>
        </p:nvSpPr>
        <p:spPr>
          <a:xfrm>
            <a:off x="237744" y="3305960"/>
            <a:ext cx="2816352" cy="393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45" name="Retângulo 44"/>
          <p:cNvSpPr/>
          <p:nvPr userDrawn="1"/>
        </p:nvSpPr>
        <p:spPr>
          <a:xfrm>
            <a:off x="3575303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50" name="Retângulo 49"/>
          <p:cNvSpPr/>
          <p:nvPr userDrawn="1"/>
        </p:nvSpPr>
        <p:spPr>
          <a:xfrm>
            <a:off x="3575303" y="5709684"/>
            <a:ext cx="2816352" cy="15293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53" name="Retângulo 52"/>
          <p:cNvSpPr/>
          <p:nvPr userDrawn="1"/>
        </p:nvSpPr>
        <p:spPr>
          <a:xfrm>
            <a:off x="6959473" y="5709684"/>
            <a:ext cx="2816352" cy="15293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28" name="Espaço Reservado para Texto 21"/>
          <p:cNvSpPr>
            <a:spLocks noGrp="1"/>
          </p:cNvSpPr>
          <p:nvPr>
            <p:ph type="body" sz="quarter" idx="19" hasCustomPrompt="1"/>
          </p:nvPr>
        </p:nvSpPr>
        <p:spPr>
          <a:xfrm>
            <a:off x="502920" y="3403600"/>
            <a:ext cx="2286000" cy="369388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  <a:defRPr lang="pt-BR" sz="1200" i="1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pt-BR" sz="3600"/>
            </a:lvl2pPr>
            <a:lvl3pPr marL="0" indent="0" latinLnBrk="0">
              <a:spcBef>
                <a:spcPts val="0"/>
              </a:spcBef>
              <a:buNone/>
              <a:defRPr lang="pt-BR" sz="3600"/>
            </a:lvl3pPr>
            <a:lvl4pPr marL="0" indent="0" latinLnBrk="0">
              <a:spcBef>
                <a:spcPts val="0"/>
              </a:spcBef>
              <a:buNone/>
              <a:defRPr lang="pt-BR" sz="3600"/>
            </a:lvl4pPr>
            <a:lvl5pPr marL="0" indent="0" latinLnBrk="0">
              <a:spcBef>
                <a:spcPts val="0"/>
              </a:spcBef>
              <a:buNone/>
              <a:defRPr lang="pt-BR" sz="3600"/>
            </a:lvl5pPr>
          </a:lstStyle>
          <a:p>
            <a:pPr lvl="0"/>
            <a:r>
              <a:rPr lang="pt-BR" noProof="0" dirty="0"/>
              <a:t>Clique para adicionar texto</a:t>
            </a:r>
          </a:p>
        </p:txBody>
      </p:sp>
      <p:sp>
        <p:nvSpPr>
          <p:cNvPr id="31" name="Espaço Reservado para Texto 21"/>
          <p:cNvSpPr>
            <a:spLocks noGrp="1"/>
          </p:cNvSpPr>
          <p:nvPr>
            <p:ph type="body" sz="quarter" idx="20" hasCustomPrompt="1"/>
          </p:nvPr>
        </p:nvSpPr>
        <p:spPr>
          <a:xfrm>
            <a:off x="3840479" y="696686"/>
            <a:ext cx="2286000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pt-BR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3600"/>
            </a:lvl2pPr>
            <a:lvl3pPr marL="0" indent="0" latinLnBrk="0">
              <a:spcBef>
                <a:spcPts val="0"/>
              </a:spcBef>
              <a:buNone/>
              <a:defRPr lang="pt-BR" sz="3600"/>
            </a:lvl3pPr>
            <a:lvl4pPr marL="0" indent="0" latinLnBrk="0">
              <a:spcBef>
                <a:spcPts val="0"/>
              </a:spcBef>
              <a:buNone/>
              <a:defRPr lang="pt-BR" sz="3600"/>
            </a:lvl4pPr>
            <a:lvl5pPr marL="0" indent="0" latinLnBrk="0">
              <a:spcBef>
                <a:spcPts val="0"/>
              </a:spcBef>
              <a:buNone/>
              <a:defRPr lang="pt-BR" sz="3600"/>
            </a:lvl5pPr>
          </a:lstStyle>
          <a:p>
            <a:pPr lvl="0"/>
            <a:r>
              <a:rPr lang="pt-BR" noProof="0" dirty="0"/>
              <a:t>Texto do título</a:t>
            </a:r>
          </a:p>
        </p:txBody>
      </p:sp>
      <p:sp>
        <p:nvSpPr>
          <p:cNvPr id="5" name="Espaço Reservado para Imagem 4"/>
          <p:cNvSpPr>
            <a:spLocks noGrp="1"/>
          </p:cNvSpPr>
          <p:nvPr>
            <p:ph type="pic" sz="quarter" idx="27"/>
          </p:nvPr>
        </p:nvSpPr>
        <p:spPr>
          <a:xfrm>
            <a:off x="237744" y="640080"/>
            <a:ext cx="2816352" cy="2485582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pt-BR" sz="1400"/>
            </a:lvl1pPr>
          </a:lstStyle>
          <a:p>
            <a:endParaRPr lang="pt-BR" noProof="0" dirty="0"/>
          </a:p>
        </p:txBody>
      </p:sp>
      <p:sp>
        <p:nvSpPr>
          <p:cNvPr id="48" name="Espaço Reservado para Imagem 4"/>
          <p:cNvSpPr>
            <a:spLocks noGrp="1"/>
          </p:cNvSpPr>
          <p:nvPr>
            <p:ph type="pic" sz="quarter" idx="30"/>
          </p:nvPr>
        </p:nvSpPr>
        <p:spPr>
          <a:xfrm>
            <a:off x="3575303" y="1446028"/>
            <a:ext cx="2816352" cy="4080776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pt-BR" sz="1400"/>
            </a:lvl1pPr>
          </a:lstStyle>
          <a:p>
            <a:endParaRPr lang="pt-BR" noProof="0" dirty="0"/>
          </a:p>
        </p:txBody>
      </p:sp>
      <p:sp>
        <p:nvSpPr>
          <p:cNvPr id="49" name="Retângulo 48"/>
          <p:cNvSpPr/>
          <p:nvPr userDrawn="1"/>
        </p:nvSpPr>
        <p:spPr>
          <a:xfrm>
            <a:off x="3575303" y="552680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51" name="Espaço Reservado para Imagem 4"/>
          <p:cNvSpPr>
            <a:spLocks noGrp="1"/>
          </p:cNvSpPr>
          <p:nvPr>
            <p:ph type="pic" sz="quarter" idx="31"/>
          </p:nvPr>
        </p:nvSpPr>
        <p:spPr>
          <a:xfrm>
            <a:off x="6959473" y="640080"/>
            <a:ext cx="2816352" cy="4886724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pt-BR" sz="1400"/>
            </a:lvl1pPr>
          </a:lstStyle>
          <a:p>
            <a:endParaRPr lang="pt-BR" noProof="0" dirty="0"/>
          </a:p>
        </p:txBody>
      </p:sp>
      <p:sp>
        <p:nvSpPr>
          <p:cNvPr id="52" name="Retângulo 51"/>
          <p:cNvSpPr/>
          <p:nvPr userDrawn="1"/>
        </p:nvSpPr>
        <p:spPr>
          <a:xfrm>
            <a:off x="6959473" y="552680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noProof="0" dirty="0"/>
          </a:p>
        </p:txBody>
      </p:sp>
      <p:sp>
        <p:nvSpPr>
          <p:cNvPr id="55" name="Espaço Reservado para Texto 21"/>
          <p:cNvSpPr>
            <a:spLocks noGrp="1"/>
          </p:cNvSpPr>
          <p:nvPr>
            <p:ph type="body" sz="quarter" idx="60" hasCustomPrompt="1"/>
          </p:nvPr>
        </p:nvSpPr>
        <p:spPr>
          <a:xfrm>
            <a:off x="3840479" y="5820181"/>
            <a:ext cx="2423160" cy="24724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pt-BR" sz="14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3600"/>
            </a:lvl2pPr>
            <a:lvl3pPr marL="0" indent="0" latinLnBrk="0">
              <a:spcBef>
                <a:spcPts val="0"/>
              </a:spcBef>
              <a:buNone/>
              <a:defRPr lang="pt-BR" sz="3600"/>
            </a:lvl3pPr>
            <a:lvl4pPr marL="0" indent="0" latinLnBrk="0">
              <a:spcBef>
                <a:spcPts val="0"/>
              </a:spcBef>
              <a:buNone/>
              <a:defRPr lang="pt-BR" sz="3600"/>
            </a:lvl4pPr>
            <a:lvl5pPr marL="0" indent="0" latinLnBrk="0">
              <a:spcBef>
                <a:spcPts val="0"/>
              </a:spcBef>
              <a:buNone/>
              <a:defRPr lang="pt-BR" sz="3600"/>
            </a:lvl5pPr>
          </a:lstStyle>
          <a:p>
            <a:pPr lvl="0"/>
            <a:r>
              <a:rPr lang="pt-BR" noProof="0" dirty="0"/>
              <a:t>Clique para adicionar texto</a:t>
            </a:r>
          </a:p>
        </p:txBody>
      </p:sp>
      <p:sp>
        <p:nvSpPr>
          <p:cNvPr id="56" name="Espaço Reservado para Texto 21"/>
          <p:cNvSpPr>
            <a:spLocks noGrp="1"/>
          </p:cNvSpPr>
          <p:nvPr>
            <p:ph type="body" sz="quarter" idx="61" hasCustomPrompt="1"/>
          </p:nvPr>
        </p:nvSpPr>
        <p:spPr>
          <a:xfrm>
            <a:off x="3840479" y="6146006"/>
            <a:ext cx="2423160" cy="642938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pt-BR" sz="1100" b="0" i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3600"/>
            </a:lvl2pPr>
            <a:lvl3pPr marL="0" indent="0" latinLnBrk="0">
              <a:spcBef>
                <a:spcPts val="0"/>
              </a:spcBef>
              <a:buNone/>
              <a:defRPr lang="pt-BR" sz="3600"/>
            </a:lvl3pPr>
            <a:lvl4pPr marL="0" indent="0" latinLnBrk="0">
              <a:spcBef>
                <a:spcPts val="0"/>
              </a:spcBef>
              <a:buNone/>
              <a:defRPr lang="pt-BR" sz="3600"/>
            </a:lvl4pPr>
            <a:lvl5pPr marL="0" indent="0" latinLnBrk="0">
              <a:spcBef>
                <a:spcPts val="0"/>
              </a:spcBef>
              <a:buNone/>
              <a:defRPr lang="pt-BR" sz="3600"/>
            </a:lvl5pPr>
          </a:lstStyle>
          <a:p>
            <a:pPr lvl="0"/>
            <a:r>
              <a:rPr lang="pt-BR" noProof="0" dirty="0"/>
              <a:t>Clique para adicionar texto</a:t>
            </a:r>
          </a:p>
        </p:txBody>
      </p:sp>
      <p:sp>
        <p:nvSpPr>
          <p:cNvPr id="57" name="Espaço Reservado para Texto 21"/>
          <p:cNvSpPr>
            <a:spLocks noGrp="1"/>
          </p:cNvSpPr>
          <p:nvPr>
            <p:ph type="body" sz="quarter" idx="62" hasCustomPrompt="1"/>
          </p:nvPr>
        </p:nvSpPr>
        <p:spPr>
          <a:xfrm>
            <a:off x="3840479" y="6788944"/>
            <a:ext cx="2423160" cy="38019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pt-BR" sz="11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3600"/>
            </a:lvl2pPr>
            <a:lvl3pPr marL="0" indent="0" latinLnBrk="0">
              <a:spcBef>
                <a:spcPts val="0"/>
              </a:spcBef>
              <a:buNone/>
              <a:defRPr lang="pt-BR" sz="3600"/>
            </a:lvl3pPr>
            <a:lvl4pPr marL="0" indent="0" latinLnBrk="0">
              <a:spcBef>
                <a:spcPts val="0"/>
              </a:spcBef>
              <a:buNone/>
              <a:defRPr lang="pt-BR" sz="3600"/>
            </a:lvl4pPr>
            <a:lvl5pPr marL="0" indent="0" latinLnBrk="0">
              <a:spcBef>
                <a:spcPts val="0"/>
              </a:spcBef>
              <a:buNone/>
              <a:defRPr lang="pt-BR" sz="3600"/>
            </a:lvl5pPr>
          </a:lstStyle>
          <a:p>
            <a:pPr lvl="0"/>
            <a:r>
              <a:rPr lang="pt-BR" noProof="0" dirty="0"/>
              <a:t>Clique para adicionar texto</a:t>
            </a:r>
          </a:p>
        </p:txBody>
      </p:sp>
      <p:sp>
        <p:nvSpPr>
          <p:cNvPr id="58" name="Espaço Reservado para Texto 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6069" y="5820182"/>
            <a:ext cx="2423160" cy="1040418"/>
          </a:xfrm>
        </p:spPr>
        <p:txBody>
          <a:bodyPr lIns="0" tIns="0" rIns="0" bIns="0" anchor="ctr">
            <a:noAutofit/>
          </a:bodyPr>
          <a:lstStyle>
            <a:lvl1pPr marL="0" indent="0" algn="ctr" latinLnBrk="0">
              <a:lnSpc>
                <a:spcPct val="120000"/>
              </a:lnSpc>
              <a:spcBef>
                <a:spcPts val="0"/>
              </a:spcBef>
              <a:buNone/>
              <a:defRPr lang="pt-BR" sz="24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3600"/>
            </a:lvl2pPr>
            <a:lvl3pPr marL="0" indent="0" latinLnBrk="0">
              <a:spcBef>
                <a:spcPts val="0"/>
              </a:spcBef>
              <a:buNone/>
              <a:defRPr lang="pt-BR" sz="3600"/>
            </a:lvl3pPr>
            <a:lvl4pPr marL="0" indent="0" latinLnBrk="0">
              <a:spcBef>
                <a:spcPts val="0"/>
              </a:spcBef>
              <a:buNone/>
              <a:defRPr lang="pt-BR" sz="3600"/>
            </a:lvl4pPr>
            <a:lvl5pPr marL="0" indent="0" latinLnBrk="0">
              <a:spcBef>
                <a:spcPts val="0"/>
              </a:spcBef>
              <a:buNone/>
              <a:defRPr lang="pt-BR" sz="3600"/>
            </a:lvl5pPr>
          </a:lstStyle>
          <a:p>
            <a:pPr lvl="0"/>
            <a:r>
              <a:rPr lang="pt-BR" noProof="0" dirty="0"/>
              <a:t>Nome da empresa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560" userDrawn="1">
          <p15:clr>
            <a:srgbClr val="FBAE40"/>
          </p15:clr>
        </p15:guide>
        <p15:guide id="3" pos="144" userDrawn="1">
          <p15:clr>
            <a:srgbClr val="FBAE40"/>
          </p15:clr>
        </p15:guide>
        <p15:guide id="4" pos="1920" userDrawn="1">
          <p15:clr>
            <a:srgbClr val="FBAE40"/>
          </p15:clr>
        </p15:guide>
        <p15:guide id="6" pos="6156" userDrawn="1">
          <p15:clr>
            <a:srgbClr val="FBAE40"/>
          </p15:clr>
        </p15:guide>
        <p15:guide id="7" pos="4382" userDrawn="1">
          <p15:clr>
            <a:srgbClr val="FBAE40"/>
          </p15:clr>
        </p15:guide>
        <p15:guide id="8" pos="2250" userDrawn="1">
          <p15:clr>
            <a:srgbClr val="FBAE40"/>
          </p15:clr>
        </p15:guide>
        <p15:guide id="9" pos="402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tângulo 77"/>
          <p:cNvSpPr/>
          <p:nvPr userDrawn="1"/>
        </p:nvSpPr>
        <p:spPr>
          <a:xfrm>
            <a:off x="6958584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9" name="Retângulo 38"/>
          <p:cNvSpPr/>
          <p:nvPr userDrawn="1"/>
        </p:nvSpPr>
        <p:spPr>
          <a:xfrm>
            <a:off x="695858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Espaço Reservado para Imagem 4"/>
          <p:cNvSpPr>
            <a:spLocks noGrp="1"/>
          </p:cNvSpPr>
          <p:nvPr>
            <p:ph type="pic" sz="quarter" idx="60"/>
          </p:nvPr>
        </p:nvSpPr>
        <p:spPr>
          <a:xfrm>
            <a:off x="6958584" y="3265712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pt-BR" sz="1400"/>
            </a:lvl1pPr>
          </a:lstStyle>
          <a:p>
            <a:endParaRPr lang="pt-BR" dirty="0"/>
          </a:p>
        </p:txBody>
      </p:sp>
      <p:sp>
        <p:nvSpPr>
          <p:cNvPr id="72" name="Espaço Reservado para Texto 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5180" y="5805715"/>
            <a:ext cx="2423160" cy="1204685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900"/>
              </a:spcBef>
              <a:buNone/>
              <a:defRPr lang="pt-BR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3600"/>
            </a:lvl2pPr>
            <a:lvl3pPr marL="0" indent="0" latinLnBrk="0">
              <a:spcBef>
                <a:spcPts val="0"/>
              </a:spcBef>
              <a:buNone/>
              <a:defRPr lang="pt-BR" sz="3600"/>
            </a:lvl3pPr>
            <a:lvl4pPr marL="0" indent="0" latinLnBrk="0">
              <a:spcBef>
                <a:spcPts val="0"/>
              </a:spcBef>
              <a:buNone/>
              <a:defRPr lang="pt-BR" sz="3600"/>
            </a:lvl4pPr>
            <a:lvl5pPr marL="0" indent="0" latinLnBrk="0">
              <a:spcBef>
                <a:spcPts val="0"/>
              </a:spcBef>
              <a:buNone/>
              <a:defRPr lang="pt-BR" sz="3600"/>
            </a:lvl5pPr>
          </a:lstStyle>
          <a:p>
            <a:pPr lvl="0"/>
            <a:r>
              <a:rPr lang="pt-BR" dirty="0"/>
              <a:t>Clique para adicionar texto</a:t>
            </a:r>
          </a:p>
        </p:txBody>
      </p:sp>
      <p:sp>
        <p:nvSpPr>
          <p:cNvPr id="73" name="Espaço Reservado para Texto 21"/>
          <p:cNvSpPr>
            <a:spLocks noGrp="1"/>
          </p:cNvSpPr>
          <p:nvPr>
            <p:ph type="body" sz="quarter" idx="64" hasCustomPrompt="1"/>
          </p:nvPr>
        </p:nvSpPr>
        <p:spPr>
          <a:xfrm>
            <a:off x="7155180" y="1622984"/>
            <a:ext cx="2423160" cy="1488472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pt-BR" sz="11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pt-BR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pt-BR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pt-BR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pt-BR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pt-BR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pt-BR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pt-BR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pt-BR" sz="900"/>
            </a:lvl9pPr>
          </a:lstStyle>
          <a:p>
            <a:pPr lvl="0"/>
            <a:r>
              <a:rPr lang="pt-BR" dirty="0"/>
              <a:t>Clique para adicionar texto</a:t>
            </a:r>
          </a:p>
        </p:txBody>
      </p:sp>
      <p:sp>
        <p:nvSpPr>
          <p:cNvPr id="74" name="Retângulo 73"/>
          <p:cNvSpPr/>
          <p:nvPr userDrawn="1"/>
        </p:nvSpPr>
        <p:spPr>
          <a:xfrm>
            <a:off x="695858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5" name="Espaço Reservado para Texto 21"/>
          <p:cNvSpPr>
            <a:spLocks noGrp="1"/>
          </p:cNvSpPr>
          <p:nvPr>
            <p:ph type="body" sz="quarter" idx="65" hasCustomPrompt="1"/>
          </p:nvPr>
        </p:nvSpPr>
        <p:spPr>
          <a:xfrm>
            <a:off x="7223760" y="696686"/>
            <a:ext cx="2286000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pt-BR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3600"/>
            </a:lvl2pPr>
            <a:lvl3pPr marL="0" indent="0" latinLnBrk="0">
              <a:spcBef>
                <a:spcPts val="0"/>
              </a:spcBef>
              <a:buNone/>
              <a:defRPr lang="pt-BR" sz="3600"/>
            </a:lvl3pPr>
            <a:lvl4pPr marL="0" indent="0" latinLnBrk="0">
              <a:spcBef>
                <a:spcPts val="0"/>
              </a:spcBef>
              <a:buNone/>
              <a:defRPr lang="pt-BR" sz="3600"/>
            </a:lvl4pPr>
            <a:lvl5pPr marL="0" indent="0" latinLnBrk="0">
              <a:spcBef>
                <a:spcPts val="0"/>
              </a:spcBef>
              <a:buNone/>
              <a:defRPr lang="pt-BR" sz="3600"/>
            </a:lvl5pPr>
          </a:lstStyle>
          <a:p>
            <a:pPr lvl="0"/>
            <a:r>
              <a:rPr lang="pt-BR" dirty="0"/>
              <a:t>Texto do título</a:t>
            </a:r>
          </a:p>
        </p:txBody>
      </p:sp>
      <p:sp>
        <p:nvSpPr>
          <p:cNvPr id="77" name="Retângulo 76"/>
          <p:cNvSpPr/>
          <p:nvPr userDrawn="1"/>
        </p:nvSpPr>
        <p:spPr>
          <a:xfrm>
            <a:off x="3575303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7" name="Retângulo 36"/>
          <p:cNvSpPr/>
          <p:nvPr userDrawn="1"/>
        </p:nvSpPr>
        <p:spPr>
          <a:xfrm>
            <a:off x="3575303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1" name="Espaço Reservado para Texto 21"/>
          <p:cNvSpPr>
            <a:spLocks noGrp="1"/>
          </p:cNvSpPr>
          <p:nvPr>
            <p:ph type="body" sz="quarter" idx="61" hasCustomPrompt="1"/>
          </p:nvPr>
        </p:nvSpPr>
        <p:spPr>
          <a:xfrm>
            <a:off x="3771899" y="822960"/>
            <a:ext cx="2423160" cy="1386841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0"/>
              </a:spcBef>
              <a:buNone/>
              <a:defRPr lang="pt-BR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3600"/>
            </a:lvl2pPr>
            <a:lvl3pPr marL="0" indent="0" latinLnBrk="0">
              <a:spcBef>
                <a:spcPts val="0"/>
              </a:spcBef>
              <a:buNone/>
              <a:defRPr lang="pt-BR" sz="3600"/>
            </a:lvl3pPr>
            <a:lvl4pPr marL="0" indent="0" latinLnBrk="0">
              <a:spcBef>
                <a:spcPts val="0"/>
              </a:spcBef>
              <a:buNone/>
              <a:defRPr lang="pt-BR" sz="3600"/>
            </a:lvl4pPr>
            <a:lvl5pPr marL="0" indent="0" latinLnBrk="0">
              <a:spcBef>
                <a:spcPts val="0"/>
              </a:spcBef>
              <a:buNone/>
              <a:defRPr lang="pt-BR" sz="3600"/>
            </a:lvl5pPr>
          </a:lstStyle>
          <a:p>
            <a:pPr lvl="0"/>
            <a:r>
              <a:rPr lang="pt-BR" dirty="0"/>
              <a:t>Clique para adicionar texto</a:t>
            </a:r>
          </a:p>
        </p:txBody>
      </p:sp>
      <p:sp>
        <p:nvSpPr>
          <p:cNvPr id="71" name="Espaço Reservado para Texto 21"/>
          <p:cNvSpPr>
            <a:spLocks noGrp="1"/>
          </p:cNvSpPr>
          <p:nvPr>
            <p:ph type="body" sz="quarter" idx="62" hasCustomPrompt="1"/>
          </p:nvPr>
        </p:nvSpPr>
        <p:spPr>
          <a:xfrm>
            <a:off x="3771899" y="4846320"/>
            <a:ext cx="2423160" cy="2164080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pt-BR" sz="1100" b="0" i="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3600"/>
            </a:lvl2pPr>
            <a:lvl3pPr marL="0" indent="0" latinLnBrk="0">
              <a:spcBef>
                <a:spcPts val="0"/>
              </a:spcBef>
              <a:buNone/>
              <a:defRPr lang="pt-BR" sz="3600"/>
            </a:lvl3pPr>
            <a:lvl4pPr marL="0" indent="0" latinLnBrk="0">
              <a:spcBef>
                <a:spcPts val="0"/>
              </a:spcBef>
              <a:buNone/>
              <a:defRPr lang="pt-BR" sz="3600"/>
            </a:lvl4pPr>
            <a:lvl5pPr marL="0" indent="0" latinLnBrk="0">
              <a:spcBef>
                <a:spcPts val="0"/>
              </a:spcBef>
              <a:buNone/>
              <a:defRPr lang="pt-BR" sz="3600"/>
            </a:lvl5pPr>
          </a:lstStyle>
          <a:p>
            <a:pPr lvl="0"/>
            <a:r>
              <a:rPr lang="pt-BR" dirty="0"/>
              <a:t>Clique para adicionar texto</a:t>
            </a:r>
          </a:p>
        </p:txBody>
      </p:sp>
      <p:sp>
        <p:nvSpPr>
          <p:cNvPr id="76" name="Retângulo 75"/>
          <p:cNvSpPr/>
          <p:nvPr userDrawn="1"/>
        </p:nvSpPr>
        <p:spPr>
          <a:xfrm>
            <a:off x="237744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6" name="Retângulo 35"/>
          <p:cNvSpPr/>
          <p:nvPr userDrawn="1"/>
        </p:nvSpPr>
        <p:spPr>
          <a:xfrm>
            <a:off x="23774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5" name="Retângulo 44"/>
          <p:cNvSpPr/>
          <p:nvPr userDrawn="1"/>
        </p:nvSpPr>
        <p:spPr>
          <a:xfrm>
            <a:off x="23774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1" name="Espaço Reservado para Texto 21"/>
          <p:cNvSpPr>
            <a:spLocks noGrp="1"/>
          </p:cNvSpPr>
          <p:nvPr>
            <p:ph type="body" sz="quarter" idx="20" hasCustomPrompt="1"/>
          </p:nvPr>
        </p:nvSpPr>
        <p:spPr>
          <a:xfrm>
            <a:off x="423333" y="5748867"/>
            <a:ext cx="2445174" cy="126153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900"/>
              </a:spcBef>
              <a:buNone/>
              <a:defRPr lang="pt-BR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3600"/>
            </a:lvl2pPr>
            <a:lvl3pPr marL="0" indent="0" latinLnBrk="0">
              <a:spcBef>
                <a:spcPts val="0"/>
              </a:spcBef>
              <a:buNone/>
              <a:defRPr lang="pt-BR" sz="3600"/>
            </a:lvl3pPr>
            <a:lvl4pPr marL="0" indent="0" latinLnBrk="0">
              <a:spcBef>
                <a:spcPts val="0"/>
              </a:spcBef>
              <a:buNone/>
              <a:defRPr lang="pt-BR" sz="3600"/>
            </a:lvl4pPr>
            <a:lvl5pPr marL="0" indent="0" latinLnBrk="0">
              <a:spcBef>
                <a:spcPts val="0"/>
              </a:spcBef>
              <a:buNone/>
              <a:defRPr lang="pt-BR" sz="3600"/>
            </a:lvl5pPr>
          </a:lstStyle>
          <a:p>
            <a:pPr lvl="0"/>
            <a:r>
              <a:rPr lang="pt-BR" dirty="0"/>
              <a:t>Clique para adicionar texto</a:t>
            </a:r>
          </a:p>
        </p:txBody>
      </p:sp>
      <p:sp>
        <p:nvSpPr>
          <p:cNvPr id="43" name="Espaço Reservado para Texto 21"/>
          <p:cNvSpPr>
            <a:spLocks noGrp="1"/>
          </p:cNvSpPr>
          <p:nvPr>
            <p:ph type="body" sz="quarter" idx="31" hasCustomPrompt="1"/>
          </p:nvPr>
        </p:nvSpPr>
        <p:spPr>
          <a:xfrm>
            <a:off x="423333" y="1622984"/>
            <a:ext cx="2445174" cy="1488472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pt-BR" sz="11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pt-BR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pt-BR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pt-BR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pt-BR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pt-BR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pt-BR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pt-BR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pt-BR" sz="900"/>
            </a:lvl9pPr>
          </a:lstStyle>
          <a:p>
            <a:pPr lvl="0"/>
            <a:r>
              <a:rPr lang="pt-BR" dirty="0"/>
              <a:t>Clique para adicionar texto</a:t>
            </a:r>
          </a:p>
        </p:txBody>
      </p:sp>
      <p:sp>
        <p:nvSpPr>
          <p:cNvPr id="52" name="Espaço Reservado para Texto 21"/>
          <p:cNvSpPr>
            <a:spLocks noGrp="1"/>
          </p:cNvSpPr>
          <p:nvPr>
            <p:ph type="body" sz="quarter" idx="58" hasCustomPrompt="1"/>
          </p:nvPr>
        </p:nvSpPr>
        <p:spPr>
          <a:xfrm>
            <a:off x="423333" y="696686"/>
            <a:ext cx="2445174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pt-BR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pt-BR" sz="3600"/>
            </a:lvl2pPr>
            <a:lvl3pPr marL="0" indent="0" latinLnBrk="0">
              <a:spcBef>
                <a:spcPts val="0"/>
              </a:spcBef>
              <a:buNone/>
              <a:defRPr lang="pt-BR" sz="3600"/>
            </a:lvl3pPr>
            <a:lvl4pPr marL="0" indent="0" latinLnBrk="0">
              <a:spcBef>
                <a:spcPts val="0"/>
              </a:spcBef>
              <a:buNone/>
              <a:defRPr lang="pt-BR" sz="3600"/>
            </a:lvl4pPr>
            <a:lvl5pPr marL="0" indent="0" latinLnBrk="0">
              <a:spcBef>
                <a:spcPts val="0"/>
              </a:spcBef>
              <a:buNone/>
              <a:defRPr lang="pt-BR" sz="3600"/>
            </a:lvl5pPr>
          </a:lstStyle>
          <a:p>
            <a:pPr lvl="0"/>
            <a:r>
              <a:rPr lang="pt-BR" dirty="0"/>
              <a:t>Texto do título</a:t>
            </a:r>
          </a:p>
        </p:txBody>
      </p:sp>
      <p:sp>
        <p:nvSpPr>
          <p:cNvPr id="53" name="Espaço Reservado para Imagem 4"/>
          <p:cNvSpPr>
            <a:spLocks noGrp="1"/>
          </p:cNvSpPr>
          <p:nvPr>
            <p:ph type="pic" sz="quarter" idx="59"/>
          </p:nvPr>
        </p:nvSpPr>
        <p:spPr>
          <a:xfrm>
            <a:off x="237744" y="3265713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pt-BR" sz="1400"/>
            </a:lvl1pPr>
          </a:lstStyle>
          <a:p>
            <a:endParaRPr lang="pt-BR" dirty="0"/>
          </a:p>
        </p:txBody>
      </p:sp>
      <p:sp>
        <p:nvSpPr>
          <p:cNvPr id="54" name="Espaço Reservado para Imagem 4"/>
          <p:cNvSpPr>
            <a:spLocks noGrp="1"/>
          </p:cNvSpPr>
          <p:nvPr>
            <p:ph type="pic" sz="quarter" idx="30"/>
          </p:nvPr>
        </p:nvSpPr>
        <p:spPr>
          <a:xfrm>
            <a:off x="3575303" y="2351314"/>
            <a:ext cx="2816352" cy="2235200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pt-BR" sz="1400"/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44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2250" userDrawn="1">
          <p15:clr>
            <a:srgbClr val="FBAE40"/>
          </p15:clr>
        </p15:guide>
        <p15:guide id="4" pos="4026" userDrawn="1">
          <p15:clr>
            <a:srgbClr val="FBAE40"/>
          </p15:clr>
        </p15:guide>
        <p15:guide id="5" pos="4382" userDrawn="1">
          <p15:clr>
            <a:srgbClr val="FBAE40"/>
          </p15:clr>
        </p15:guide>
        <p15:guide id="6" pos="6160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5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 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</a:t>
            </a:r>
            <a:r>
              <a:rPr lang="pt-BR" dirty="0"/>
              <a:t>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BR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82BC-C479-4ED4-A05C-8CABE3779F40}" type="datetime1">
              <a:rPr lang="pt-BR" smtClean="0"/>
              <a:pPr/>
              <a:t>08/08/2013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t-BR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BR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pt-BR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5840" rtl="0" eaLnBrk="1" latinLnBrk="0" hangingPunct="1"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pt-BR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t-BR" dirty="0"/>
              <a:t>A Margie’s travel é a empresa líder em atendimento. Prestamos serviços em São Paulo há mais de 20 anos! Orgulhamo-nos de nossos elevados padrões de serviço e de nossa reputação de cortesia e acompanhamento inigualável.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20"/>
          </p:nvPr>
        </p:nvSpPr>
        <p:spPr>
          <a:xfrm>
            <a:off x="3840479" y="640080"/>
            <a:ext cx="2286000" cy="700181"/>
          </a:xfrm>
        </p:spPr>
        <p:txBody>
          <a:bodyPr/>
          <a:lstStyle/>
          <a:p>
            <a:r>
              <a:rPr lang="pt-BR" sz="1500" dirty="0"/>
              <a:t>Deixe a Margie planejar suas próximas férias de inverno!</a:t>
            </a:r>
          </a:p>
        </p:txBody>
      </p:sp>
      <p:pic>
        <p:nvPicPr>
          <p:cNvPr id="14" name="Espaço Reservado para Imagem 13" descr="Patinadores no gelo" title="Foto de viagem"/>
          <p:cNvPicPr>
            <a:picLocks noGrp="1" noChangeAspect="1"/>
          </p:cNvPicPr>
          <p:nvPr>
            <p:ph type="pic" sz="quarter" idx="2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/>
      </p:pic>
      <p:pic>
        <p:nvPicPr>
          <p:cNvPr id="15" name="Espaço Reservado para Imagem 14" descr="Sapatos de neve" title="Foto de viagem"/>
          <p:cNvPicPr>
            <a:picLocks noGrp="1" noChangeAspect="1"/>
          </p:cNvPicPr>
          <p:nvPr>
            <p:ph type="pic" sz="quarter" idx="30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" r="90"/>
          <a:stretch/>
        </p:blipFill>
        <p:spPr/>
      </p:pic>
      <p:pic>
        <p:nvPicPr>
          <p:cNvPr id="18" name="Espaço Reservado para Imagem 17" descr="Mulher e crianças no trenó" title="Foto de viagem"/>
          <p:cNvPicPr>
            <a:picLocks noGrp="1" noChangeAspect="1"/>
          </p:cNvPicPr>
          <p:nvPr>
            <p:ph type="pic" sz="quarter" idx="3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" r="87"/>
          <a:stretch>
            <a:fillRect/>
          </a:stretch>
        </p:blipFill>
        <p:spPr/>
      </p:pic>
      <p:sp>
        <p:nvSpPr>
          <p:cNvPr id="10" name="Espaço Reservado para Texto 9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r>
              <a:rPr lang="pt-BR" dirty="0"/>
              <a:t>Margie's Travel</a:t>
            </a:r>
          </a:p>
          <a:p>
            <a:endParaRPr lang="pt-BR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r>
              <a:rPr lang="pt-BR" dirty="0"/>
              <a:t>Rua da Sede, 4567</a:t>
            </a:r>
          </a:p>
          <a:p>
            <a:r>
              <a:rPr lang="pt-BR" dirty="0"/>
              <a:t>São Paulo, SP 02134-000</a:t>
            </a:r>
          </a:p>
          <a:p>
            <a:r>
              <a:rPr lang="pt-BR" dirty="0"/>
              <a:t>718.555.1234</a:t>
            </a:r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r>
              <a:rPr lang="pt-BR" dirty="0"/>
              <a:t>www.margiestravel.com</a:t>
            </a:r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r>
              <a:rPr lang="pt-BR" dirty="0"/>
              <a:t>Margie's Travel</a:t>
            </a:r>
          </a:p>
        </p:txBody>
      </p:sp>
      <p:cxnSp>
        <p:nvCxnSpPr>
          <p:cNvPr id="16" name="Conector de Linha Reta 15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Linha Reta 16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4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Espaço Reservado para Imagem 27" descr="Homem e criança rolando uma grande bola de neve" title="Foto de viagem"/>
          <p:cNvPicPr>
            <a:picLocks noGrp="1" noChangeAspect="1"/>
          </p:cNvPicPr>
          <p:nvPr>
            <p:ph type="pic" sz="quarter" idx="6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3" name="Espaço Reservado para Texto 22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r>
              <a:rPr lang="pt-BR" sz="1100" dirty="0"/>
              <a:t>Orgulho de ser a agência de viagens preferida pelas empresas locais, como: Northwind Traders, Contoso Limited e Adventure Works.</a:t>
            </a:r>
          </a:p>
        </p:txBody>
      </p:sp>
      <p:sp>
        <p:nvSpPr>
          <p:cNvPr id="24" name="Espaço Reservado para Texto 23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pt-BR" dirty="0"/>
              <a:t>Expedição de passaporte</a:t>
            </a:r>
          </a:p>
          <a:p>
            <a:r>
              <a:rPr lang="pt-BR" dirty="0"/>
              <a:t>Planejamento de excursões</a:t>
            </a:r>
          </a:p>
          <a:p>
            <a:r>
              <a:rPr lang="pt-BR" dirty="0"/>
              <a:t>Hotel, passagem aérea, organização do transporte</a:t>
            </a:r>
          </a:p>
          <a:p>
            <a:r>
              <a:rPr lang="pt-BR" dirty="0"/>
              <a:t>Seguro de viagem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r>
              <a:rPr lang="pt-BR" dirty="0"/>
              <a:t>Nossos serviços incluem: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r>
              <a:rPr lang="pt-BR" dirty="0"/>
              <a:t>"Recomendamos a Margie’s Travel para todos. Eles se anteciparam a todas as necessidades e resolveram todos os problemas em potencial ".</a:t>
            </a:r>
          </a:p>
          <a:p>
            <a:pPr algn="r"/>
            <a:r>
              <a:rPr lang="pt-BR" dirty="0"/>
              <a:t>- Paula Bento</a:t>
            </a:r>
          </a:p>
        </p:txBody>
      </p:sp>
      <p:sp>
        <p:nvSpPr>
          <p:cNvPr id="22" name="Espaço Reservado para Texto 21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r>
              <a:rPr lang="pt-BR" dirty="0"/>
              <a:t>Paula Bento e sua família nunca tinham saído da cidade de Campinas e queriam ter uma aventura de inverno, mas estavam preocupadas em ficar doentes ou se perderem em outro país/região. Nosso agente elaborou férias sem problemas, incluindo listas de verificação, contatos confiáveis no local das férias e outros recursos. A família voltou revigorada e ansiosa para fazer outras viagens.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t-BR" sz="1100" dirty="0"/>
              <a:t>Nós não apenas reservamos sua viagem; podemos ajudá-lo a realizar seus sonhos de viagem, se você nos der uma ideia do tipo de experiência que procura.</a:t>
            </a:r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pt-BR" sz="1000" dirty="0"/>
              <a:t>Reservas para qualquer tipo de viagem</a:t>
            </a:r>
          </a:p>
          <a:p>
            <a:r>
              <a:rPr lang="pt-BR" sz="1000" dirty="0"/>
              <a:t>Respostas rápidas e especializadas para chamadas e perguntas</a:t>
            </a:r>
          </a:p>
          <a:p>
            <a:r>
              <a:rPr lang="pt-BR" sz="1000" dirty="0"/>
              <a:t>Agentes especializados e com bastante conhecimento sobre viagens</a:t>
            </a:r>
          </a:p>
          <a:p>
            <a:r>
              <a:rPr lang="pt-BR" sz="1000" dirty="0"/>
              <a:t>Serviços internacionais</a:t>
            </a:r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r>
              <a:rPr lang="pt-BR" dirty="0"/>
              <a:t>A Margie’s Travel lhe oferece o seguinte:</a:t>
            </a:r>
          </a:p>
        </p:txBody>
      </p:sp>
      <p:pic>
        <p:nvPicPr>
          <p:cNvPr id="14" name="Espaço Reservado para Imagem 13" descr="Criança com casaco vermelho e chapéu de inverno" title="Foto de viagem"/>
          <p:cNvPicPr>
            <a:picLocks noGrp="1" noChangeAspect="1"/>
          </p:cNvPicPr>
          <p:nvPr>
            <p:ph type="pic" sz="quarter" idx="59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27" name="Espaço Reservado para Imagem 26" descr="Homem e criança de trenó" title="Foto de viagem"/>
          <p:cNvPicPr>
            <a:picLocks noGrp="1" noChangeAspect="1"/>
          </p:cNvPicPr>
          <p:nvPr>
            <p:ph type="pic" sz="quarter" idx="30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cxnSp>
        <p:nvCxnSpPr>
          <p:cNvPr id="13" name="Conector de Linha Reta 12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Linha Reta 14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2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heto de Inverno 11 x 8,5">
  <a:themeElements>
    <a:clrScheme name="Folheto de Inverno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nterBrochure.potx" id="{7914E3C1-B050-42D3-81C2-28DDEDB2390F}" vid="{CD0C94AB-A5E2-4125-87EB-8B03305B1FE4}"/>
    </a:ext>
  </a:extLst>
</a:theme>
</file>

<file path=ppt/theme/theme2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E211BD-755A-4654-913E-FE18F117E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7716A6-524D-44CC-B263-8C7BFC36308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F64003C-4601-434A-89D5-9D79BD4916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377</Words>
  <Application>Microsoft Office PowerPoint</Application>
  <PresentationFormat>Personalizar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Georgia</vt:lpstr>
      <vt:lpstr>Folheto de Inverno 11 x 8,5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2012-09-19T20:49:24Z</dcterms:created>
  <dcterms:modified xsi:type="dcterms:W3CDTF">2013-08-08T12:57:28Z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