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68" r:id="rId10"/>
    <p:sldId id="269" r:id="rId11"/>
    <p:sldId id="270" r:id="rId12"/>
    <p:sldId id="271" r:id="rId13"/>
    <p:sldId id="272" r:id="rId14"/>
    <p:sldId id="273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26" y="53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79317992"/>
        <c:axId val="179869192"/>
      </c:barChart>
      <c:catAx>
        <c:axId val="179317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869192"/>
        <c:crosses val="autoZero"/>
        <c:auto val="1"/>
        <c:lblAlgn val="ctr"/>
        <c:lblOffset val="100"/>
        <c:noMultiLvlLbl val="0"/>
      </c:catAx>
      <c:valAx>
        <c:axId val="179869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9317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kst]"/>
      <dgm:spPr/>
      <dgm:t>
        <a:bodyPr/>
        <a:lstStyle/>
        <a:p>
          <a:r>
            <a:rPr lang="pl-PL" dirty="0"/>
            <a:t>Krok 1 — tytuł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pl-PL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pl-PL"/>
        </a:p>
      </dgm:t>
    </dgm:pt>
    <dgm:pt modelId="{06BE8A73-9D5C-4331-9D91-B2F90B0E1D84}">
      <dgm:prSet phldrT="[Tekst]"/>
      <dgm:spPr/>
      <dgm:t>
        <a:bodyPr/>
        <a:lstStyle/>
        <a:p>
          <a:r>
            <a:rPr lang="pl-PL" dirty="0"/>
            <a:t>Krok 2 — tytuł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pl-PL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pl-PL"/>
        </a:p>
      </dgm:t>
    </dgm:pt>
    <dgm:pt modelId="{27F5F634-3F26-431A-81DB-17B153217268}">
      <dgm:prSet phldrT="[Tekst]"/>
      <dgm:spPr/>
      <dgm:t>
        <a:bodyPr/>
        <a:lstStyle/>
        <a:p>
          <a:r>
            <a:rPr lang="pl-PL" dirty="0"/>
            <a:t>Krok 3 — tytuł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pl-PL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pl-PL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234181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kern="1200" dirty="0"/>
            <a:t>Krok 1 — tytuł</a:t>
          </a:r>
        </a:p>
      </dsp:txBody>
      <dsp:txXfrm>
        <a:off x="316016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399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kern="1200" dirty="0"/>
            <a:t>Krok 2 — tytuł</a:t>
          </a:r>
        </a:p>
      </dsp:txBody>
      <dsp:txXfrm>
        <a:off x="3282234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6166618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kern="1200" dirty="0"/>
            <a:t>Krok 3 — tytuł</a:t>
          </a:r>
        </a:p>
      </dsp:txBody>
      <dsp:txXfrm>
        <a:off x="6248453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B1659ACC-BB8B-40BD-9C3D-7515A99833BA}" type="datetimeFigureOut">
              <a:rPr lang="pl-PL"/>
              <a:t>2013-12-27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FE02B09C-4EB4-4858-8C5D-928515EB5FA1}" type="slidenum">
              <a:rPr lang="pl-PL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6CAB3F5D-6129-4745-AD27-E1F8E3F0C4BE}" type="datetimeFigureOut">
              <a:rPr lang="pl-PL"/>
              <a:t>2013-12-27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BC640D2E-0C1A-4418-8763-9BB732EB1D20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Dowolny kształt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185" name="Dowolny kształt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grpSp>
        <p:nvGrpSpPr>
          <p:cNvPr id="1353" name="Grupa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Dowolny kształt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21" name="Dowolny kształt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22" name="Dowolny kształt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23" name="Dowolny kształt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24" name="Dowolny kształt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25" name="Dowolny kształt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26" name="Dowolny kształt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28" name="Dowolny kształt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29" name="Dowolny kształt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30" name="Dowolny kształt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31" name="Dowolny kształt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32" name="Dowolny kształt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33" name="Dowolny kształt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34" name="Dowolny kształt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35" name="Dowolny kształt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36" name="Dowolny kształt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37" name="Dowolny kształt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38" name="Dowolny kształt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39" name="Dowolny kształt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40" name="Dowolny kształt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41" name="Dowolny kształt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42" name="Dowolny kształt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43" name="Dowolny kształt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44" name="Dowolny kształt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45" name="Dowolny kształt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46" name="Dowolny kształt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47" name="Dowolny kształt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48" name="Dowolny kształt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49" name="Dowolny kształt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50" name="Dowolny kształt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51" name="Dowolny kształt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52" name="Dowolny kształt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53" name="Dowolny kształt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54" name="Dowolny kształt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55" name="Dowolny kształt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56" name="Dowolny kształt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57" name="Dowolny kształt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58" name="Dowolny kształt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59" name="Dowolny kształt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60" name="Dowolny kształt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61" name="Dowolny kształt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62" name="Dowolny kształt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63" name="Dowolny kształt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64" name="Dowolny kształt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65" name="Dowolny kształt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66" name="Dowolny kształt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67" name="Dowolny kształt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68" name="Dowolny kształt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69" name="Dowolny kształt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70" name="Dowolny kształt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71" name="Dowolny kształt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72" name="Dowolny kształt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73" name="Dowolny kształt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74" name="Dowolny kształt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75" name="Dowolny kształt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76" name="Dowolny kształt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77" name="Dowolny kształt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78" name="Dowolny kształt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79" name="Dowolny kształt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80" name="Dowolny kształt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81" name="Dowolny kształt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82" name="Dowolny kształt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83" name="Dowolny kształt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84" name="Dowolny kształt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85" name="Dowolny kształt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86" name="Dowolny kształt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87" name="Dowolny kształt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88" name="Dowolny kształt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89" name="Dowolny kształt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90" name="Dowolny kształt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91" name="Dowolny kształt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92" name="Dowolny kształt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93" name="Dowolny kształt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94" name="Dowolny kształt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95" name="Dowolny kształt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96" name="Dowolny kształt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97" name="Dowolny kształt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98" name="Dowolny kształt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99" name="Dowolny kształt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00" name="Dowolny kształt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01" name="Dowolny kształt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02" name="Dowolny kształt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03" name="Dowolny kształt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04" name="Dowolny kształt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05" name="Dowolny kształt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06" name="Dowolny kształt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07" name="Dowolny kształt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08" name="Dowolny kształt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09" name="Dowolny kształt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10" name="Dowolny kształt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11" name="Dowolny kształt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12" name="Dowolny kształt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13" name="Dowolny kształt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14" name="Dowolny kształt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15" name="Dowolny kształt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16" name="Dowolny kształt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17" name="Dowolny kształt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18" name="Dowolny kształt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19" name="Dowolny kształt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20" name="Dowolny kształt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21" name="Dowolny kształt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22" name="Dowolny kształt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23" name="Dowolny kształt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24" name="Dowolny kształt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25" name="Dowolny kształt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26" name="Dowolny kształt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27" name="Dowolny kształt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28" name="Dowolny kształt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29" name="Dowolny kształt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30" name="Dowolny kształt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31" name="Dowolny kształt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32" name="Dowolny kształt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33" name="Dowolny kształt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34" name="Dowolny kształt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35" name="Dowolny kształt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36" name="Dowolny kształt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37" name="Dowolny kształt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38" name="Dowolny kształt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39" name="Dowolny kształt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45" name="Dowolny kształt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46" name="Dowolny kształt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1151" name="Dowolny kształt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186" name="Dowolny kształt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grpSp>
        <p:nvGrpSpPr>
          <p:cNvPr id="1348" name="Grupa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Dowolny kształt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88" name="Dowolny kształt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89" name="Dowolny kształt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0" name="Dowolny kształt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1" name="Dowolny kształt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2" name="Dowolny kształt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3" name="Dowolny kształt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4" name="Dowolny kształt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5" name="Dowolny kształt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6" name="Dowolny kształt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8" name="Dowolny kształt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99" name="Dowolny kształt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00" name="Dowolny kształt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01" name="Dowolny kształt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02" name="Dowolny kształt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03" name="Dowolny kształt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04" name="Dowolny kształt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05" name="Dowolny kształt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06" name="Dowolny kształt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07" name="Dowolny kształt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08" name="Dowolny kształt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09" name="Dowolny kształt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10" name="Dowolny kształt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11" name="Dowolny kształt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12" name="Dowolny kształt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13" name="Dowolny kształt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14" name="Dowolny kształt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15" name="Dowolny kształt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16" name="Dowolny kształt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18" name="Dowolny kształt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219" name="Dowolny kształt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1341" name="Dowolny kształt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343" name="Dowolny kształt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grpSp>
        <p:nvGrpSpPr>
          <p:cNvPr id="1351" name="Grupa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Dowolny kształt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40" name="Dowolny kształt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342" name="Dowolny kształt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pl-PL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pl-PL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pl-P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pl-PL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pl-PL"/>
              <a:t>2013-12-27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pl-PL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  <a:p>
            <a:pPr lvl="4"/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pl-PL"/>
              <a:t>2013-12-27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pl-PL"/>
              <a:t>2013-12-27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pl-PL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pl-PL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pl-PL"/>
              <a:t>2013-12-27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pl-PL" smtClean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pl-PL" sz="2399"/>
            </a:lvl1pPr>
            <a:lvl2pPr latinLnBrk="0">
              <a:defRPr lang="pl-PL" sz="2200"/>
            </a:lvl2pPr>
            <a:lvl3pPr latinLnBrk="0">
              <a:defRPr lang="pl-PL" sz="1799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799"/>
            </a:lvl6pPr>
            <a:lvl7pPr latinLnBrk="0">
              <a:defRPr lang="pl-PL" sz="1799"/>
            </a:lvl7pPr>
            <a:lvl8pPr latinLnBrk="0">
              <a:defRPr lang="pl-PL" sz="1799"/>
            </a:lvl8pPr>
            <a:lvl9pPr latinLnBrk="0">
              <a:defRPr lang="pl-PL" sz="1799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pl-PL" sz="2399"/>
            </a:lvl1pPr>
            <a:lvl2pPr latinLnBrk="0">
              <a:defRPr lang="pl-PL" sz="2200"/>
            </a:lvl2pPr>
            <a:lvl3pPr latinLnBrk="0">
              <a:defRPr lang="pl-PL" sz="1799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799"/>
            </a:lvl6pPr>
            <a:lvl7pPr latinLnBrk="0">
              <a:defRPr lang="pl-PL" sz="1799"/>
            </a:lvl7pPr>
            <a:lvl8pPr latinLnBrk="0">
              <a:defRPr lang="pl-PL" sz="1799"/>
            </a:lvl8pPr>
            <a:lvl9pPr latinLnBrk="0">
              <a:defRPr lang="pl-PL" sz="1799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pl-PL"/>
              <a:t>2013-12-27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yw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l-PL" sz="2600" b="0" cap="all" baseline="0"/>
            </a:lvl1pPr>
            <a:lvl2pPr marL="457063" indent="0" latinLnBrk="0">
              <a:buNone/>
              <a:defRPr lang="pl-PL" sz="1999" b="1"/>
            </a:lvl2pPr>
            <a:lvl3pPr marL="914126" indent="0" latinLnBrk="0">
              <a:buNone/>
              <a:defRPr lang="pl-PL" sz="1799" b="1"/>
            </a:lvl3pPr>
            <a:lvl4pPr marL="1371189" indent="0" latinLnBrk="0">
              <a:buNone/>
              <a:defRPr lang="pl-PL" sz="1600" b="1"/>
            </a:lvl4pPr>
            <a:lvl5pPr marL="1828251" indent="0" latinLnBrk="0">
              <a:buNone/>
              <a:defRPr lang="pl-PL" sz="1600" b="1"/>
            </a:lvl5pPr>
            <a:lvl6pPr marL="2285314" indent="0" latinLnBrk="0">
              <a:buNone/>
              <a:defRPr lang="pl-PL" sz="1600" b="1"/>
            </a:lvl6pPr>
            <a:lvl7pPr marL="2742377" indent="0" latinLnBrk="0">
              <a:buNone/>
              <a:defRPr lang="pl-PL" sz="1600" b="1"/>
            </a:lvl7pPr>
            <a:lvl8pPr marL="3199440" indent="0" latinLnBrk="0">
              <a:buNone/>
              <a:defRPr lang="pl-PL" sz="1600" b="1"/>
            </a:lvl8pPr>
            <a:lvl9pPr marL="3656503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pl-PL" sz="2399"/>
            </a:lvl1pPr>
            <a:lvl2pPr latinLnBrk="0">
              <a:defRPr lang="pl-PL" sz="2200"/>
            </a:lvl2pPr>
            <a:lvl3pPr latinLnBrk="0">
              <a:defRPr lang="pl-PL" sz="1799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pl-PL" sz="2600" b="0" cap="all" baseline="0"/>
            </a:lvl1pPr>
            <a:lvl2pPr marL="457063" indent="0" latinLnBrk="0">
              <a:buNone/>
              <a:defRPr lang="pl-PL" sz="1999" b="1"/>
            </a:lvl2pPr>
            <a:lvl3pPr marL="914126" indent="0" latinLnBrk="0">
              <a:buNone/>
              <a:defRPr lang="pl-PL" sz="1799" b="1"/>
            </a:lvl3pPr>
            <a:lvl4pPr marL="1371189" indent="0" latinLnBrk="0">
              <a:buNone/>
              <a:defRPr lang="pl-PL" sz="1600" b="1"/>
            </a:lvl4pPr>
            <a:lvl5pPr marL="1828251" indent="0" latinLnBrk="0">
              <a:buNone/>
              <a:defRPr lang="pl-PL" sz="1600" b="1"/>
            </a:lvl5pPr>
            <a:lvl6pPr marL="2285314" indent="0" latinLnBrk="0">
              <a:buNone/>
              <a:defRPr lang="pl-PL" sz="1600" b="1"/>
            </a:lvl6pPr>
            <a:lvl7pPr marL="2742377" indent="0" latinLnBrk="0">
              <a:buNone/>
              <a:defRPr lang="pl-PL" sz="1600" b="1"/>
            </a:lvl7pPr>
            <a:lvl8pPr marL="3199440" indent="0" latinLnBrk="0">
              <a:buNone/>
              <a:defRPr lang="pl-PL" sz="1600" b="1"/>
            </a:lvl8pPr>
            <a:lvl9pPr marL="3656503" indent="0" latinLnBrk="0">
              <a:buNone/>
              <a:defRPr lang="pl-PL"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pl-PL" sz="2399"/>
            </a:lvl1pPr>
            <a:lvl2pPr latinLnBrk="0">
              <a:defRPr lang="pl-PL" sz="2200"/>
            </a:lvl2pPr>
            <a:lvl3pPr latinLnBrk="0">
              <a:defRPr lang="pl-PL" sz="1799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pl-PL"/>
              <a:t>2013-12-27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240" name="Data — symbol zastępczy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pl-PL"/>
              <a:t>2013-12-27</a:t>
            </a:fld>
            <a:endParaRPr lang="pl-PL" dirty="0"/>
          </a:p>
        </p:txBody>
      </p:sp>
      <p:sp>
        <p:nvSpPr>
          <p:cNvPr id="241" name="Stopka — symbol zastępczy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42" name="Numer slajdu — symbol zastępczy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pl-PL"/>
              <a:t>2013-12-27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pl-PL" sz="40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pl-PL" sz="2400"/>
            </a:lvl1pPr>
            <a:lvl2pPr latinLnBrk="0">
              <a:defRPr lang="pl-PL" sz="2200"/>
            </a:lvl2pPr>
            <a:lvl3pPr latinLnBrk="0">
              <a:defRPr lang="pl-PL" sz="1800"/>
            </a:lvl3pPr>
            <a:lvl4pPr latinLnBrk="0">
              <a:defRPr lang="pl-PL" sz="1600"/>
            </a:lvl4pPr>
            <a:lvl5pPr latinLnBrk="0">
              <a:defRPr lang="pl-PL" sz="1600"/>
            </a:lvl5pPr>
            <a:lvl6pPr latinLnBrk="0">
              <a:defRPr lang="pl-PL" sz="1600"/>
            </a:lvl6pPr>
            <a:lvl7pPr latinLnBrk="0">
              <a:defRPr lang="pl-PL" sz="1600"/>
            </a:lvl7pPr>
            <a:lvl8pPr latinLnBrk="0">
              <a:defRPr lang="pl-PL" sz="1600"/>
            </a:lvl8pPr>
            <a:lvl9pPr latinLnBrk="0">
              <a:defRPr lang="pl-PL"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pl-PL" sz="2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pl-PL"/>
              <a:t>2013-12-27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pl-PL" sz="40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pl-PL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pl-PL" sz="2800"/>
            </a:lvl2pPr>
            <a:lvl3pPr marL="914400" indent="0" latinLnBrk="0">
              <a:buNone/>
              <a:defRPr lang="pl-PL" sz="2400"/>
            </a:lvl3pPr>
            <a:lvl4pPr marL="1371600" indent="0" latinLnBrk="0">
              <a:buNone/>
              <a:defRPr lang="pl-PL" sz="2000"/>
            </a:lvl4pPr>
            <a:lvl5pPr marL="1828800" indent="0" latinLnBrk="0">
              <a:buNone/>
              <a:defRPr lang="pl-PL" sz="2000"/>
            </a:lvl5pPr>
            <a:lvl6pPr marL="2286000" indent="0" latinLnBrk="0">
              <a:buNone/>
              <a:defRPr lang="pl-PL" sz="2000"/>
            </a:lvl6pPr>
            <a:lvl7pPr marL="2743200" indent="0" latinLnBrk="0">
              <a:buNone/>
              <a:defRPr lang="pl-PL" sz="2000"/>
            </a:lvl7pPr>
            <a:lvl8pPr marL="3200400" indent="0" latinLnBrk="0">
              <a:buNone/>
              <a:defRPr lang="pl-PL" sz="2000"/>
            </a:lvl8pPr>
            <a:lvl9pPr marL="3657600" indent="0" latinLnBrk="0">
              <a:buNone/>
              <a:defRPr lang="pl-PL" sz="2000"/>
            </a:lvl9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pl-PL" sz="2400"/>
            </a:lvl1pPr>
            <a:lvl2pPr marL="457200" indent="0" latinLnBrk="0">
              <a:buNone/>
              <a:defRPr lang="pl-PL" sz="1200"/>
            </a:lvl2pPr>
            <a:lvl3pPr marL="914400" indent="0" latinLnBrk="0">
              <a:buNone/>
              <a:defRPr lang="pl-PL" sz="1000"/>
            </a:lvl3pPr>
            <a:lvl4pPr marL="1371600" indent="0" latinLnBrk="0">
              <a:buNone/>
              <a:defRPr lang="pl-PL" sz="900"/>
            </a:lvl4pPr>
            <a:lvl5pPr marL="1828800" indent="0" latinLnBrk="0">
              <a:buNone/>
              <a:defRPr lang="pl-PL" sz="900"/>
            </a:lvl5pPr>
            <a:lvl6pPr marL="2286000" indent="0" latinLnBrk="0">
              <a:buNone/>
              <a:defRPr lang="pl-PL" sz="900"/>
            </a:lvl6pPr>
            <a:lvl7pPr marL="2743200" indent="0" latinLnBrk="0">
              <a:buNone/>
              <a:defRPr lang="pl-PL" sz="900"/>
            </a:lvl7pPr>
            <a:lvl8pPr marL="3200400" indent="0" latinLnBrk="0">
              <a:buNone/>
              <a:defRPr lang="pl-PL" sz="900"/>
            </a:lvl8pPr>
            <a:lvl9pPr marL="3657600" indent="0" latinLnBrk="0">
              <a:buNone/>
              <a:defRPr lang="pl-PL"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6" name="Data — symbol zastępczy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pl-PL"/>
              <a:t>2013-12-27</a:t>
            </a:fld>
            <a:endParaRPr lang="pl-PL" dirty="0"/>
          </a:p>
        </p:txBody>
      </p:sp>
      <p:sp>
        <p:nvSpPr>
          <p:cNvPr id="87" name="Stopka — symbol zastępczy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0" name="Numer slajdu — symbol zastępczy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Dowolny kształt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pl-PL"/>
              <a:pPr/>
              <a:t>2013-12-27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l-PL" sz="10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l-PL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l-PL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pl-PL">
          <a:solidFill>
            <a:schemeClr val="tx2"/>
          </a:solidFill>
        </a:defRPr>
      </a:lvl2pPr>
      <a:lvl3pPr eaLnBrk="1" latinLnBrk="0" hangingPunct="1">
        <a:defRPr lang="pl-PL">
          <a:solidFill>
            <a:schemeClr val="tx2"/>
          </a:solidFill>
        </a:defRPr>
      </a:lvl3pPr>
      <a:lvl4pPr eaLnBrk="1" latinLnBrk="0" hangingPunct="1">
        <a:defRPr lang="pl-PL">
          <a:solidFill>
            <a:schemeClr val="tx2"/>
          </a:solidFill>
        </a:defRPr>
      </a:lvl4pPr>
      <a:lvl5pPr eaLnBrk="1" latinLnBrk="0" hangingPunct="1">
        <a:defRPr lang="pl-PL">
          <a:solidFill>
            <a:schemeClr val="tx2"/>
          </a:solidFill>
        </a:defRPr>
      </a:lvl5pPr>
      <a:lvl6pPr eaLnBrk="1" latinLnBrk="0" hangingPunct="1">
        <a:defRPr lang="pl-PL">
          <a:solidFill>
            <a:schemeClr val="tx2"/>
          </a:solidFill>
        </a:defRPr>
      </a:lvl6pPr>
      <a:lvl7pPr eaLnBrk="1" latinLnBrk="0" hangingPunct="1">
        <a:defRPr lang="pl-PL">
          <a:solidFill>
            <a:schemeClr val="tx2"/>
          </a:solidFill>
        </a:defRPr>
      </a:lvl7pPr>
      <a:lvl8pPr eaLnBrk="1" latinLnBrk="0" hangingPunct="1">
        <a:defRPr lang="pl-PL">
          <a:solidFill>
            <a:schemeClr val="tx2"/>
          </a:solidFill>
        </a:defRPr>
      </a:lvl8pPr>
      <a:lvl9pPr eaLnBrk="1" latinLnBrk="0" hangingPunct="1">
        <a:defRPr lang="pl-PL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pl-PL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pl-PL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pl-PL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pl-PL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pl-PL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pl-PL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pl-PL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pl-PL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pl-PL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Constantia" pitchFamily="18" charset="0"/>
              </a:rPr>
              <a:t>Układ Tytuł</a:t>
            </a:r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latin typeface="Constantia" pitchFamily="18" charset="0"/>
              </a:rPr>
              <a:t>Podtytuł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80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Constantia" pitchFamily="18" charset="0"/>
              </a:rPr>
              <a:t>Układ Tytuł i zawartość z listą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Tutaj dodaj pierwszy punktor</a:t>
            </a:r>
          </a:p>
          <a:p>
            <a:r>
              <a:rPr lang="pl-PL" dirty="0"/>
              <a:t>Tutaj dodaj drugi punktor</a:t>
            </a:r>
          </a:p>
          <a:p>
            <a:r>
              <a:rPr lang="pl-PL" dirty="0"/>
              <a:t>Tutaj dodaj trzeci punktor</a:t>
            </a:r>
            <a:endParaRPr lang="pl-PL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Układ Tytuł i zawartość z wykresem</a:t>
            </a:r>
          </a:p>
        </p:txBody>
      </p:sp>
      <p:graphicFrame>
        <p:nvGraphicFramePr>
          <p:cNvPr id="7" name="Zawartość — symbol zastępczy 6" descr="Wykres kolumnowy grupowany" title="Wykr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941224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Układ Dwa elementy zawartości z tabelą</a:t>
            </a:r>
          </a:p>
        </p:txBody>
      </p:sp>
      <p:sp>
        <p:nvSpPr>
          <p:cNvPr id="2" name="Zawartość — symbol zastępczy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/>
              <a:t>Tutaj dodaj pierwszy punktor</a:t>
            </a:r>
          </a:p>
          <a:p>
            <a:r>
              <a:rPr lang="pl-PL" dirty="0"/>
              <a:t>Tutaj dodaj drugi punktor</a:t>
            </a:r>
          </a:p>
          <a:p>
            <a:r>
              <a:rPr lang="pl-PL" dirty="0"/>
              <a:t>Tutaj dodaj trzeci punktor</a:t>
            </a:r>
          </a:p>
        </p:txBody>
      </p:sp>
      <p:graphicFrame>
        <p:nvGraphicFramePr>
          <p:cNvPr id="7" name="Zawartość — symbol zastępczy 6" descr="Tabela przykładowa z 3 kolumnami i 4 wierszami" title="Tabe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Grupa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Grupa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pl-PL" dirty="0"/>
                        <a:t>Klasa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pl-PL" dirty="0"/>
                        <a:t>Klasa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pl-PL" dirty="0"/>
                        <a:t>Klasa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Układ Tytuł i zawartość z grafiką SmartArt</a:t>
            </a:r>
          </a:p>
        </p:txBody>
      </p:sp>
      <p:graphicFrame>
        <p:nvGraphicFramePr>
          <p:cNvPr id="4" name="Zawartość — symbol zastępczy 3" descr="Ciągły proces blokowy" title="Grafika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899515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56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— symbol zastępczy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Zawartość — symbol zastępczy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22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19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Waluta 16:9">
  <a:themeElements>
    <a:clrScheme name="Waluta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lang="pl-PL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lang="pl-PL"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Niestandardowy</PresentationFormat>
  <Paragraphs>27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Waluta 16:9</vt:lpstr>
      <vt:lpstr>Układ Tytuł</vt:lpstr>
      <vt:lpstr>Układ Tytuł i zawartość z listą</vt:lpstr>
      <vt:lpstr>Układ Tytuł i zawartość z wykresem</vt:lpstr>
      <vt:lpstr>Układ Dwa elementy zawartości z tabelą</vt:lpstr>
      <vt:lpstr>Układ Tytuł i zawartość z grafiką SmartArt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2013-07-31T16:29:01Z</dcterms:created>
  <dcterms:modified xsi:type="dcterms:W3CDTF">2013-12-27T08:10:23Z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