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7772400" cy="10058400"/>
  <p:notesSz cx="6858000" cy="9144000"/>
  <p:defaultTextStyle>
    <a:defPPr rtl="0">
      <a:defRPr lang="pl-PL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2" autoAdjust="0"/>
    <p:restoredTop sz="95688" autoAdjust="0"/>
  </p:normalViewPr>
  <p:slideViewPr>
    <p:cSldViewPr>
      <p:cViewPr varScale="1">
        <p:scale>
          <a:sx n="87" d="100"/>
          <a:sy n="87" d="100"/>
        </p:scale>
        <p:origin x="1578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F9D4E4B1-393C-4448-B5E0-9EA741C75BD3}" type="datetime1">
              <a:rPr lang="pl-PL" smtClean="0"/>
              <a:t>2013-12-12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C760AFCE-A600-4918-A3F0-6DA7BE6FA967}" type="datetime1">
              <a:rPr lang="pl-PL" smtClean="0"/>
              <a:t>2013-12-12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dirty="0" smtClean="0"/>
              <a:t>Kliknij, aby edytować style wzorca tekstu</a:t>
            </a:r>
          </a:p>
          <a:p>
            <a:pPr lvl="1" rtl="0"/>
            <a:r>
              <a:rPr lang="pl-PL" dirty="0" smtClean="0"/>
              <a:t>Drugi poziom</a:t>
            </a:r>
          </a:p>
          <a:p>
            <a:pPr lvl="2" rtl="0"/>
            <a:r>
              <a:rPr lang="pl-PL" dirty="0" smtClean="0"/>
              <a:t>Trzeci poziom</a:t>
            </a:r>
          </a:p>
          <a:p>
            <a:pPr lvl="3" rtl="0"/>
            <a:r>
              <a:rPr lang="pl-PL" dirty="0" smtClean="0"/>
              <a:t>Czwarty poziom</a:t>
            </a:r>
          </a:p>
          <a:p>
            <a:pPr lvl="4" rtl="0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  <p:sp>
        <p:nvSpPr>
          <p:cNvPr id="7" name="Obraz slajdu — symbol zastępczy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177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47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1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33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  <p:sp>
        <p:nvSpPr>
          <p:cNvPr id="7" name="Obraz slajdu — symbol zastępczy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161573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58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26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83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05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0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41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  <p:sp>
        <p:nvSpPr>
          <p:cNvPr id="7" name="Obraz slajdu — symbol zastępczy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450803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17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12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5"/>
          <p:cNvSpPr>
            <a:spLocks noChangeArrowheads="1"/>
          </p:cNvSpPr>
          <p:nvPr/>
        </p:nvSpPr>
        <p:spPr bwMode="auto">
          <a:xfrm>
            <a:off x="455818" y="457200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pic>
        <p:nvPicPr>
          <p:cNvPr id="13" name="Obraz 1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Prostokąt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sp>
        <p:nvSpPr>
          <p:cNvPr id="17" name="Dowolny kształt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15" name="Pole_tekstowe 14"/>
          <p:cNvSpPr txBox="1"/>
          <p:nvPr/>
        </p:nvSpPr>
        <p:spPr>
          <a:xfrm>
            <a:off x="2418080" y="7857934"/>
            <a:ext cx="293624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dirty="0" smtClean="0"/>
              <a:t>Rozetnij papier wzdłuż linii kropkowanej</a:t>
            </a:r>
            <a:endParaRPr lang="pl-PL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pic>
        <p:nvPicPr>
          <p:cNvPr id="9" name="Obraz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Prostokąt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sp>
        <p:nvSpPr>
          <p:cNvPr id="17" name="Dowolny kształt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2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15" name="Pole_tekstowe 14"/>
          <p:cNvSpPr txBox="1"/>
          <p:nvPr/>
        </p:nvSpPr>
        <p:spPr>
          <a:xfrm>
            <a:off x="2418080" y="7857934"/>
            <a:ext cx="293624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dirty="0" smtClean="0"/>
              <a:t>Rozetnij papier wzdłuż linii kropkowanej</a:t>
            </a:r>
            <a:endParaRPr lang="pl-PL" sz="1320" dirty="0"/>
          </a:p>
        </p:txBody>
      </p:sp>
    </p:spTree>
    <p:extLst>
      <p:ext uri="{BB962C8B-B14F-4D97-AF65-F5344CB8AC3E}">
        <p14:creationId xmlns:p14="http://schemas.microsoft.com/office/powerpoint/2010/main" val="1154004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pic>
        <p:nvPicPr>
          <p:cNvPr id="9" name="Obraz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Prostokąt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sp>
        <p:nvSpPr>
          <p:cNvPr id="17" name="Dowolny kształt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15" name="Pole_tekstowe 14"/>
          <p:cNvSpPr txBox="1"/>
          <p:nvPr/>
        </p:nvSpPr>
        <p:spPr>
          <a:xfrm>
            <a:off x="2418080" y="7857934"/>
            <a:ext cx="293624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dirty="0" smtClean="0"/>
              <a:t>Rozetnij papier wzdłuż linii kropkowanej</a:t>
            </a:r>
            <a:endParaRPr lang="pl-PL" sz="1320" dirty="0"/>
          </a:p>
        </p:txBody>
      </p:sp>
    </p:spTree>
    <p:extLst>
      <p:ext uri="{BB962C8B-B14F-4D97-AF65-F5344CB8AC3E}">
        <p14:creationId xmlns:p14="http://schemas.microsoft.com/office/powerpoint/2010/main" val="41552257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pic>
        <p:nvPicPr>
          <p:cNvPr id="9" name="Obraz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Prostokąt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sp>
        <p:nvSpPr>
          <p:cNvPr id="17" name="Dowolny kształt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4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15" name="Pole_tekstowe 14"/>
          <p:cNvSpPr txBox="1"/>
          <p:nvPr/>
        </p:nvSpPr>
        <p:spPr>
          <a:xfrm>
            <a:off x="2418080" y="7857934"/>
            <a:ext cx="293624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dirty="0" smtClean="0"/>
              <a:t>Rozetnij papier wzdłuż linii kropkowanej</a:t>
            </a:r>
            <a:endParaRPr lang="pl-PL" sz="1320" dirty="0"/>
          </a:p>
        </p:txBody>
      </p:sp>
    </p:spTree>
    <p:extLst>
      <p:ext uri="{BB962C8B-B14F-4D97-AF65-F5344CB8AC3E}">
        <p14:creationId xmlns:p14="http://schemas.microsoft.com/office/powerpoint/2010/main" val="10289202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pic>
        <p:nvPicPr>
          <p:cNvPr id="9" name="Obraz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Prostokąt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sp>
        <p:nvSpPr>
          <p:cNvPr id="17" name="Dowolny kształt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5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15" name="Pole_tekstowe 14"/>
          <p:cNvSpPr txBox="1"/>
          <p:nvPr/>
        </p:nvSpPr>
        <p:spPr>
          <a:xfrm>
            <a:off x="2418080" y="7857934"/>
            <a:ext cx="293624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dirty="0" smtClean="0"/>
              <a:t>Rozetnij papier wzdłuż linii kropkowanej</a:t>
            </a:r>
            <a:endParaRPr lang="pl-PL" sz="1320" dirty="0"/>
          </a:p>
        </p:txBody>
      </p:sp>
    </p:spTree>
    <p:extLst>
      <p:ext uri="{BB962C8B-B14F-4D97-AF65-F5344CB8AC3E}">
        <p14:creationId xmlns:p14="http://schemas.microsoft.com/office/powerpoint/2010/main" val="27944373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pic>
        <p:nvPicPr>
          <p:cNvPr id="9" name="Obraz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Prostokąt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sp>
        <p:nvSpPr>
          <p:cNvPr id="17" name="Dowolny kształt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6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15" name="Pole_tekstowe 14"/>
          <p:cNvSpPr txBox="1"/>
          <p:nvPr/>
        </p:nvSpPr>
        <p:spPr>
          <a:xfrm>
            <a:off x="2418080" y="7857934"/>
            <a:ext cx="293624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dirty="0" smtClean="0"/>
              <a:t>Rozetnij papier wzdłuż linii kropkowanej</a:t>
            </a:r>
            <a:endParaRPr lang="pl-PL" sz="1320" dirty="0"/>
          </a:p>
        </p:txBody>
      </p:sp>
    </p:spTree>
    <p:extLst>
      <p:ext uri="{BB962C8B-B14F-4D97-AF65-F5344CB8AC3E}">
        <p14:creationId xmlns:p14="http://schemas.microsoft.com/office/powerpoint/2010/main" val="18488330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dirty="0" smtClean="0"/>
              <a:t>Kliknij, aby edytować style wzorca tekstu</a:t>
            </a:r>
          </a:p>
          <a:p>
            <a:pPr lvl="1" rtl="0"/>
            <a:r>
              <a:rPr lang="pl-PL" dirty="0" smtClean="0"/>
              <a:t>Drugi poziom</a:t>
            </a:r>
          </a:p>
          <a:p>
            <a:pPr lvl="2" rtl="0"/>
            <a:r>
              <a:rPr lang="pl-PL" dirty="0" smtClean="0"/>
              <a:t>Trzeci poziom</a:t>
            </a:r>
          </a:p>
          <a:p>
            <a:pPr lvl="3" rtl="0"/>
            <a:r>
              <a:rPr lang="pl-PL" dirty="0" smtClean="0"/>
              <a:t>Czwarty poziom</a:t>
            </a:r>
          </a:p>
          <a:p>
            <a:pPr lvl="4" rtl="0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F25E072-0A9A-4A2B-A327-DFD918C45784}" type="datetime1">
              <a:rPr lang="pl-PL" smtClean="0"/>
              <a:t>2013-12-12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17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43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96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14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88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16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13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47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19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69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72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99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843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132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47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PARENT ROCZNICOWY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1E114E-B321-4162-82AA-BC9C2F3E55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6733E3-FDF1-4986-9385-3A58F4BAC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8608C10-BB08-4E29-BA20-5D4B7DB7B55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391</Words>
  <Application>Microsoft Office PowerPoint</Application>
  <PresentationFormat>Niestandardowy</PresentationFormat>
  <Paragraphs>51</Paragraphs>
  <Slides>17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Arial</vt:lpstr>
      <vt:lpstr>Century</vt:lpstr>
      <vt:lpstr>TRANSPARENT ROCZNICOWY</vt:lpstr>
      <vt:lpstr>c</vt:lpstr>
      <vt:lpstr>u</vt:lpstr>
      <vt:lpstr>d</vt:lpstr>
      <vt:lpstr>o</vt:lpstr>
      <vt:lpstr>w</vt:lpstr>
      <vt:lpstr>n</vt:lpstr>
      <vt:lpstr>e</vt:lpstr>
      <vt:lpstr>j</vt:lpstr>
      <vt:lpstr>r</vt:lpstr>
      <vt:lpstr>o</vt:lpstr>
      <vt:lpstr>c</vt:lpstr>
      <vt:lpstr>z</vt:lpstr>
      <vt:lpstr>n</vt:lpstr>
      <vt:lpstr>i</vt:lpstr>
      <vt:lpstr>c</vt:lpstr>
      <vt:lpstr>y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2013-07-30T14:50:03Z</dcterms:created>
  <dcterms:modified xsi:type="dcterms:W3CDTF">2013-12-12T13:58:47Z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