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Tekst]"/>
      <dgm:spPr/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Sierpień </a:t>
          </a:r>
          <a:endParaRPr lang="pl-PL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pl-PL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pl-PL"/>
        </a:p>
      </dgm:t>
    </dgm:pt>
    <dgm:pt modelId="{3B5A2B10-C83E-4584-B68F-BDB27D2D7BA0}">
      <dgm:prSet phldrT="[Teks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Początek semestru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pl-PL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pl-PL"/>
        </a:p>
      </dgm:t>
    </dgm:pt>
    <dgm:pt modelId="{72F17CAC-1C7F-4930-9E19-1F3BF59FE5C4}">
      <dgm:prSet phldrT="[Teks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Wrzesień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pl-PL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pl-PL"/>
        </a:p>
      </dgm:t>
    </dgm:pt>
    <dgm:pt modelId="{D939802B-FE52-4388-BE4C-39B4C0B339D6}">
      <dgm:prSet phldrT="[Teks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Tydzień motywacyjny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pl-PL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pl-PL"/>
        </a:p>
      </dgm:t>
    </dgm:pt>
    <dgm:pt modelId="{F62D328C-097D-4D38-AAC9-B75947616C75}">
      <dgm:prSet phldrT="[Teks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Zdjęcia szkolne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pl-PL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pl-PL"/>
        </a:p>
      </dgm:t>
    </dgm:pt>
    <dgm:pt modelId="{006E2FF4-3EF7-493B-9598-15FE9A6DDDE3}">
      <dgm:prSet phldrT="[Teks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Październik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pl-PL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pl-PL"/>
        </a:p>
      </dgm:t>
    </dgm:pt>
    <dgm:pt modelId="{ED25980A-D664-4CB4-97D8-81EC0E7A2D6A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Spotkanie z absolwentami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pl-PL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pl-PL"/>
        </a:p>
      </dgm:t>
    </dgm:pt>
    <dgm:pt modelId="{191569A1-5993-40FD-A9E6-7FA3E3FA9ECD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Pokaz talentów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pl-PL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pl-PL"/>
        </a:p>
      </dgm:t>
    </dgm:pt>
    <dgm:pt modelId="{4D557B28-3CA3-411E-B702-8EF91D9CC55A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Listopad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pl-PL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pl-PL"/>
        </a:p>
      </dgm:t>
    </dgm:pt>
    <dgm:pt modelId="{446F5F61-7D7B-44A6-9FE1-1EC88BBA857C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Przerwa jesienna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pl-PL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pl-PL"/>
        </a:p>
      </dgm:t>
    </dgm:pt>
    <dgm:pt modelId="{0616B34A-C65E-4028-BD54-33C9E29DF821}">
      <dgm:prSet phldrT="[Teks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Grudzień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pl-PL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pl-PL"/>
        </a:p>
      </dgm:t>
    </dgm:pt>
    <dgm:pt modelId="{D5660B59-7A08-41D1-8319-52A51C105EFE}">
      <dgm:prSet phldrT="[Teks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Przerwa zimowa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pl-PL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pl-PL"/>
        </a:p>
      </dgm:t>
    </dgm:pt>
    <dgm:pt modelId="{DC728E32-19DA-49E7-8AED-BB7BECF753E9}">
      <dgm:prSet phldrT="[Teks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pl-PL">
              <a:latin typeface="Calibri"/>
              <a:ea typeface="+mn-ea"/>
              <a:cs typeface="+mn-cs"/>
            </a:rPr>
            <a:t>Koniec semestru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pl-PL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pl-PL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88443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Calibri"/>
              <a:ea typeface="+mn-ea"/>
              <a:cs typeface="+mn-cs"/>
            </a:rPr>
            <a:t>Sierpień </a:t>
          </a:r>
          <a:endParaRPr lang="pl-PL" sz="1700" kern="1200"/>
        </a:p>
      </dsp:txBody>
      <dsp:txXfrm>
        <a:off x="376576" y="884433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730164"/>
          <a:ext cx="1503521" cy="100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Początek semestru</a:t>
          </a:r>
        </a:p>
      </dsp:txBody>
      <dsp:txXfrm>
        <a:off x="696" y="1730164"/>
        <a:ext cx="1503521" cy="1000140"/>
      </dsp:txXfrm>
    </dsp:sp>
    <dsp:sp modelId="{140214F8-1F22-46EC-85BD-346BED084889}">
      <dsp:nvSpPr>
        <dsp:cNvPr id="0" name=""/>
        <dsp:cNvSpPr/>
      </dsp:nvSpPr>
      <dsp:spPr>
        <a:xfrm>
          <a:off x="1664097" y="88443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Calibri"/>
              <a:ea typeface="+mn-ea"/>
              <a:cs typeface="+mn-cs"/>
            </a:rPr>
            <a:t>Wrzesień</a:t>
          </a:r>
        </a:p>
      </dsp:txBody>
      <dsp:txXfrm>
        <a:off x="2039977" y="884433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730164"/>
          <a:ext cx="1503521" cy="100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Tydzień motywacyjny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Zdjęcia szkolne</a:t>
          </a:r>
        </a:p>
      </dsp:txBody>
      <dsp:txXfrm>
        <a:off x="1664097" y="1730164"/>
        <a:ext cx="1503521" cy="1000140"/>
      </dsp:txXfrm>
    </dsp:sp>
    <dsp:sp modelId="{98C104A4-957C-4859-813D-FD6E50F20C6A}">
      <dsp:nvSpPr>
        <dsp:cNvPr id="0" name=""/>
        <dsp:cNvSpPr/>
      </dsp:nvSpPr>
      <dsp:spPr>
        <a:xfrm>
          <a:off x="3327499" y="88443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Calibri"/>
              <a:ea typeface="+mn-ea"/>
              <a:cs typeface="+mn-cs"/>
            </a:rPr>
            <a:t>Październik</a:t>
          </a:r>
        </a:p>
      </dsp:txBody>
      <dsp:txXfrm>
        <a:off x="3703379" y="884433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730164"/>
          <a:ext cx="1503521" cy="100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Spotkanie z absolwentami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Pokaz talentów</a:t>
          </a:r>
        </a:p>
      </dsp:txBody>
      <dsp:txXfrm>
        <a:off x="3327499" y="1730164"/>
        <a:ext cx="1503521" cy="1000140"/>
      </dsp:txXfrm>
    </dsp:sp>
    <dsp:sp modelId="{F51DCB34-B109-49B2-A50B-6B3F773FB6AA}">
      <dsp:nvSpPr>
        <dsp:cNvPr id="0" name=""/>
        <dsp:cNvSpPr/>
      </dsp:nvSpPr>
      <dsp:spPr>
        <a:xfrm>
          <a:off x="4990900" y="88443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Calibri"/>
              <a:ea typeface="+mn-ea"/>
              <a:cs typeface="+mn-cs"/>
            </a:rPr>
            <a:t>Listopad</a:t>
          </a:r>
        </a:p>
      </dsp:txBody>
      <dsp:txXfrm>
        <a:off x="5366780" y="884433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730164"/>
          <a:ext cx="1503521" cy="100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Przerwa jesienna</a:t>
          </a:r>
        </a:p>
      </dsp:txBody>
      <dsp:txXfrm>
        <a:off x="4990900" y="1730164"/>
        <a:ext cx="1503521" cy="1000140"/>
      </dsp:txXfrm>
    </dsp:sp>
    <dsp:sp modelId="{5B08B5AA-C837-4AD9-8D57-0C9E6C89F271}">
      <dsp:nvSpPr>
        <dsp:cNvPr id="0" name=""/>
        <dsp:cNvSpPr/>
      </dsp:nvSpPr>
      <dsp:spPr>
        <a:xfrm>
          <a:off x="6654302" y="88443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Calibri"/>
              <a:ea typeface="+mn-ea"/>
              <a:cs typeface="+mn-cs"/>
            </a:rPr>
            <a:t>Grudzień</a:t>
          </a:r>
        </a:p>
      </dsp:txBody>
      <dsp:txXfrm>
        <a:off x="7030182" y="884433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730164"/>
          <a:ext cx="1503521" cy="100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Przerwa zimowa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>
              <a:latin typeface="Calibri"/>
              <a:ea typeface="+mn-ea"/>
              <a:cs typeface="+mn-cs"/>
            </a:rPr>
            <a:t>Koniec semestru</a:t>
          </a:r>
        </a:p>
      </dsp:txBody>
      <dsp:txXfrm>
        <a:off x="6654302" y="1730164"/>
        <a:ext cx="1503521" cy="100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D1A6B-ABDC-4AA4-8DFF-24BF4EF6A3AB}" type="datetime1">
              <a:rPr lang="pl-PL" smtClean="0"/>
              <a:t>2013-09-23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F51D0-8887-482F-B117-37D6945B93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836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26F5F-BA12-4917-A02C-3D42BEB01839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DF8E2-1A6E-4A35-A53A-338F20B51D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58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pl-PL"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pl-PL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0C53D-C038-4AF8-BF6C-66E1F9513561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  <p:cxnSp>
        <p:nvCxnSpPr>
          <p:cNvPr id="16" name="Łącznik prosty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7" name="Obraz — symbol zastępczy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6" name="Tekst — symbol zastępczy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pl-PL" sz="1600"/>
            </a:lvl1pPr>
            <a:lvl2pPr marL="457200" indent="0" latinLnBrk="0">
              <a:buFontTx/>
              <a:buNone/>
              <a:defRPr lang="pl-PL"/>
            </a:lvl2pPr>
            <a:lvl3pPr marL="914400" indent="0" latinLnBrk="0">
              <a:buFontTx/>
              <a:buNone/>
              <a:defRPr lang="pl-PL"/>
            </a:lvl3pPr>
            <a:lvl4pPr marL="1371600" indent="0" latinLnBrk="0">
              <a:buFontTx/>
              <a:buNone/>
              <a:defRPr lang="pl-PL"/>
            </a:lvl4pPr>
            <a:lvl5pPr marL="1828800" indent="0" latinLnBrk="0">
              <a:buFontTx/>
              <a:buNone/>
              <a:defRPr lang="pl-PL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7C582-105E-4F11-8DE4-78457C885F0C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pl-PL" sz="3200" b="0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l-PL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FD2945-CAD8-4DC8-A626-754F93874EB7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pl-PL" sz="3200" b="0" cap="all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pl-PL"/>
            </a:lvl1pPr>
            <a:lvl2pPr marL="457200" indent="0" latinLnBrk="0">
              <a:buFontTx/>
              <a:buNone/>
              <a:defRPr lang="pl-PL"/>
            </a:lvl2pPr>
            <a:lvl3pPr marL="914400" indent="0" latinLnBrk="0">
              <a:buFontTx/>
              <a:buNone/>
              <a:defRPr lang="pl-PL"/>
            </a:lvl3pPr>
            <a:lvl4pPr marL="1371600" indent="0" latinLnBrk="0">
              <a:buFontTx/>
              <a:buNone/>
              <a:defRPr lang="pl-PL"/>
            </a:lvl4pPr>
            <a:lvl5pPr marL="1828800" indent="0" latinLnBrk="0">
              <a:buFontTx/>
              <a:buNone/>
              <a:defRPr lang="pl-PL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l-PL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BAF58-AB93-48F4-B4F5-460FE7FB8F70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  <p:sp>
        <p:nvSpPr>
          <p:cNvPr id="14" name="Pole_tekstowe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l-PL" sz="800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Pole_tekstowe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pl-PL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pl-PL" sz="3200" b="0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pl-PL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7BF32-9A17-4426-A5CB-5289AE05C1B4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— 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pl-PL" sz="3200" b="0" cap="all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pl-PL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pl-PL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3F4BB-84B6-4243-9AD0-84CF5FC3FD51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  <p:sp>
        <p:nvSpPr>
          <p:cNvPr id="11" name="Pole_tekstowe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l-PL" sz="800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2" name="Pole_tekstowe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pl-PL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pl-PL" b="0"/>
            </a:lvl1pPr>
          </a:lstStyle>
          <a:p>
            <a:pPr marL="0" lvl="0"/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0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pl-PL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pl-PL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7DDBA-B2A9-4657-A567-C2700DF5F77A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pl-P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DCC2D5-EA51-4E3F-8042-BF670D521371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BA931-A64F-4ACB-88ED-0E01818350C7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7914F-95EC-487B-9748-5FE09DE179EE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pl-PL" sz="3600" b="0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pl-PL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52802-9258-4418-B548-BC7060A64C7D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29DDF-E26C-463A-89F3-B7FAEFF9BD73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l-P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l-PL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E9090-00C7-4C75-A9E2-7B1FCF5E196B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76B58-6685-4BEF-9679-3452AB2BD522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BE46F-561C-4F4E-A2AE-0F7DC9FCBB96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pl-PL" sz="2400" b="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6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4E3A8-CD69-4933-AFCE-60A54E86598C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pl-PL" sz="2800" b="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4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pl-PL" sz="1600"/>
            </a:lvl1pPr>
            <a:lvl2pPr marL="457200" indent="0" latinLnBrk="0">
              <a:buNone/>
              <a:defRPr lang="pl-PL" sz="1600"/>
            </a:lvl2pPr>
            <a:lvl3pPr marL="914400" indent="0" latinLnBrk="0">
              <a:buNone/>
              <a:defRPr lang="pl-PL" sz="1600"/>
            </a:lvl3pPr>
            <a:lvl4pPr marL="1371600" indent="0" latinLnBrk="0">
              <a:buNone/>
              <a:defRPr lang="pl-PL" sz="1600"/>
            </a:lvl4pPr>
            <a:lvl5pPr marL="1828800" indent="0" latinLnBrk="0">
              <a:buNone/>
              <a:defRPr lang="pl-PL" sz="1600"/>
            </a:lvl5pPr>
            <a:lvl6pPr marL="2286000" indent="0" latinLnBrk="0">
              <a:buNone/>
              <a:defRPr lang="pl-PL" sz="1600"/>
            </a:lvl6pPr>
            <a:lvl7pPr marL="2743200" indent="0" latinLnBrk="0">
              <a:buNone/>
              <a:defRPr lang="pl-PL" sz="1600"/>
            </a:lvl7pPr>
            <a:lvl8pPr marL="3200400" indent="0" latinLnBrk="0">
              <a:buNone/>
              <a:defRPr lang="pl-PL" sz="1600"/>
            </a:lvl8pPr>
            <a:lvl9pPr marL="3657600" indent="0" latinLnBrk="0">
              <a:buNone/>
              <a:defRPr lang="pl-PL" sz="16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77356-FB3A-47C9-97DA-C341C71EFB63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Łącznik prosty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pl-PL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155B5E-176B-429A-B07C-B52773448DD9}" type="datetime1">
              <a:rPr lang="pl-PL" smtClean="0"/>
              <a:pPr/>
              <a:t>2013-09-23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pl-PL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pl-PL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0" hangingPunct="1">
        <a:defRPr lang="pl-PL">
          <a:solidFill>
            <a:schemeClr val="tx2"/>
          </a:solidFill>
        </a:defRPr>
      </a:lvl2pPr>
      <a:lvl3pPr eaLnBrk="1" latinLnBrk="0" hangingPunct="1">
        <a:defRPr lang="pl-PL">
          <a:solidFill>
            <a:schemeClr val="tx2"/>
          </a:solidFill>
        </a:defRPr>
      </a:lvl3pPr>
      <a:lvl4pPr eaLnBrk="1" latinLnBrk="0" hangingPunct="1">
        <a:defRPr lang="pl-PL">
          <a:solidFill>
            <a:schemeClr val="tx2"/>
          </a:solidFill>
        </a:defRPr>
      </a:lvl4pPr>
      <a:lvl5pPr eaLnBrk="1" latinLnBrk="0" hangingPunct="1">
        <a:defRPr lang="pl-PL">
          <a:solidFill>
            <a:schemeClr val="tx2"/>
          </a:solidFill>
        </a:defRPr>
      </a:lvl5pPr>
      <a:lvl6pPr eaLnBrk="1" latinLnBrk="0" hangingPunct="1">
        <a:defRPr lang="pl-PL">
          <a:solidFill>
            <a:schemeClr val="tx2"/>
          </a:solidFill>
        </a:defRPr>
      </a:lvl6pPr>
      <a:lvl7pPr eaLnBrk="1" latinLnBrk="0" hangingPunct="1">
        <a:defRPr lang="pl-PL">
          <a:solidFill>
            <a:schemeClr val="tx2"/>
          </a:solidFill>
        </a:defRPr>
      </a:lvl7pPr>
      <a:lvl8pPr eaLnBrk="1" latinLnBrk="0" hangingPunct="1">
        <a:defRPr lang="pl-PL">
          <a:solidFill>
            <a:schemeClr val="tx2"/>
          </a:solidFill>
        </a:defRPr>
      </a:lvl8pPr>
      <a:lvl9pPr eaLnBrk="1" latinLnBrk="0" hangingPunct="1">
        <a:defRPr lang="pl-PL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pl-PL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Grafika </a:t>
            </a:r>
            <a:r>
              <a:rPr lang="pl-PL" dirty="0" err="1"/>
              <a:t>SmartArt</a:t>
            </a:r>
            <a:r>
              <a:rPr lang="pl-PL" dirty="0"/>
              <a:t> Podstawowy proces </a:t>
            </a:r>
            <a:r>
              <a:rPr lang="pl-PL" dirty="0" err="1"/>
              <a:t>pagonowy</a:t>
            </a:r>
            <a:endParaRPr lang="pl-PL" dirty="0"/>
          </a:p>
        </p:txBody>
      </p:sp>
      <p:graphicFrame>
        <p:nvGraphicFramePr>
          <p:cNvPr id="6" name="Zawartość — symbol zastępczy 5" descr="Podstawowy proces pagonowy" title="Grafika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89578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003F32-AC5B-43E3-BB9D-916247C2BC83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Panoramiczny</PresentationFormat>
  <Paragraphs>14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Wycinek</vt:lpstr>
      <vt:lpstr>Grafika SmartArt Podstawowy proces pagonowy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2013-06-24T21:40:15Z</dcterms:created>
  <dcterms:modified xsi:type="dcterms:W3CDTF">2013-09-23T03:50:55Z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