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handoutMasterIdLst>
    <p:handoutMasterId r:id="rId29"/>
  </p:handout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pl-PL"/>
    </a:defPPr>
    <a:lvl1pPr marL="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rona początkowa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Członek grupy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Członek grupy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Członek grupy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Ogólne podsumowanie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4756" autoAdjust="0"/>
  </p:normalViewPr>
  <p:slideViewPr>
    <p:cSldViewPr snapToGrid="0">
      <p:cViewPr varScale="1">
        <p:scale>
          <a:sx n="86" d="100"/>
          <a:sy n="86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5886688"/>
        <c:axId val="205885056"/>
      </c:barChart>
      <c:catAx>
        <c:axId val="2058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5885056"/>
        <c:crosses val="autoZero"/>
        <c:auto val="1"/>
        <c:lblAlgn val="ctr"/>
        <c:lblOffset val="100"/>
        <c:noMultiLvlLbl val="0"/>
      </c:catAx>
      <c:valAx>
        <c:axId val="2058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58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Pierwsza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Sekundę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Trzeci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698080"/>
        <c:axId val="205882880"/>
      </c:lineChart>
      <c:valAx>
        <c:axId val="20588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3698080"/>
        <c:crosses val="autoZero"/>
        <c:crossBetween val="between"/>
      </c:valAx>
      <c:catAx>
        <c:axId val="20369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5882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Kolumna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Element 1</c:v>
                </c:pt>
                <c:pt idx="1">
                  <c:v>Element 2</c:v>
                </c:pt>
                <c:pt idx="2">
                  <c:v>Element 3</c:v>
                </c:pt>
                <c:pt idx="3">
                  <c:v>Element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CBB4726E-AC91-486A-9831-3C73E5C3A40D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pl-PL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pl-PL"/>
        </a:p>
      </dgm:t>
    </dgm:pt>
    <dgm:pt modelId="{97BF57BE-D03A-4AD9-86DC-75B69C13E876}">
      <dgm:prSet phldrT="[Tekst]"/>
      <dgm:spPr/>
      <dgm:t>
        <a:bodyPr/>
        <a:lstStyle/>
        <a:p>
          <a:r>
            <a:rPr lang="pl-PL"/>
            <a:t>Tekst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pl-PL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pl-PL"/>
        </a:p>
      </dgm:t>
    </dgm:pt>
    <dgm:pt modelId="{79FA98B1-E03E-48AA-BF19-2A636D041FCD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pl-PL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pl-PL"/>
        </a:p>
      </dgm:t>
    </dgm:pt>
    <dgm:pt modelId="{483E9BB6-2098-4EA1-BE95-6D2C33525E9A}">
      <dgm:prSet phldrT="[Tekst]"/>
      <dgm:spPr/>
      <dgm:t>
        <a:bodyPr/>
        <a:lstStyle/>
        <a:p>
          <a:r>
            <a:rPr lang="pl-PL"/>
            <a:t>Tekst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pl-PL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pl-PL"/>
        </a:p>
      </dgm:t>
    </dgm:pt>
    <dgm:pt modelId="{7C96374A-BB1C-498B-A862-B1C8CE248781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pl-PL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pl-PL"/>
        </a:p>
      </dgm:t>
    </dgm:pt>
    <dgm:pt modelId="{DF709940-0038-47A4-B2C5-5158E0AB11E3}">
      <dgm:prSet phldrT="[Tekst]"/>
      <dgm:spPr/>
      <dgm:t>
        <a:bodyPr/>
        <a:lstStyle/>
        <a:p>
          <a:r>
            <a:rPr lang="pl-PL"/>
            <a:t>Tekst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pl-PL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pl-PL"/>
        </a:p>
      </dgm:t>
    </dgm:pt>
    <dgm:pt modelId="{242E3341-A476-421B-8FAD-8F480FA2A80E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pl-PL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pl-PL"/>
        </a:p>
      </dgm:t>
    </dgm:pt>
    <dgm:pt modelId="{FC570A8E-CEE4-43E8-84BB-9A7529349B5E}">
      <dgm:prSet phldrT="[Tekst]"/>
      <dgm:spPr/>
      <dgm:t>
        <a:bodyPr/>
        <a:lstStyle/>
        <a:p>
          <a:r>
            <a:rPr lang="pl-PL" dirty="0"/>
            <a:t>Tekst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pl-PL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pl-PL"/>
        </a:p>
      </dgm:t>
    </dgm:pt>
    <dgm:pt modelId="{B617CC86-A9B2-45C7-80F0-437B13FFBD41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pl-PL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pl-PL"/>
        </a:p>
      </dgm:t>
    </dgm:pt>
    <dgm:pt modelId="{C80B5D68-33D0-44B8-A326-6783BCBDE615}">
      <dgm:prSet phldrT="[Tekst]"/>
      <dgm:spPr/>
      <dgm:t>
        <a:bodyPr/>
        <a:lstStyle/>
        <a:p>
          <a:r>
            <a:rPr lang="pl-PL"/>
            <a:t>Tekst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pl-PL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pl-PL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pl-PL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pl-PL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pl-PL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pl-PL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pl-PL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3E302E9D-FAE8-47DC-94C6-3C32948DDC58}">
      <dgm:prSet phldrT="[Tekst]"/>
      <dgm:spPr/>
      <dgm:t>
        <a:bodyPr/>
        <a:lstStyle/>
        <a:p>
          <a:r>
            <a:rPr lang="pl-PL"/>
            <a:t>Element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pl-PL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pl-PL"/>
        </a:p>
      </dgm:t>
    </dgm:pt>
    <dgm:pt modelId="{9BA935A3-04A9-4B23-BB8D-879DFDC6A734}">
      <dgm:prSet phldrT="[Tekst]"/>
      <dgm:spPr/>
      <dgm:t>
        <a:bodyPr/>
        <a:lstStyle/>
        <a:p>
          <a:r>
            <a:rPr lang="pl-PL" dirty="0"/>
            <a:t>Element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pl-PL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pl-PL"/>
        </a:p>
      </dgm:t>
    </dgm:pt>
    <dgm:pt modelId="{DD4278EE-4C1E-4352-A323-AF21603BE3A9}">
      <dgm:prSet phldrT="[Tekst]"/>
      <dgm:spPr/>
      <dgm:t>
        <a:bodyPr/>
        <a:lstStyle/>
        <a:p>
          <a:r>
            <a:rPr lang="pl-PL" dirty="0"/>
            <a:t>Element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pl-PL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pl-PL"/>
        </a:p>
      </dgm:t>
    </dgm:pt>
    <dgm:pt modelId="{672E524D-AE9F-4BC2-85C2-0551A46A2368}">
      <dgm:prSet phldrT="[Tekst]"/>
      <dgm:spPr/>
      <dgm:t>
        <a:bodyPr/>
        <a:lstStyle/>
        <a:p>
          <a:r>
            <a:rPr lang="pl-PL" dirty="0"/>
            <a:t>Element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pl-PL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pl-PL"/>
        </a:p>
      </dgm:t>
    </dgm:pt>
    <dgm:pt modelId="{B6750297-69D2-436A-989E-0AA81A9DF788}">
      <dgm:prSet phldrT="[Tekst]"/>
      <dgm:spPr/>
      <dgm:t>
        <a:bodyPr/>
        <a:lstStyle/>
        <a:p>
          <a:r>
            <a:rPr lang="pl-PL" dirty="0"/>
            <a:t>Element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pl-PL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pl-PL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pl-PL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pl-PL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pl-PL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pl-PL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pl-PL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21C3-2F26-4D13-8D7D-4D0371681508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D984C-5E34-4FB2-BECE-9C10976E6C7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0447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E3775AAE-0936-40B9-ACF9-A981EEF95D23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B37B1F30-39B2-4CE2-8EF3-91F3179569A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Opracowaliśmy ten szablon, aby każdy członek zespołu projektowego miał zestaw slajdów z własnym motywem. Członkowie, zobaczcie, jak dodać slajd do takiego zestawu: </a:t>
            </a:r>
          </a:p>
          <a:p>
            <a:r>
              <a:rPr lang="pl-PL" smtClean="0"/>
              <a:t/>
            </a:r>
            <a:br>
              <a:rPr lang="pl-PL" smtClean="0"/>
            </a:br>
            <a:endParaRPr lang="pl-PL" smtClean="0"/>
          </a:p>
          <a:p>
            <a:r>
              <a:rPr lang="pl-PL" smtClean="0"/>
              <a:t>Oznacz miejsce, w którym chcesz dodać slajd: wybierz istniejący slajd w okienku Miniatury, kliknij przycisk Nowy slajd, a następnie wybierz układ.</a:t>
            </a:r>
          </a:p>
          <a:p>
            <a:r>
              <a:rPr lang="pl-PL" smtClean="0"/>
              <a:t/>
            </a:r>
            <a:br>
              <a:rPr lang="pl-PL" smtClean="0"/>
            </a:br>
            <a:endParaRPr lang="pl-PL" smtClean="0"/>
          </a:p>
          <a:p>
            <a:r>
              <a:rPr lang="pl-PL" smtClean="0"/>
              <a:t>Nowy slajd będzie miał ten sam motyw co zaznaczony wcześniej slajd. </a:t>
            </a:r>
          </a:p>
          <a:p>
            <a:r>
              <a:rPr lang="pl-PL" smtClean="0"/>
              <a:t/>
            </a:r>
            <a:br>
              <a:rPr lang="pl-PL" smtClean="0"/>
            </a:br>
            <a:endParaRPr lang="pl-PL" smtClean="0"/>
          </a:p>
          <a:p>
            <a:r>
              <a:rPr lang="pl-PL" smtClean="0"/>
              <a:t>Uwaga! Nie irytuj pozostałych osób prezentujących swoje wyniki przypadkową zmianą ich motywów. Tak może się zdarzyć, jeśli wybierzesz motyw Wariant na karcie Projektowanie, co spowoduje zmianę wyglądu wszystkich slajdów prezentacji. </a:t>
            </a:r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7" name="Obraz slajdu — symbol zastępcz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pl-PL" sz="5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/>
            </a:lvl1pPr>
            <a:lvl2pPr marL="457200" indent="0" algn="ctr" latinLnBrk="0">
              <a:buNone/>
              <a:defRPr lang="pl-PL" sz="2000"/>
            </a:lvl2pPr>
            <a:lvl3pPr marL="914400" indent="0" algn="ctr" latinLnBrk="0">
              <a:buNone/>
              <a:defRPr lang="pl-PL" sz="1800"/>
            </a:lvl3pPr>
            <a:lvl4pPr marL="1371600" indent="0" algn="ctr" latinLnBrk="0">
              <a:buNone/>
              <a:defRPr lang="pl-PL" sz="1600"/>
            </a:lvl4pPr>
            <a:lvl5pPr marL="1828800" indent="0" algn="ctr" latinLnBrk="0">
              <a:buNone/>
              <a:defRPr lang="pl-PL" sz="1600"/>
            </a:lvl5pPr>
            <a:lvl6pPr marL="2286000" indent="0" algn="ctr" latinLnBrk="0">
              <a:buNone/>
              <a:defRPr lang="pl-PL" sz="1600"/>
            </a:lvl6pPr>
            <a:lvl7pPr marL="2743200" indent="0" algn="ctr" latinLnBrk="0">
              <a:buNone/>
              <a:defRPr lang="pl-PL" sz="1600"/>
            </a:lvl7pPr>
            <a:lvl8pPr marL="3200400" indent="0" algn="ctr" latinLnBrk="0">
              <a:buNone/>
              <a:defRPr lang="pl-PL" sz="1600"/>
            </a:lvl8pPr>
            <a:lvl9pPr marL="3657600" indent="0" algn="ctr" latinLnBrk="0">
              <a:buNone/>
              <a:defRPr lang="pl-PL"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pl-PL" sz="2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6" name="Pole_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z="720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Pole_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pl-PL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pl-P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pl-PL"/>
            </a:lvl1pPr>
          </a:lstStyle>
          <a:p>
            <a:fld id="{6D22F896-40B5-4ADD-8801-0D06FADFA09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pl-PL" sz="5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/>
            </a:lvl1pPr>
            <a:lvl2pPr marL="457200" indent="0" algn="ctr" latinLnBrk="0">
              <a:buNone/>
              <a:defRPr lang="pl-PL" sz="2000"/>
            </a:lvl2pPr>
            <a:lvl3pPr marL="914400" indent="0" algn="ctr" latinLnBrk="0">
              <a:buNone/>
              <a:defRPr lang="pl-PL" sz="1800"/>
            </a:lvl3pPr>
            <a:lvl4pPr marL="1371600" indent="0" algn="ctr" latinLnBrk="0">
              <a:buNone/>
              <a:defRPr lang="pl-PL" sz="1600"/>
            </a:lvl4pPr>
            <a:lvl5pPr marL="1828800" indent="0" algn="ctr" latinLnBrk="0">
              <a:buNone/>
              <a:defRPr lang="pl-PL" sz="1600"/>
            </a:lvl5pPr>
            <a:lvl6pPr marL="2286000" indent="0" algn="ctr" latinLnBrk="0">
              <a:buNone/>
              <a:defRPr lang="pl-PL" sz="1600"/>
            </a:lvl6pPr>
            <a:lvl7pPr marL="2743200" indent="0" algn="ctr" latinLnBrk="0">
              <a:buNone/>
              <a:defRPr lang="pl-PL" sz="1600"/>
            </a:lvl7pPr>
            <a:lvl8pPr marL="3200400" indent="0" algn="ctr" latinLnBrk="0">
              <a:buNone/>
              <a:defRPr lang="pl-PL" sz="1600"/>
            </a:lvl8pPr>
            <a:lvl9pPr marL="3657600" indent="0" algn="ctr" latinLnBrk="0">
              <a:buNone/>
              <a:defRPr lang="pl-PL"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pl-PL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pl-PL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pl-PL" sz="2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  <p:sp>
        <p:nvSpPr>
          <p:cNvPr id="16" name="Pole_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z="720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Pole_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pl-PL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pl-P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pl-PL"/>
            </a:lvl1pPr>
          </a:lstStyle>
          <a:p>
            <a:fld id="{6D22F896-40B5-4ADD-8801-0D06FADFA095}" type="slidenum"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pl-PL" sz="5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/>
            </a:lvl1pPr>
            <a:lvl2pPr marL="457200" indent="0" algn="ctr" latinLnBrk="0">
              <a:buNone/>
              <a:defRPr lang="pl-PL" sz="2000"/>
            </a:lvl2pPr>
            <a:lvl3pPr marL="914400" indent="0" algn="ctr" latinLnBrk="0">
              <a:buNone/>
              <a:defRPr lang="pl-PL" sz="1800"/>
            </a:lvl3pPr>
            <a:lvl4pPr marL="1371600" indent="0" algn="ctr" latinLnBrk="0">
              <a:buNone/>
              <a:defRPr lang="pl-PL" sz="1600"/>
            </a:lvl4pPr>
            <a:lvl5pPr marL="1828800" indent="0" algn="ctr" latinLnBrk="0">
              <a:buNone/>
              <a:defRPr lang="pl-PL" sz="1600"/>
            </a:lvl5pPr>
            <a:lvl6pPr marL="2286000" indent="0" algn="ctr" latinLnBrk="0">
              <a:buNone/>
              <a:defRPr lang="pl-PL" sz="1600"/>
            </a:lvl6pPr>
            <a:lvl7pPr marL="2743200" indent="0" algn="ctr" latinLnBrk="0">
              <a:buNone/>
              <a:defRPr lang="pl-PL" sz="1600"/>
            </a:lvl7pPr>
            <a:lvl8pPr marL="3200400" indent="0" algn="ctr" latinLnBrk="0">
              <a:buNone/>
              <a:defRPr lang="pl-PL" sz="1600"/>
            </a:lvl8pPr>
            <a:lvl9pPr marL="3657600" indent="0" algn="ctr" latinLnBrk="0">
              <a:buNone/>
              <a:defRPr lang="pl-PL"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pl-PL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2042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pl-PL" sz="2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  <p:sp>
        <p:nvSpPr>
          <p:cNvPr id="16" name="Pole_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z="720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Pole_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pl-PL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pl-P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pl-PL"/>
            </a:lvl1pPr>
          </a:lstStyle>
          <a:p>
            <a:fld id="{6D22F896-40B5-4ADD-8801-0D06FADFA095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pl-PL" sz="54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/>
            </a:lvl1pPr>
            <a:lvl2pPr marL="457200" indent="0" algn="ctr" latinLnBrk="0">
              <a:buNone/>
              <a:defRPr lang="pl-PL" sz="2000"/>
            </a:lvl2pPr>
            <a:lvl3pPr marL="914400" indent="0" algn="ctr" latinLnBrk="0">
              <a:buNone/>
              <a:defRPr lang="pl-PL" sz="1800"/>
            </a:lvl3pPr>
            <a:lvl4pPr marL="1371600" indent="0" algn="ctr" latinLnBrk="0">
              <a:buNone/>
              <a:defRPr lang="pl-PL" sz="1600"/>
            </a:lvl4pPr>
            <a:lvl5pPr marL="1828800" indent="0" algn="ctr" latinLnBrk="0">
              <a:buNone/>
              <a:defRPr lang="pl-PL" sz="1600"/>
            </a:lvl5pPr>
            <a:lvl6pPr marL="2286000" indent="0" algn="ctr" latinLnBrk="0">
              <a:buNone/>
              <a:defRPr lang="pl-PL" sz="1600"/>
            </a:lvl6pPr>
            <a:lvl7pPr marL="2743200" indent="0" algn="ctr" latinLnBrk="0">
              <a:buNone/>
              <a:defRPr lang="pl-PL" sz="1600"/>
            </a:lvl7pPr>
            <a:lvl8pPr marL="3200400" indent="0" algn="ctr" latinLnBrk="0">
              <a:buNone/>
              <a:defRPr lang="pl-PL" sz="1600"/>
            </a:lvl8pPr>
            <a:lvl9pPr marL="3657600" indent="0" algn="ctr" latinLnBrk="0">
              <a:buNone/>
              <a:defRPr lang="pl-PL"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pl-PL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27.9.2013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27.9.2013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27.9.2013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pl-PL"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  <p:sp>
        <p:nvSpPr>
          <p:cNvPr id="16" name="Pole_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z="720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Pole_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pl-PL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pl-PL">
                <a:solidFill>
                  <a:schemeClr val="tx2"/>
                </a:solidFill>
              </a:defRPr>
            </a:lvl2pPr>
            <a:lvl3pPr latinLnBrk="0">
              <a:defRPr lang="pl-PL">
                <a:solidFill>
                  <a:schemeClr val="tx2"/>
                </a:solidFill>
              </a:defRPr>
            </a:lvl3pPr>
            <a:lvl4pPr latinLnBrk="0">
              <a:defRPr lang="pl-PL">
                <a:solidFill>
                  <a:schemeClr val="tx2"/>
                </a:solidFill>
              </a:defRPr>
            </a:lvl4pPr>
            <a:lvl5pPr latinLnBrk="0">
              <a:defRPr lang="pl-PL">
                <a:solidFill>
                  <a:schemeClr val="tx2"/>
                </a:solidFill>
              </a:defRPr>
            </a:lvl5pPr>
            <a:lvl6pPr latinLnBrk="0">
              <a:defRPr lang="pl-PL">
                <a:solidFill>
                  <a:schemeClr val="tx2"/>
                </a:solidFill>
              </a:defRPr>
            </a:lvl6pPr>
            <a:lvl7pPr latinLnBrk="0">
              <a:defRPr lang="pl-PL">
                <a:solidFill>
                  <a:schemeClr val="tx2"/>
                </a:solidFill>
              </a:defRPr>
            </a:lvl7pPr>
            <a:lvl8pPr latinLnBrk="0">
              <a:defRPr lang="pl-PL">
                <a:solidFill>
                  <a:schemeClr val="tx2"/>
                </a:solidFill>
              </a:defRPr>
            </a:lvl8pPr>
            <a:lvl9pPr latinLnBrk="0">
              <a:defRPr lang="pl-PL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pl-PL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pl-PL"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27.9.2013</a:t>
            </a:fld>
            <a:endParaRPr lang="pl-PL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27.9.2013</a:t>
            </a:fld>
            <a:endParaRPr lang="pl-PL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27.9.2013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pl-P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pl-PL"/>
            </a:lvl1pPr>
          </a:lstStyle>
          <a:p>
            <a:fld id="{6D22F896-40B5-4ADD-8801-0D06FADFA095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Cień_dług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Cień_krótk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pl-PL"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400"/>
            </a:lvl2pPr>
            <a:lvl3pPr marL="914400" indent="0" latinLnBrk="0">
              <a:buNone/>
              <a:defRPr lang="pl-PL" sz="1200"/>
            </a:lvl3pPr>
            <a:lvl4pPr marL="1371600" indent="0" latinLnBrk="0">
              <a:buNone/>
              <a:defRPr lang="pl-PL" sz="1000"/>
            </a:lvl4pPr>
            <a:lvl5pPr marL="1828800" indent="0" latinLnBrk="0">
              <a:buNone/>
              <a:defRPr lang="pl-PL" sz="1000"/>
            </a:lvl5pPr>
            <a:lvl6pPr marL="2286000" indent="0" latinLnBrk="0">
              <a:buNone/>
              <a:defRPr lang="pl-PL" sz="1000"/>
            </a:lvl6pPr>
            <a:lvl7pPr marL="2743200" indent="0" latinLnBrk="0">
              <a:buNone/>
              <a:defRPr lang="pl-PL" sz="1000"/>
            </a:lvl7pPr>
            <a:lvl8pPr marL="3200400" indent="0" latinLnBrk="0">
              <a:buNone/>
              <a:defRPr lang="pl-PL" sz="1000"/>
            </a:lvl8pPr>
            <a:lvl9pPr marL="3657600" indent="0" latinLnBrk="0">
              <a:buNone/>
              <a:defRPr lang="pl-PL"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Nakładka-pełne_rozłożeni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pl-PL" smtClean="0"/>
              <a:t>2013-09-27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Nakładka-pełne_rozłożeni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Nakładka-pełne_rozłożeni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pl-PL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Nakładka-pełne_rozłożeni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27.9.2013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Nazwa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Nazwa zajęć, numer</a:t>
            </a:r>
          </a:p>
          <a:p>
            <a:r>
              <a:rPr lang="pl-PL" dirty="0"/>
              <a:t>Osoba prowadząca</a:t>
            </a:r>
          </a:p>
          <a:p>
            <a:r>
              <a:rPr lang="pl-PL" dirty="0"/>
              <a:t>Imiona i nazwiska członków grupy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Drugi obszar badawczy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sp>
        <p:nvSpPr>
          <p:cNvPr id="6" name="Tekst — symbol zastępczy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Nagłówek	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9" name="Zawartość — symbol zastępczy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graphicFrame>
        <p:nvGraphicFramePr>
          <p:cNvPr id="14" name="Zawartość — symbol zastępczy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9218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 — symbol zastępczy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Stwierdzenie opcjonalne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graphicFrame>
        <p:nvGraphicFramePr>
          <p:cNvPr id="4" name="Zawartość — symbol zastępczy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045220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Tekst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Trzeci obszar badawczy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Spostrzeżenia dotyczące danych</a:t>
            </a:r>
          </a:p>
        </p:txBody>
      </p:sp>
      <p:graphicFrame>
        <p:nvGraphicFramePr>
          <p:cNvPr id="6" name="Zawartość — symbol zastępczy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3485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Spostrzeżenia</a:t>
            </a:r>
            <a:br>
              <a:rPr lang="pl-PL" dirty="0" smtClean="0"/>
            </a:br>
            <a:r>
              <a:rPr lang="pl-PL" dirty="0" smtClean="0"/>
              <a:t>dotyczące danych</a:t>
            </a:r>
            <a:endParaRPr lang="pl-PL" dirty="0"/>
          </a:p>
        </p:txBody>
      </p:sp>
      <p:graphicFrame>
        <p:nvGraphicFramePr>
          <p:cNvPr id="7" name="Zawartość — symbol zastępczy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03202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 — symbol zastępczy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Stwierdzenie opcjonalne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Podsumowanie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Stwierdzenie opcjonalne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Krótkie podsumowanie wniosków z badań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Plan/tematy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Opis projektu</a:t>
            </a:r>
          </a:p>
          <a:p>
            <a:r>
              <a:rPr lang="pl-PL" dirty="0"/>
              <a:t>Metodyka projektu</a:t>
            </a:r>
          </a:p>
          <a:p>
            <a:r>
              <a:rPr lang="pl-PL" dirty="0"/>
              <a:t>Najważniejsze wyniki/rezultaty</a:t>
            </a:r>
          </a:p>
          <a:p>
            <a:r>
              <a:rPr lang="pl-PL" dirty="0"/>
              <a:t>Szczegółowe informacje dotyczące badań</a:t>
            </a:r>
          </a:p>
          <a:p>
            <a:r>
              <a:rPr lang="pl-PL" dirty="0"/>
              <a:t>Wniosek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Cytowane prace</a:t>
            </a:r>
          </a:p>
          <a:p>
            <a:r>
              <a:rPr lang="pl-PL" dirty="0"/>
              <a:t>Inne dane pomocnicze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projektu</a:t>
            </a:r>
          </a:p>
        </p:txBody>
      </p:sp>
      <p:sp>
        <p:nvSpPr>
          <p:cNvPr id="8" name="Tekst — symbol zastępczy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Cel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Tutaj dodaj cel</a:t>
            </a:r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Wyniki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Tutaj dodaj wyniki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Procedura/metodyka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Procedura</a:t>
            </a:r>
          </a:p>
          <a:p>
            <a:r>
              <a:rPr lang="pl-PL" dirty="0"/>
              <a:t>Główne założenia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wyniki/rezultaty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Wynik 1</a:t>
            </a:r>
          </a:p>
          <a:p>
            <a:r>
              <a:rPr lang="pl-PL" dirty="0"/>
              <a:t>Wynik 2</a:t>
            </a:r>
          </a:p>
          <a:p>
            <a:r>
              <a:rPr lang="pl-PL" dirty="0"/>
              <a:t>Wynik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0075" y="2733709"/>
            <a:ext cx="8224381" cy="1373070"/>
          </a:xfrm>
        </p:spPr>
        <p:txBody>
          <a:bodyPr/>
          <a:lstStyle/>
          <a:p>
            <a:r>
              <a:rPr lang="pl-PL" dirty="0"/>
              <a:t>Pierwszy obszar badawczy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  <a:p>
            <a:r>
              <a:rPr lang="pl-PL" dirty="0"/>
              <a:t>Element listy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Zawartość pomocnicza</a:t>
            </a:r>
          </a:p>
        </p:txBody>
      </p:sp>
      <p:graphicFrame>
        <p:nvGraphicFramePr>
          <p:cNvPr id="5" name="Zawartość — symbol zastępczy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39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Spostrzeżenia dotyczące danych</a:t>
            </a:r>
          </a:p>
        </p:txBody>
      </p:sp>
      <p:graphicFrame>
        <p:nvGraphicFramePr>
          <p:cNvPr id="7" name="Zawartość — symbol zastępczy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21120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236</Words>
  <Application>Microsoft Office PowerPoint</Application>
  <PresentationFormat>Širokouhlá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Nazwa projektu</vt:lpstr>
      <vt:lpstr>Plan/tematy</vt:lpstr>
      <vt:lpstr>Opis projektu</vt:lpstr>
      <vt:lpstr>Procedura/metodyka</vt:lpstr>
      <vt:lpstr>Najważniejsze wyniki/rezultaty</vt:lpstr>
      <vt:lpstr>Pierwszy obszar badawczy</vt:lpstr>
      <vt:lpstr>Zawartość pomocnicza</vt:lpstr>
      <vt:lpstr>Zawartość pomocnicza</vt:lpstr>
      <vt:lpstr>Spostrzeżenia dotyczące danych</vt:lpstr>
      <vt:lpstr>Drugi obszar badawczy</vt:lpstr>
      <vt:lpstr>Zawartość pomocnicza</vt:lpstr>
      <vt:lpstr>Zawartość pomocnicza</vt:lpstr>
      <vt:lpstr>Zawartość pomocnicza</vt:lpstr>
      <vt:lpstr>Trzeci obszar badawczy</vt:lpstr>
      <vt:lpstr>Zawartość pomocnicza</vt:lpstr>
      <vt:lpstr>Spostrzeżenia dotyczące danych</vt:lpstr>
      <vt:lpstr>Spostrzeżenia dotyczące danych</vt:lpstr>
      <vt:lpstr>Podsumowanie projektu</vt:lpstr>
      <vt:lpstr>Wniosek</vt:lpstr>
      <vt:lpstr>Dodatek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2013-09-27T13:55:30Z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