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91" d="100"/>
          <a:sy n="91" d="100"/>
        </p:scale>
        <p:origin x="17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l-PL" sz="1200"/>
            </a:lvl1pPr>
          </a:lstStyle>
          <a:p>
            <a:endParaRPr lang="pl-PL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l-PL" sz="1200"/>
            </a:lvl1pPr>
          </a:lstStyle>
          <a:p>
            <a:fld id="{0D8CE38E-E10B-440F-81D9-CA2F28FDB122}" type="datetime1">
              <a:rPr lang="pl-PL" smtClean="0"/>
              <a:t>2013-09-23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l-PL" sz="1200"/>
            </a:lvl1pPr>
          </a:lstStyle>
          <a:p>
            <a:endParaRPr lang="pl-PL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l-PL" sz="1200"/>
            </a:lvl1pPr>
          </a:lstStyle>
          <a:p>
            <a:fld id="{89ED90CB-459C-4B12-B364-B0CA1993A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l-PL" sz="1200"/>
            </a:lvl1pPr>
          </a:lstStyle>
          <a:p>
            <a:endParaRPr lang="pl-PL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l-PL" sz="1200"/>
            </a:lvl1pPr>
          </a:lstStyle>
          <a:p>
            <a:fld id="{F908B655-7696-4A16-8D3D-611CC2D1D764}" type="datetime1">
              <a:rPr lang="pl-PL" smtClean="0"/>
              <a:pPr/>
              <a:t>2013-09-23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l-PL" sz="1200"/>
            </a:lvl1pPr>
          </a:lstStyle>
          <a:p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l-PL" sz="1200"/>
            </a:lvl1pPr>
          </a:lstStyle>
          <a:p>
            <a:fld id="{4E5863F8-513E-44B9-9F9C-A7685A64A6A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Wolisz inne pozdrowienie? Aby dodać własne, po prostu zaznacz tekst i wpisz swoje przesłanie.</a:t>
            </a:r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pl-PL" smtClean="0"/>
              <a:pPr/>
              <a:t>1</a:t>
            </a:fld>
            <a:endParaRPr lang="pl-PL"/>
          </a:p>
        </p:txBody>
      </p:sp>
      <p:sp>
        <p:nvSpPr>
          <p:cNvPr id="7" name="Obraz slajdu — symbol zastępczy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zewnętrz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Obraz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Dowolny kształt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pl-PL" sz="96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pl-PL" dirty="0"/>
              <a:t>EDYTUJ tytuł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pl-PL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8B946-2F58-4473-BBDC-C0C872FA0FCB}" type="datetime1">
              <a:rPr lang="pl-PL" smtClean="0"/>
              <a:pPr/>
              <a:t>2013-09-23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pl-PL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l-PL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pl-PL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pl-PL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l-PL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l-PL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777240" rtl="0" eaLnBrk="1" latinLnBrk="0" hangingPunct="1"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53990" y="6467707"/>
            <a:ext cx="4889810" cy="343303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pl-PL" sz="10000" dirty="0"/>
              <a:t>NAJLEPSZE ŻYCZENIA </a:t>
            </a:r>
            <a:r>
              <a:rPr lang="pl-PL" sz="7800" dirty="0"/>
              <a:t>urodzinowe!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tka urodzinowa — różowa zdrapka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9575A5-83AE-4CA9-8822-92D0AB6A7860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10608B-1A32-4981-A66E-51FFDA3A55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AB308A-A180-4263-A0AE-19ECD8CFDB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</Words>
  <Application>Microsoft Office PowerPoint</Application>
  <PresentationFormat>Niestandardowy</PresentationFormat>
  <Paragraphs>3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Kartka urodzinowa — różowa zdrapka</vt:lpstr>
      <vt:lpstr>NAJLEPSZE ŻYCZENIA urodzinowe!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2013-05-02T14:44:20Z</dcterms:created>
  <dcterms:modified xsi:type="dcterms:W3CDTF">2013-09-23T02:51:22Z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