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snapToGrid="0">
      <p:cViewPr varScale="1">
        <p:scale>
          <a:sx n="86" d="100"/>
          <a:sy n="86" d="100"/>
        </p:scale>
        <p:origin x="1248" y="102"/>
      </p:cViewPr>
      <p:guideLst>
        <p:guide orient="horz" pos="3168"/>
        <p:guide pos="2448"/>
      </p:guideLst>
    </p:cSldViewPr>
  </p:slideViewPr>
  <p:notesTextViewPr>
    <p:cViewPr>
      <p:scale>
        <a:sx n="1" d="1"/>
        <a:sy n="1" d="1"/>
      </p:scale>
      <p:origin x="0" y="0"/>
    </p:cViewPr>
  </p:notesTextViewPr>
  <p:notesViewPr>
    <p:cSldViewPr snapToGrid="0">
      <p:cViewPr>
        <p:scale>
          <a:sx n="100" d="100"/>
          <a:sy n="100" d="100"/>
        </p:scale>
        <p:origin x="88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058A1C5A-655B-4D95-A1F0-3F719EB3B35B}" type="datetime1">
              <a:rPr lang="pl-PL" smtClean="0"/>
              <a:t>2013-07-26</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4E3EF6B9-21BA-4F23-9CAC-47147AFFA150}" type="slidenum">
              <a:rPr lang="pl-PL" smtClean="0"/>
              <a:t>‹#›</a:t>
            </a:fld>
            <a:endParaRPr lang="pl-PL" dirty="0"/>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noProof="0"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49007275-4648-4DB2-8D83-605B05A9A876}" type="datetime1">
              <a:rPr lang="pl-PL" smtClean="0"/>
              <a:pPr/>
              <a:t>2013-07-26</a:t>
            </a:fld>
            <a:endParaRPr lang="pl-PL" dirty="0"/>
          </a:p>
        </p:txBody>
      </p:sp>
      <p:sp>
        <p:nvSpPr>
          <p:cNvPr id="4" name="Obraz slajdu — symbol zastępczy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pl-PL" noProof="0"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dirty="0"/>
              <a:t>Kliknij, aby edytować style wzorca tekstu</a:t>
            </a:r>
          </a:p>
          <a:p>
            <a:pPr lvl="1"/>
            <a:r>
              <a:rPr lang="pl-PL" noProof="0" dirty="0"/>
              <a:t>Drugi poziom</a:t>
            </a:r>
          </a:p>
          <a:p>
            <a:pPr lvl="2"/>
            <a:r>
              <a:rPr lang="pl-PL" noProof="0" dirty="0"/>
              <a:t>Trzeci poziom</a:t>
            </a:r>
          </a:p>
          <a:p>
            <a:pPr lvl="3"/>
            <a:r>
              <a:rPr lang="pl-PL" noProof="0" dirty="0"/>
              <a:t>Czwarty poziom</a:t>
            </a:r>
          </a:p>
          <a:p>
            <a:pPr lvl="4"/>
            <a:r>
              <a:rPr lang="pl-PL" noProof="0"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noProof="0"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6F96E695-1FEC-489F-8D1B-295ED1FA9E67}" type="slidenum">
              <a:rPr lang="pl-PL" noProof="0" smtClean="0"/>
              <a:t>‹#›</a:t>
            </a:fld>
            <a:endParaRPr lang="pl-PL" noProof="0" dirty="0"/>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914400" rtl="0" eaLnBrk="1" latinLnBrk="0" hangingPunct="1">
      <a:defRPr lang="pl-PL" sz="1200" kern="1200">
        <a:solidFill>
          <a:schemeClr val="tx1"/>
        </a:solidFill>
        <a:latin typeface="+mn-lt"/>
        <a:ea typeface="+mn-ea"/>
        <a:cs typeface="+mn-cs"/>
      </a:defRPr>
    </a:lvl1pPr>
    <a:lvl2pPr marL="457200" algn="l" defTabSz="914400" rtl="0" eaLnBrk="1" latinLnBrk="0" hangingPunct="1">
      <a:defRPr lang="pl-PL" sz="1200" kern="1200">
        <a:solidFill>
          <a:schemeClr val="tx1"/>
        </a:solidFill>
        <a:latin typeface="+mn-lt"/>
        <a:ea typeface="+mn-ea"/>
        <a:cs typeface="+mn-cs"/>
      </a:defRPr>
    </a:lvl2pPr>
    <a:lvl3pPr marL="914400" algn="l" defTabSz="914400" rtl="0" eaLnBrk="1" latinLnBrk="0" hangingPunct="1">
      <a:defRPr lang="pl-PL" sz="1200" kern="1200">
        <a:solidFill>
          <a:schemeClr val="tx1"/>
        </a:solidFill>
        <a:latin typeface="+mn-lt"/>
        <a:ea typeface="+mn-ea"/>
        <a:cs typeface="+mn-cs"/>
      </a:defRPr>
    </a:lvl3pPr>
    <a:lvl4pPr marL="1371600" algn="l" defTabSz="914400" rtl="0" eaLnBrk="1" latinLnBrk="0" hangingPunct="1">
      <a:defRPr lang="pl-PL" sz="1200" kern="1200">
        <a:solidFill>
          <a:schemeClr val="tx1"/>
        </a:solidFill>
        <a:latin typeface="+mn-lt"/>
        <a:ea typeface="+mn-ea"/>
        <a:cs typeface="+mn-cs"/>
      </a:defRPr>
    </a:lvl4pPr>
    <a:lvl5pPr marL="1828800" algn="l" defTabSz="914400" rtl="0" eaLnBrk="1" latinLnBrk="0" hangingPunct="1">
      <a:defRPr lang="pl-PL" sz="1200" kern="1200">
        <a:solidFill>
          <a:schemeClr val="tx1"/>
        </a:solidFill>
        <a:latin typeface="+mn-lt"/>
        <a:ea typeface="+mn-ea"/>
        <a:cs typeface="+mn-cs"/>
      </a:defRPr>
    </a:lvl5pPr>
    <a:lvl6pPr marL="2286000" algn="l" defTabSz="914400" rtl="0" eaLnBrk="1" latinLnBrk="0" hangingPunct="1">
      <a:defRPr lang="pl-PL" sz="1200" kern="1200">
        <a:solidFill>
          <a:schemeClr val="tx1"/>
        </a:solidFill>
        <a:latin typeface="+mn-lt"/>
        <a:ea typeface="+mn-ea"/>
        <a:cs typeface="+mn-cs"/>
      </a:defRPr>
    </a:lvl6pPr>
    <a:lvl7pPr marL="2743200" algn="l" defTabSz="914400" rtl="0" eaLnBrk="1" latinLnBrk="0" hangingPunct="1">
      <a:defRPr lang="pl-PL" sz="1200" kern="1200">
        <a:solidFill>
          <a:schemeClr val="tx1"/>
        </a:solidFill>
        <a:latin typeface="+mn-lt"/>
        <a:ea typeface="+mn-ea"/>
        <a:cs typeface="+mn-cs"/>
      </a:defRPr>
    </a:lvl7pPr>
    <a:lvl8pPr marL="3200400" algn="l" defTabSz="914400" rtl="0" eaLnBrk="1" latinLnBrk="0" hangingPunct="1">
      <a:defRPr lang="pl-PL" sz="1200" kern="1200">
        <a:solidFill>
          <a:schemeClr val="tx1"/>
        </a:solidFill>
        <a:latin typeface="+mn-lt"/>
        <a:ea typeface="+mn-ea"/>
        <a:cs typeface="+mn-cs"/>
      </a:defRPr>
    </a:lvl8pPr>
    <a:lvl9pPr marL="3657600" algn="l" defTabSz="914400" rtl="0" eaLnBrk="1" latinLnBrk="0" hangingPunct="1">
      <a:defRPr lang="pl-P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4" name="Numer slajdu — symbol zastępczy 3"/>
          <p:cNvSpPr>
            <a:spLocks noGrp="1"/>
          </p:cNvSpPr>
          <p:nvPr>
            <p:ph type="sldNum" sz="quarter" idx="10"/>
          </p:nvPr>
        </p:nvSpPr>
        <p:spPr/>
        <p:txBody>
          <a:bodyPr/>
          <a:lstStyle/>
          <a:p>
            <a:fld id="{6F96E695-1FEC-489F-8D1B-295ED1FA9E67}" type="slidenum">
              <a:rPr lang="pl-PL" smtClean="0"/>
              <a:t>1</a:t>
            </a:fld>
            <a:endParaRPr lang="pl-PL"/>
          </a:p>
        </p:txBody>
      </p:sp>
      <p:sp>
        <p:nvSpPr>
          <p:cNvPr id="11" name="Notatki — symbol zastępczy 10"/>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lang="pl-PL"/>
            </a:pPr>
            <a:r>
              <a:rPr lang="pl-PL" noProof="0" dirty="0"/>
              <a:t>Aby zmienić tę ulotkę, zastąp zawartość przykładową własną zawartością. Jeśli jednak wolisz zacząć od czystego szablonu, możesz nacisnąć przycisk Nowy slajd na karcie Narzędzia główne, aby wstawić nową stronę. Wprowadź tekst i obrazy do pustych symboli zastępczych.</a:t>
            </a:r>
          </a:p>
        </p:txBody>
      </p:sp>
    </p:spTree>
    <p:extLst>
      <p:ext uri="{BB962C8B-B14F-4D97-AF65-F5344CB8AC3E}">
        <p14:creationId xmlns:p14="http://schemas.microsoft.com/office/powerpoint/2010/main" val="294825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lotka 8,5 x 11">
    <p:spTree>
      <p:nvGrpSpPr>
        <p:cNvPr id="1" name=""/>
        <p:cNvGrpSpPr/>
        <p:nvPr/>
      </p:nvGrpSpPr>
      <p:grpSpPr>
        <a:xfrm>
          <a:off x="0" y="0"/>
          <a:ext cx="0" cy="0"/>
          <a:chOff x="0" y="0"/>
          <a:chExt cx="0" cy="0"/>
        </a:xfrm>
      </p:grpSpPr>
      <p:sp>
        <p:nvSpPr>
          <p:cNvPr id="9" name="Tekst — symbol zastępczy 8"/>
          <p:cNvSpPr>
            <a:spLocks noGrp="1"/>
          </p:cNvSpPr>
          <p:nvPr>
            <p:ph type="body" sz="quarter" idx="10" hasCustomPrompt="1"/>
          </p:nvPr>
        </p:nvSpPr>
        <p:spPr>
          <a:xfrm>
            <a:off x="1319002" y="535236"/>
            <a:ext cx="5242220" cy="1806628"/>
          </a:xfrm>
        </p:spPr>
        <p:txBody>
          <a:bodyPr lIns="0" tIns="0" rIns="0" bIns="0" anchor="b">
            <a:noAutofit/>
          </a:bodyPr>
          <a:lstStyle>
            <a:lvl1pPr marL="0" indent="0" latinLnBrk="0">
              <a:lnSpc>
                <a:spcPct val="85000"/>
              </a:lnSpc>
              <a:spcBef>
                <a:spcPts val="0"/>
              </a:spcBef>
              <a:buNone/>
              <a:defRPr lang="pl-PL" sz="5200" b="1" cap="all" baseline="0">
                <a:solidFill>
                  <a:schemeClr val="accent1"/>
                </a:solidFill>
                <a:latin typeface="+mj-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Dodaj tekst</a:t>
            </a:r>
          </a:p>
        </p:txBody>
      </p:sp>
      <p:sp>
        <p:nvSpPr>
          <p:cNvPr id="31" name="Tekst — symbol zastępczy 8"/>
          <p:cNvSpPr>
            <a:spLocks noGrp="1"/>
          </p:cNvSpPr>
          <p:nvPr>
            <p:ph type="body" sz="quarter" idx="16" hasCustomPrompt="1"/>
          </p:nvPr>
        </p:nvSpPr>
        <p:spPr>
          <a:xfrm>
            <a:off x="4039565" y="2689705"/>
            <a:ext cx="2521657" cy="322599"/>
          </a:xfrm>
        </p:spPr>
        <p:txBody>
          <a:bodyPr lIns="0" tIns="0" rIns="0" bIns="0" anchor="ctr">
            <a:noAutofit/>
          </a:bodyPr>
          <a:lstStyle>
            <a:lvl1pPr marL="0" indent="0" latinLnBrk="0">
              <a:lnSpc>
                <a:spcPct val="82000"/>
              </a:lnSpc>
              <a:spcBef>
                <a:spcPts val="0"/>
              </a:spcBef>
              <a:buNone/>
              <a:defRPr lang="pl-PL" sz="1600" b="1" cap="none" baseline="0">
                <a:solidFill>
                  <a:schemeClr val="tx2"/>
                </a:solidFill>
                <a:latin typeface="+mj-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Tekst nagłówka</a:t>
            </a:r>
          </a:p>
        </p:txBody>
      </p:sp>
      <p:sp>
        <p:nvSpPr>
          <p:cNvPr id="5" name="Tekst — symbol zastępczy 4"/>
          <p:cNvSpPr>
            <a:spLocks noGrp="1"/>
          </p:cNvSpPr>
          <p:nvPr>
            <p:ph type="body" sz="quarter" idx="17"/>
          </p:nvPr>
        </p:nvSpPr>
        <p:spPr>
          <a:xfrm>
            <a:off x="4039564" y="3020733"/>
            <a:ext cx="2521657" cy="3235606"/>
          </a:xfrm>
        </p:spPr>
        <p:txBody>
          <a:bodyPr lIns="0" tIns="0" rIns="0" bIns="0">
            <a:noAutofit/>
          </a:bodyPr>
          <a:lstStyle>
            <a:lvl1pPr marL="182880" indent="-182880" latinLnBrk="0">
              <a:lnSpc>
                <a:spcPct val="120000"/>
              </a:lnSpc>
              <a:spcBef>
                <a:spcPts val="1100"/>
              </a:spcBef>
              <a:defRPr lang="pl-PL" sz="1100">
                <a:solidFill>
                  <a:schemeClr val="tx2"/>
                </a:solidFill>
              </a:defRPr>
            </a:lvl1pPr>
            <a:lvl2pPr marL="402336" indent="-182880" latinLnBrk="0">
              <a:lnSpc>
                <a:spcPct val="120000"/>
              </a:lnSpc>
              <a:spcBef>
                <a:spcPts val="1100"/>
              </a:spcBef>
              <a:defRPr lang="pl-PL" sz="1100">
                <a:solidFill>
                  <a:schemeClr val="tx2"/>
                </a:solidFill>
              </a:defRPr>
            </a:lvl2pPr>
            <a:lvl3pPr marL="402336" indent="-182880" latinLnBrk="0">
              <a:lnSpc>
                <a:spcPct val="120000"/>
              </a:lnSpc>
              <a:spcBef>
                <a:spcPts val="1100"/>
              </a:spcBef>
              <a:defRPr lang="pl-PL" sz="1100">
                <a:solidFill>
                  <a:schemeClr val="tx2"/>
                </a:solidFill>
              </a:defRPr>
            </a:lvl3pPr>
            <a:lvl4pPr marL="402336" indent="-182880" latinLnBrk="0">
              <a:lnSpc>
                <a:spcPct val="120000"/>
              </a:lnSpc>
              <a:spcBef>
                <a:spcPts val="1100"/>
              </a:spcBef>
              <a:defRPr lang="pl-PL" sz="1100">
                <a:solidFill>
                  <a:schemeClr val="tx2"/>
                </a:solidFill>
              </a:defRPr>
            </a:lvl4pPr>
            <a:lvl5pPr marL="402336" indent="-182880" latinLnBrk="0">
              <a:lnSpc>
                <a:spcPct val="120000"/>
              </a:lnSpc>
              <a:spcBef>
                <a:spcPts val="1100"/>
              </a:spcBef>
              <a:defRPr lang="pl-PL" sz="1100">
                <a:solidFill>
                  <a:schemeClr val="tx2"/>
                </a:solidFill>
              </a:defRPr>
            </a:lvl5pPr>
            <a:lvl6pPr marL="402336" indent="-182880" latinLnBrk="0">
              <a:lnSpc>
                <a:spcPct val="120000"/>
              </a:lnSpc>
              <a:spcBef>
                <a:spcPts val="1100"/>
              </a:spcBef>
              <a:defRPr lang="pl-PL" sz="1100">
                <a:solidFill>
                  <a:schemeClr val="tx2"/>
                </a:solidFill>
              </a:defRPr>
            </a:lvl6pPr>
            <a:lvl7pPr marL="402336" indent="-182880" latinLnBrk="0">
              <a:lnSpc>
                <a:spcPct val="120000"/>
              </a:lnSpc>
              <a:spcBef>
                <a:spcPts val="1100"/>
              </a:spcBef>
              <a:defRPr lang="pl-PL" sz="1100">
                <a:solidFill>
                  <a:schemeClr val="tx2"/>
                </a:solidFill>
              </a:defRPr>
            </a:lvl7pPr>
            <a:lvl8pPr marL="402336" indent="-182880" latinLnBrk="0">
              <a:lnSpc>
                <a:spcPct val="120000"/>
              </a:lnSpc>
              <a:spcBef>
                <a:spcPts val="1100"/>
              </a:spcBef>
              <a:defRPr lang="pl-PL" sz="1100">
                <a:solidFill>
                  <a:schemeClr val="tx2"/>
                </a:solidFill>
              </a:defRPr>
            </a:lvl8pPr>
            <a:lvl9pPr marL="402336" indent="-182880" latinLnBrk="0">
              <a:lnSpc>
                <a:spcPct val="120000"/>
              </a:lnSpc>
              <a:spcBef>
                <a:spcPts val="1100"/>
              </a:spcBef>
              <a:defRPr lang="pl-PL" sz="1100">
                <a:solidFill>
                  <a:schemeClr val="tx2"/>
                </a:solidFill>
              </a:defRPr>
            </a:lvl9pPr>
          </a:lstStyle>
          <a:p>
            <a:pPr lvl="0"/>
            <a:r>
              <a:rPr lang="pl-PL" noProof="0" dirty="0"/>
              <a:t>Kliknij, aby edytować style wzorca tekstu</a:t>
            </a:r>
          </a:p>
          <a:p>
            <a:pPr lvl="1"/>
            <a:r>
              <a:rPr lang="pl-PL" noProof="0" dirty="0"/>
              <a:t>Drugi poziom</a:t>
            </a:r>
          </a:p>
          <a:p>
            <a:pPr lvl="2"/>
            <a:r>
              <a:rPr lang="pl-PL" noProof="0" dirty="0"/>
              <a:t>Trzeci poziom</a:t>
            </a:r>
          </a:p>
          <a:p>
            <a:pPr lvl="3"/>
            <a:r>
              <a:rPr lang="pl-PL" noProof="0" dirty="0"/>
              <a:t>Czwarty poziom</a:t>
            </a:r>
          </a:p>
          <a:p>
            <a:pPr lvl="4"/>
            <a:r>
              <a:rPr lang="pl-PL" noProof="0" dirty="0"/>
              <a:t>Piąty poziom</a:t>
            </a:r>
          </a:p>
          <a:p>
            <a:pPr lvl="5"/>
            <a:r>
              <a:rPr lang="pl-PL" noProof="0" dirty="0"/>
              <a:t>Szósty</a:t>
            </a:r>
          </a:p>
          <a:p>
            <a:pPr lvl="6"/>
            <a:r>
              <a:rPr lang="pl-PL" noProof="0" dirty="0"/>
              <a:t>Siódmy</a:t>
            </a:r>
          </a:p>
          <a:p>
            <a:pPr lvl="7"/>
            <a:r>
              <a:rPr lang="pl-PL" noProof="0" dirty="0"/>
              <a:t>Ósmy</a:t>
            </a:r>
          </a:p>
          <a:p>
            <a:pPr lvl="8"/>
            <a:r>
              <a:rPr lang="pl-PL" noProof="0" dirty="0"/>
              <a:t>Dziewiąty</a:t>
            </a:r>
          </a:p>
        </p:txBody>
      </p:sp>
      <p:sp>
        <p:nvSpPr>
          <p:cNvPr id="3" name="Obraz — symbol zastępczy 2"/>
          <p:cNvSpPr>
            <a:spLocks noGrp="1"/>
          </p:cNvSpPr>
          <p:nvPr>
            <p:ph type="pic" sz="quarter" idx="13"/>
          </p:nvPr>
        </p:nvSpPr>
        <p:spPr>
          <a:xfrm>
            <a:off x="1319002" y="2743200"/>
            <a:ext cx="2340864" cy="3513138"/>
          </a:xfrm>
        </p:spPr>
        <p:txBody>
          <a:bodyPr/>
          <a:lstStyle>
            <a:lvl1pPr marL="0" indent="0" algn="ctr" latinLnBrk="0">
              <a:buNone/>
              <a:defRPr lang="pl-PL"/>
            </a:lvl1pPr>
          </a:lstStyle>
          <a:p>
            <a:endParaRPr lang="pl-PL" noProof="0" dirty="0"/>
          </a:p>
        </p:txBody>
      </p:sp>
      <p:sp>
        <p:nvSpPr>
          <p:cNvPr id="23" name="Tekst — symbol zastępczy 8"/>
          <p:cNvSpPr>
            <a:spLocks noGrp="1"/>
          </p:cNvSpPr>
          <p:nvPr>
            <p:ph type="body" sz="quarter" idx="14" hasCustomPrompt="1"/>
          </p:nvPr>
        </p:nvSpPr>
        <p:spPr>
          <a:xfrm>
            <a:off x="1319002" y="6402044"/>
            <a:ext cx="2340864" cy="374312"/>
          </a:xfrm>
        </p:spPr>
        <p:txBody>
          <a:bodyPr lIns="0" tIns="0" rIns="0" bIns="0" anchor="t">
            <a:noAutofit/>
          </a:bodyPr>
          <a:lstStyle>
            <a:lvl1pPr marL="0" indent="0" latinLnBrk="0">
              <a:lnSpc>
                <a:spcPct val="85000"/>
              </a:lnSpc>
              <a:spcBef>
                <a:spcPts val="0"/>
              </a:spcBef>
              <a:buNone/>
              <a:defRPr lang="pl-PL" sz="800" b="1" i="1" cap="none" baseline="0">
                <a:solidFill>
                  <a:schemeClr val="tx2"/>
                </a:solidFill>
                <a:latin typeface="+mn-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Tutaj dodaj podpis</a:t>
            </a:r>
          </a:p>
        </p:txBody>
      </p:sp>
      <p:sp>
        <p:nvSpPr>
          <p:cNvPr id="11" name="Tekst — symbol zastępczy 8"/>
          <p:cNvSpPr>
            <a:spLocks noGrp="1"/>
          </p:cNvSpPr>
          <p:nvPr>
            <p:ph type="body" sz="quarter" idx="12" hasCustomPrompt="1"/>
          </p:nvPr>
        </p:nvSpPr>
        <p:spPr>
          <a:xfrm>
            <a:off x="1319002" y="7024685"/>
            <a:ext cx="5242220" cy="322599"/>
          </a:xfrm>
        </p:spPr>
        <p:txBody>
          <a:bodyPr lIns="0" tIns="0" rIns="0" bIns="0" anchor="t">
            <a:noAutofit/>
          </a:bodyPr>
          <a:lstStyle>
            <a:lvl1pPr marL="0" indent="0" latinLnBrk="0">
              <a:lnSpc>
                <a:spcPct val="82000"/>
              </a:lnSpc>
              <a:spcBef>
                <a:spcPts val="0"/>
              </a:spcBef>
              <a:buNone/>
              <a:defRPr lang="pl-PL" sz="2600" cap="none" baseline="0">
                <a:solidFill>
                  <a:schemeClr val="accent1"/>
                </a:solidFill>
                <a:latin typeface="+mj-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Data i godzina wydarzenia</a:t>
            </a:r>
          </a:p>
        </p:txBody>
      </p:sp>
      <p:sp>
        <p:nvSpPr>
          <p:cNvPr id="24" name="Tekst — symbol zastępczy 8"/>
          <p:cNvSpPr>
            <a:spLocks noGrp="1"/>
          </p:cNvSpPr>
          <p:nvPr>
            <p:ph type="body" sz="quarter" idx="15" hasCustomPrompt="1"/>
          </p:nvPr>
        </p:nvSpPr>
        <p:spPr>
          <a:xfrm>
            <a:off x="1319002" y="7378973"/>
            <a:ext cx="5242220" cy="322599"/>
          </a:xfrm>
        </p:spPr>
        <p:txBody>
          <a:bodyPr lIns="0" tIns="0" rIns="0" bIns="0" anchor="t">
            <a:noAutofit/>
          </a:bodyPr>
          <a:lstStyle>
            <a:lvl1pPr marL="0" indent="0" latinLnBrk="0">
              <a:lnSpc>
                <a:spcPct val="82000"/>
              </a:lnSpc>
              <a:spcBef>
                <a:spcPts val="0"/>
              </a:spcBef>
              <a:buNone/>
              <a:defRPr lang="pl-PL" sz="2000" cap="none" baseline="0">
                <a:solidFill>
                  <a:schemeClr val="tx2"/>
                </a:solidFill>
                <a:latin typeface="+mn-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Ulica, kod pocztowy, miasto wydarzenia</a:t>
            </a:r>
          </a:p>
        </p:txBody>
      </p:sp>
      <p:sp>
        <p:nvSpPr>
          <p:cNvPr id="32" name="Tekst — symbol zastępczy 8"/>
          <p:cNvSpPr>
            <a:spLocks noGrp="1"/>
          </p:cNvSpPr>
          <p:nvPr>
            <p:ph type="body" sz="quarter" idx="18" hasCustomPrompt="1"/>
          </p:nvPr>
        </p:nvSpPr>
        <p:spPr>
          <a:xfrm>
            <a:off x="2356147" y="8723430"/>
            <a:ext cx="2452124" cy="307033"/>
          </a:xfrm>
        </p:spPr>
        <p:txBody>
          <a:bodyPr lIns="0" tIns="0" rIns="0" bIns="0" anchor="b">
            <a:noAutofit/>
          </a:bodyPr>
          <a:lstStyle>
            <a:lvl1pPr marL="0" indent="0" latinLnBrk="0">
              <a:lnSpc>
                <a:spcPct val="82000"/>
              </a:lnSpc>
              <a:spcBef>
                <a:spcPts val="0"/>
              </a:spcBef>
              <a:buNone/>
              <a:defRPr lang="pl-PL" sz="1000" b="1" cap="all" baseline="0">
                <a:solidFill>
                  <a:schemeClr val="accent1"/>
                </a:solidFill>
                <a:latin typeface="+mj-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Nazwa firmy</a:t>
            </a:r>
          </a:p>
        </p:txBody>
      </p:sp>
      <p:sp>
        <p:nvSpPr>
          <p:cNvPr id="33" name="Tekst — symbol zastępczy 8"/>
          <p:cNvSpPr>
            <a:spLocks noGrp="1"/>
          </p:cNvSpPr>
          <p:nvPr>
            <p:ph type="body" sz="quarter" idx="19" hasCustomPrompt="1"/>
          </p:nvPr>
        </p:nvSpPr>
        <p:spPr>
          <a:xfrm>
            <a:off x="2356147" y="9038256"/>
            <a:ext cx="2452124" cy="322599"/>
          </a:xfrm>
        </p:spPr>
        <p:txBody>
          <a:bodyPr lIns="0" tIns="0" rIns="0" bIns="0" anchor="t">
            <a:noAutofit/>
          </a:bodyPr>
          <a:lstStyle>
            <a:lvl1pPr marL="0" indent="0" latinLnBrk="0">
              <a:lnSpc>
                <a:spcPct val="105000"/>
              </a:lnSpc>
              <a:spcBef>
                <a:spcPts val="0"/>
              </a:spcBef>
              <a:buNone/>
              <a:defRPr lang="pl-PL" sz="850" cap="none" baseline="0">
                <a:solidFill>
                  <a:schemeClr val="tx2"/>
                </a:solidFill>
                <a:latin typeface="+mn-lt"/>
              </a:defRPr>
            </a:lvl1pPr>
            <a:lvl2pPr marL="0" indent="0" latinLnBrk="0">
              <a:lnSpc>
                <a:spcPct val="100000"/>
              </a:lnSpc>
              <a:spcBef>
                <a:spcPts val="0"/>
              </a:spcBef>
              <a:buNone/>
              <a:defRPr lang="pl-PL" sz="2000">
                <a:solidFill>
                  <a:schemeClr val="tx1">
                    <a:lumMod val="75000"/>
                    <a:lumOff val="25000"/>
                  </a:schemeClr>
                </a:solidFill>
              </a:defRPr>
            </a:lvl2pPr>
            <a:lvl3pPr marL="0" indent="0" latinLnBrk="0">
              <a:lnSpc>
                <a:spcPct val="100000"/>
              </a:lnSpc>
              <a:spcBef>
                <a:spcPts val="0"/>
              </a:spcBef>
              <a:buNone/>
              <a:defRPr lang="pl-PL" sz="2000">
                <a:solidFill>
                  <a:schemeClr val="tx1">
                    <a:lumMod val="75000"/>
                    <a:lumOff val="25000"/>
                  </a:schemeClr>
                </a:solidFill>
              </a:defRPr>
            </a:lvl3pPr>
            <a:lvl4pPr marL="0" indent="0" latinLnBrk="0">
              <a:lnSpc>
                <a:spcPct val="100000"/>
              </a:lnSpc>
              <a:spcBef>
                <a:spcPts val="0"/>
              </a:spcBef>
              <a:buNone/>
              <a:defRPr lang="pl-PL" sz="2000">
                <a:solidFill>
                  <a:schemeClr val="tx1">
                    <a:lumMod val="75000"/>
                    <a:lumOff val="25000"/>
                  </a:schemeClr>
                </a:solidFill>
              </a:defRPr>
            </a:lvl4pPr>
            <a:lvl5pPr marL="0" indent="0" latinLnBrk="0">
              <a:lnSpc>
                <a:spcPct val="100000"/>
              </a:lnSpc>
              <a:spcBef>
                <a:spcPts val="0"/>
              </a:spcBef>
              <a:buNone/>
              <a:defRPr lang="pl-PL" sz="2000">
                <a:solidFill>
                  <a:schemeClr val="tx1">
                    <a:lumMod val="75000"/>
                    <a:lumOff val="25000"/>
                  </a:schemeClr>
                </a:solidFill>
              </a:defRPr>
            </a:lvl5pPr>
            <a:lvl6pPr marL="0" indent="0" latinLnBrk="0">
              <a:lnSpc>
                <a:spcPct val="100000"/>
              </a:lnSpc>
              <a:spcBef>
                <a:spcPts val="0"/>
              </a:spcBef>
              <a:buNone/>
              <a:defRPr lang="pl-PL" sz="2000">
                <a:solidFill>
                  <a:schemeClr val="tx1">
                    <a:lumMod val="75000"/>
                    <a:lumOff val="25000"/>
                  </a:schemeClr>
                </a:solidFill>
              </a:defRPr>
            </a:lvl6pPr>
            <a:lvl7pPr marL="0" indent="0" latinLnBrk="0">
              <a:lnSpc>
                <a:spcPct val="100000"/>
              </a:lnSpc>
              <a:spcBef>
                <a:spcPts val="0"/>
              </a:spcBef>
              <a:buNone/>
              <a:defRPr lang="pl-PL" sz="2000">
                <a:solidFill>
                  <a:schemeClr val="tx1">
                    <a:lumMod val="75000"/>
                    <a:lumOff val="25000"/>
                  </a:schemeClr>
                </a:solidFill>
              </a:defRPr>
            </a:lvl7pPr>
            <a:lvl8pPr marL="0" indent="0" latinLnBrk="0">
              <a:lnSpc>
                <a:spcPct val="100000"/>
              </a:lnSpc>
              <a:spcBef>
                <a:spcPts val="0"/>
              </a:spcBef>
              <a:buNone/>
              <a:defRPr lang="pl-PL" sz="2000">
                <a:solidFill>
                  <a:schemeClr val="tx1">
                    <a:lumMod val="75000"/>
                    <a:lumOff val="25000"/>
                  </a:schemeClr>
                </a:solidFill>
              </a:defRPr>
            </a:lvl8pPr>
            <a:lvl9pPr marL="0" indent="0" latinLnBrk="0">
              <a:lnSpc>
                <a:spcPct val="100000"/>
              </a:lnSpc>
              <a:spcBef>
                <a:spcPts val="0"/>
              </a:spcBef>
              <a:buNone/>
              <a:defRPr lang="pl-PL" sz="2000">
                <a:solidFill>
                  <a:schemeClr val="tx1">
                    <a:lumMod val="75000"/>
                    <a:lumOff val="25000"/>
                  </a:schemeClr>
                </a:solidFill>
              </a:defRPr>
            </a:lvl9pPr>
          </a:lstStyle>
          <a:p>
            <a:pPr lvl="0"/>
            <a:r>
              <a:rPr lang="pl-PL" noProof="0" dirty="0"/>
              <a:t>Adres, kod pocztowy, miasto</a:t>
            </a:r>
          </a:p>
          <a:p>
            <a:pPr lvl="0"/>
            <a:r>
              <a:rPr lang="pl-PL" noProof="0" dirty="0"/>
              <a:t>Telefon | Adres e-mail | Adres internetowy</a:t>
            </a:r>
          </a:p>
        </p:txBody>
      </p:sp>
    </p:spTree>
    <p:extLst>
      <p:ext uri="{BB962C8B-B14F-4D97-AF65-F5344CB8AC3E}">
        <p14:creationId xmlns:p14="http://schemas.microsoft.com/office/powerpoint/2010/main" val="1582214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1319002" y="535236"/>
            <a:ext cx="5242219" cy="1806628"/>
          </a:xfrm>
          <a:prstGeom prst="rect">
            <a:avLst/>
          </a:prstGeom>
        </p:spPr>
        <p:txBody>
          <a:bodyPr vert="horz" lIns="91440" tIns="45720" rIns="91440" bIns="45720" rtlCol="0" anchor="b">
            <a:noAutofit/>
          </a:bodyPr>
          <a:lstStyle/>
          <a:p>
            <a:r>
              <a:rPr lang="pl-PL" noProof="0" dirty="0"/>
              <a:t>Dodaj tekst</a:t>
            </a:r>
          </a:p>
        </p:txBody>
      </p:sp>
      <p:sp>
        <p:nvSpPr>
          <p:cNvPr id="3" name="Tekst — symbol zastępczy 2"/>
          <p:cNvSpPr>
            <a:spLocks noGrp="1"/>
          </p:cNvSpPr>
          <p:nvPr>
            <p:ph type="body" idx="1"/>
          </p:nvPr>
        </p:nvSpPr>
        <p:spPr>
          <a:xfrm>
            <a:off x="4039565" y="2689705"/>
            <a:ext cx="2521657" cy="6085327"/>
          </a:xfrm>
          <a:prstGeom prst="rect">
            <a:avLst/>
          </a:prstGeom>
        </p:spPr>
        <p:txBody>
          <a:bodyPr vert="horz" lIns="91440" tIns="45720" rIns="91440" bIns="45720" rtlCol="0">
            <a:normAutofit/>
          </a:bodyPr>
          <a:lstStyle/>
          <a:p>
            <a:pPr lvl="0"/>
            <a:r>
              <a:rPr lang="pl-PL" noProof="0" dirty="0"/>
              <a:t>Kliknij, aby edytować style wzorca tekstu</a:t>
            </a:r>
          </a:p>
          <a:p>
            <a:pPr lvl="1"/>
            <a:r>
              <a:rPr lang="pl-PL" noProof="0" dirty="0"/>
              <a:t>Drugi poziom</a:t>
            </a:r>
          </a:p>
          <a:p>
            <a:pPr lvl="2"/>
            <a:r>
              <a:rPr lang="pl-PL" noProof="0" dirty="0"/>
              <a:t>Trzeci poziom</a:t>
            </a:r>
          </a:p>
          <a:p>
            <a:pPr lvl="3"/>
            <a:r>
              <a:rPr lang="pl-PL" noProof="0" dirty="0"/>
              <a:t>Czwarty poziom</a:t>
            </a:r>
          </a:p>
          <a:p>
            <a:pPr lvl="4"/>
            <a:r>
              <a:rPr lang="pl-PL" noProof="0" dirty="0"/>
              <a:t>Piąty poziom</a:t>
            </a:r>
          </a:p>
        </p:txBody>
      </p:sp>
      <p:sp>
        <p:nvSpPr>
          <p:cNvPr id="4" name="Data — symbol zastępczy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pl-PL" sz="1000">
                <a:solidFill>
                  <a:schemeClr val="tx1">
                    <a:tint val="75000"/>
                  </a:schemeClr>
                </a:solidFill>
              </a:defRPr>
            </a:lvl1pPr>
          </a:lstStyle>
          <a:p>
            <a:fld id="{FCB2BA5B-345A-4E73-8CCB-03A90E0958D1}" type="datetime1">
              <a:rPr lang="pl-PL" smtClean="0"/>
              <a:pPr/>
              <a:t>2013-07-26</a:t>
            </a:fld>
            <a:endParaRPr lang="pl-PL" dirty="0"/>
          </a:p>
        </p:txBody>
      </p:sp>
      <p:sp>
        <p:nvSpPr>
          <p:cNvPr id="5" name="Stopka — symbol zastępczy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pl-PL" sz="1000">
                <a:solidFill>
                  <a:schemeClr val="tx1">
                    <a:tint val="75000"/>
                  </a:schemeClr>
                </a:solidFill>
              </a:defRPr>
            </a:lvl1pPr>
          </a:lstStyle>
          <a:p>
            <a:endParaRPr lang="pl-PL" noProof="0" dirty="0"/>
          </a:p>
        </p:txBody>
      </p:sp>
      <p:sp>
        <p:nvSpPr>
          <p:cNvPr id="6" name="Numer slajdu — symbol zastępczy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pl-PL" sz="1000">
                <a:solidFill>
                  <a:schemeClr val="tx1">
                    <a:tint val="75000"/>
                  </a:schemeClr>
                </a:solidFill>
              </a:defRPr>
            </a:lvl1pPr>
          </a:lstStyle>
          <a:p>
            <a:fld id="{308FAEA7-0C3C-4CCF-BA6B-669D7915826F}" type="slidenum">
              <a:rPr lang="pl-PL" noProof="0" smtClean="0"/>
              <a:pPr/>
              <a:t>‹#›</a:t>
            </a:fld>
            <a:endParaRPr lang="pl-PL" noProof="0"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777240" rtl="0" eaLnBrk="1" latinLnBrk="0" hangingPunct="1">
        <a:lnSpc>
          <a:spcPct val="85000"/>
        </a:lnSpc>
        <a:spcBef>
          <a:spcPct val="0"/>
        </a:spcBef>
        <a:buNone/>
        <a:defRPr lang="pl-PL" sz="5200" b="1" kern="1200" cap="all" baseline="0">
          <a:solidFill>
            <a:schemeClr val="accent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pl-PL" sz="160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pl-PL" sz="160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pl-PL" sz="16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pl-PL" sz="160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pl-PL" sz="160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pl-PL"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pl-PL"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pl-PL"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pl-PL" sz="1530" kern="1200">
          <a:solidFill>
            <a:schemeClr val="tx1"/>
          </a:solidFill>
          <a:latin typeface="+mn-lt"/>
          <a:ea typeface="+mn-ea"/>
          <a:cs typeface="+mn-cs"/>
        </a:defRPr>
      </a:lvl9pPr>
    </p:bodyStyle>
    <p:otherStyle>
      <a:defPPr>
        <a:defRPr lang="pl-PL"/>
      </a:defPPr>
      <a:lvl1pPr marL="0" algn="l" defTabSz="777240" rtl="0" eaLnBrk="1" latinLnBrk="0" hangingPunct="1">
        <a:defRPr lang="pl-PL" sz="1530" kern="1200">
          <a:solidFill>
            <a:schemeClr val="tx1"/>
          </a:solidFill>
          <a:latin typeface="+mn-lt"/>
          <a:ea typeface="+mn-ea"/>
          <a:cs typeface="+mn-cs"/>
        </a:defRPr>
      </a:lvl1pPr>
      <a:lvl2pPr marL="388620" algn="l" defTabSz="777240" rtl="0" eaLnBrk="1" latinLnBrk="0" hangingPunct="1">
        <a:defRPr lang="pl-PL" sz="1530" kern="1200">
          <a:solidFill>
            <a:schemeClr val="tx1"/>
          </a:solidFill>
          <a:latin typeface="+mn-lt"/>
          <a:ea typeface="+mn-ea"/>
          <a:cs typeface="+mn-cs"/>
        </a:defRPr>
      </a:lvl2pPr>
      <a:lvl3pPr marL="777240" algn="l" defTabSz="777240" rtl="0" eaLnBrk="1" latinLnBrk="0" hangingPunct="1">
        <a:defRPr lang="pl-PL" sz="1530" kern="1200">
          <a:solidFill>
            <a:schemeClr val="tx1"/>
          </a:solidFill>
          <a:latin typeface="+mn-lt"/>
          <a:ea typeface="+mn-ea"/>
          <a:cs typeface="+mn-cs"/>
        </a:defRPr>
      </a:lvl3pPr>
      <a:lvl4pPr marL="1165860" algn="l" defTabSz="777240" rtl="0" eaLnBrk="1" latinLnBrk="0" hangingPunct="1">
        <a:defRPr lang="pl-PL" sz="1530" kern="1200">
          <a:solidFill>
            <a:schemeClr val="tx1"/>
          </a:solidFill>
          <a:latin typeface="+mn-lt"/>
          <a:ea typeface="+mn-ea"/>
          <a:cs typeface="+mn-cs"/>
        </a:defRPr>
      </a:lvl4pPr>
      <a:lvl5pPr marL="1554480" algn="l" defTabSz="777240" rtl="0" eaLnBrk="1" latinLnBrk="0" hangingPunct="1">
        <a:defRPr lang="pl-PL" sz="1530" kern="1200">
          <a:solidFill>
            <a:schemeClr val="tx1"/>
          </a:solidFill>
          <a:latin typeface="+mn-lt"/>
          <a:ea typeface="+mn-ea"/>
          <a:cs typeface="+mn-cs"/>
        </a:defRPr>
      </a:lvl5pPr>
      <a:lvl6pPr marL="1943100" algn="l" defTabSz="777240" rtl="0" eaLnBrk="1" latinLnBrk="0" hangingPunct="1">
        <a:defRPr lang="pl-PL" sz="1530" kern="1200">
          <a:solidFill>
            <a:schemeClr val="tx1"/>
          </a:solidFill>
          <a:latin typeface="+mn-lt"/>
          <a:ea typeface="+mn-ea"/>
          <a:cs typeface="+mn-cs"/>
        </a:defRPr>
      </a:lvl6pPr>
      <a:lvl7pPr marL="2331720" algn="l" defTabSz="777240" rtl="0" eaLnBrk="1" latinLnBrk="0" hangingPunct="1">
        <a:defRPr lang="pl-PL" sz="1530" kern="1200">
          <a:solidFill>
            <a:schemeClr val="tx1"/>
          </a:solidFill>
          <a:latin typeface="+mn-lt"/>
          <a:ea typeface="+mn-ea"/>
          <a:cs typeface="+mn-cs"/>
        </a:defRPr>
      </a:lvl7pPr>
      <a:lvl8pPr marL="2720340" algn="l" defTabSz="777240" rtl="0" eaLnBrk="1" latinLnBrk="0" hangingPunct="1">
        <a:defRPr lang="pl-PL" sz="1530" kern="1200">
          <a:solidFill>
            <a:schemeClr val="tx1"/>
          </a:solidFill>
          <a:latin typeface="+mn-lt"/>
          <a:ea typeface="+mn-ea"/>
          <a:cs typeface="+mn-cs"/>
        </a:defRPr>
      </a:lvl8pPr>
      <a:lvl9pPr marL="3108960" algn="l" defTabSz="777240" rtl="0" eaLnBrk="1" latinLnBrk="0" hangingPunct="1">
        <a:defRPr lang="pl-PL"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kst — symbol zastępczy 36"/>
          <p:cNvSpPr>
            <a:spLocks noGrp="1"/>
          </p:cNvSpPr>
          <p:nvPr>
            <p:ph type="body" sz="quarter" idx="10"/>
          </p:nvPr>
        </p:nvSpPr>
        <p:spPr/>
        <p:txBody>
          <a:bodyPr/>
          <a:lstStyle/>
          <a:p>
            <a:r>
              <a:rPr lang="pl-PL" dirty="0"/>
              <a:t>Tytuł wydarzenia</a:t>
            </a:r>
          </a:p>
        </p:txBody>
      </p:sp>
      <p:sp>
        <p:nvSpPr>
          <p:cNvPr id="42" name="Tekst — symbol zastępczy 41"/>
          <p:cNvSpPr>
            <a:spLocks noGrp="1"/>
          </p:cNvSpPr>
          <p:nvPr>
            <p:ph type="body" sz="quarter" idx="16"/>
          </p:nvPr>
        </p:nvSpPr>
        <p:spPr/>
        <p:txBody>
          <a:bodyPr/>
          <a:lstStyle/>
          <a:p>
            <a:r>
              <a:rPr lang="pl-PL" dirty="0"/>
              <a:t>Utwórz atrakcyjną ulotkę</a:t>
            </a:r>
          </a:p>
        </p:txBody>
      </p:sp>
      <p:sp>
        <p:nvSpPr>
          <p:cNvPr id="43" name="Tekst — symbol zastępczy 42"/>
          <p:cNvSpPr>
            <a:spLocks noGrp="1"/>
          </p:cNvSpPr>
          <p:nvPr>
            <p:ph type="body" sz="quarter" idx="17"/>
          </p:nvPr>
        </p:nvSpPr>
        <p:spPr/>
        <p:txBody>
          <a:bodyPr/>
          <a:lstStyle/>
          <a:p>
            <a:pPr marL="0" indent="0">
              <a:buNone/>
            </a:pPr>
            <a:r>
              <a:rPr lang="pl-PL" dirty="0"/>
              <a:t>Aby zamienić dowolny tekst zastępczy (na przykład ten), po prostu zaznacz go i wprowadź własny.</a:t>
            </a:r>
          </a:p>
          <a:p>
            <a:r>
              <a:rPr lang="pl-PL" dirty="0"/>
              <a:t>Jeśli chcesz dodać lub usunąć punktory w tekście, użyj przycisku Punktory na karcie Narzędzia główne.</a:t>
            </a:r>
          </a:p>
          <a:p>
            <a:r>
              <a:rPr lang="pl-PL" dirty="0"/>
              <a:t>Aby zamienić fotografię, najpierw usuń istniejący obraz. Następnie dodaj własny, używając pozycji </a:t>
            </a:r>
            <a:r>
              <a:rPr lang="en-US" dirty="0" smtClean="0"/>
              <a:t/>
            </a:r>
            <a:br>
              <a:rPr lang="en-US" dirty="0" smtClean="0"/>
            </a:br>
            <a:r>
              <a:rPr lang="pl-PL" dirty="0" smtClean="0"/>
              <a:t>Wstaw </a:t>
            </a:r>
            <a:r>
              <a:rPr lang="pl-PL" dirty="0"/>
              <a:t>&gt; Obraz.</a:t>
            </a:r>
          </a:p>
          <a:p>
            <a:endParaRPr lang="pl-PL" dirty="0"/>
          </a:p>
        </p:txBody>
      </p:sp>
      <p:pic>
        <p:nvPicPr>
          <p:cNvPr id="70" name="Obraz — symbol zastępczy 69" descr="Fotografia przedstawiająca osobę od pasa w dół. Osoba ta jest ubrana w niebieskie dżinsy, rękawiczki i gumowe obuwie, w ręce trzyma małe grabki ogrodowe. Z boku stoi metalowe wiadro wypełnione kolorowymi liśćmi." title="Obraz przykładowy"/>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a:fillRect/>
          </a:stretch>
        </p:blipFill>
        <p:spPr/>
      </p:pic>
      <p:sp>
        <p:nvSpPr>
          <p:cNvPr id="66" name="Tekst — symbol zastępczy 65"/>
          <p:cNvSpPr>
            <a:spLocks noGrp="1"/>
          </p:cNvSpPr>
          <p:nvPr>
            <p:ph type="body" sz="quarter" idx="14"/>
          </p:nvPr>
        </p:nvSpPr>
        <p:spPr/>
        <p:txBody>
          <a:bodyPr/>
          <a:lstStyle/>
          <a:p>
            <a:r>
              <a:rPr lang="pl-PL" dirty="0"/>
              <a:t>Tutaj dodaj podpis zdjęcia.</a:t>
            </a:r>
          </a:p>
        </p:txBody>
      </p:sp>
      <p:sp>
        <p:nvSpPr>
          <p:cNvPr id="64" name="Tekst — symbol zastępczy 63"/>
          <p:cNvSpPr>
            <a:spLocks noGrp="1"/>
          </p:cNvSpPr>
          <p:nvPr>
            <p:ph type="body" sz="quarter" idx="12"/>
          </p:nvPr>
        </p:nvSpPr>
        <p:spPr/>
        <p:txBody>
          <a:bodyPr/>
          <a:lstStyle/>
          <a:p>
            <a:r>
              <a:rPr lang="pl-PL" b="1" dirty="0"/>
              <a:t>Data wydarzenia</a:t>
            </a:r>
            <a:r>
              <a:rPr lang="pl-PL" dirty="0"/>
              <a:t> Godzina wydarzenia</a:t>
            </a:r>
          </a:p>
        </p:txBody>
      </p:sp>
      <p:sp>
        <p:nvSpPr>
          <p:cNvPr id="67" name="Tekst — symbol zastępczy 66"/>
          <p:cNvSpPr>
            <a:spLocks noGrp="1"/>
          </p:cNvSpPr>
          <p:nvPr>
            <p:ph type="body" sz="quarter" idx="15"/>
          </p:nvPr>
        </p:nvSpPr>
        <p:spPr/>
        <p:txBody>
          <a:bodyPr/>
          <a:lstStyle/>
          <a:p>
            <a:r>
              <a:rPr lang="pl-PL" dirty="0"/>
              <a:t>Ulica, kod pocztowy, miasto wydarzenia</a:t>
            </a:r>
          </a:p>
        </p:txBody>
      </p:sp>
      <p:sp>
        <p:nvSpPr>
          <p:cNvPr id="68" name="Tekst — symbol zastępczy 67"/>
          <p:cNvSpPr>
            <a:spLocks noGrp="1"/>
          </p:cNvSpPr>
          <p:nvPr>
            <p:ph type="body" sz="quarter" idx="18"/>
          </p:nvPr>
        </p:nvSpPr>
        <p:spPr>
          <a:xfrm>
            <a:off x="2356147" y="8723430"/>
            <a:ext cx="2452124" cy="307033"/>
          </a:xfrm>
        </p:spPr>
        <p:txBody>
          <a:bodyPr anchor="b"/>
          <a:lstStyle/>
          <a:p>
            <a:r>
              <a:rPr lang="pl-PL" dirty="0"/>
              <a:t>Nazwa firmy</a:t>
            </a:r>
          </a:p>
        </p:txBody>
      </p:sp>
      <p:sp>
        <p:nvSpPr>
          <p:cNvPr id="69" name="Tekst — symbol zastępczy 68"/>
          <p:cNvSpPr>
            <a:spLocks noGrp="1"/>
          </p:cNvSpPr>
          <p:nvPr>
            <p:ph type="body" sz="quarter" idx="19"/>
          </p:nvPr>
        </p:nvSpPr>
        <p:spPr/>
        <p:txBody>
          <a:bodyPr/>
          <a:lstStyle/>
          <a:p>
            <a:pPr lvl="0"/>
            <a:r>
              <a:rPr lang="pl-PL" dirty="0"/>
              <a:t>Adres, kod pocztowy, miasto</a:t>
            </a:r>
          </a:p>
          <a:p>
            <a:pPr lvl="0"/>
            <a:r>
              <a:rPr lang="pl-PL" dirty="0"/>
              <a:t>Telefon | Adres e-mail | Adres internetowy</a:t>
            </a:r>
          </a:p>
        </p:txBody>
      </p:sp>
      <p:pic>
        <p:nvPicPr>
          <p:cNvPr id="71" name="Obraz 7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7170" y="8907958"/>
            <a:ext cx="808180" cy="428266"/>
          </a:xfrm>
          <a:prstGeom prst="rect">
            <a:avLst/>
          </a:prstGeom>
        </p:spPr>
      </p:pic>
    </p:spTree>
    <p:extLst>
      <p:ext uri="{BB962C8B-B14F-4D97-AF65-F5344CB8AC3E}">
        <p14:creationId xmlns:p14="http://schemas.microsoft.com/office/powerpoint/2010/main" val="2570050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Mała firma — ulotka 8,5 x 11">
  <a:themeElements>
    <a:clrScheme name="Mała firma — ulotka">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Motyw pakietu Office">
  <a:themeElements>
    <a:clrScheme name="Mała firma — ulotka">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Mała firma — ulotka">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0F88BE-5D38-4698-8F1F-D03955250C66}">
  <ds:schemaRefs>
    <ds:schemaRef ds:uri="http://schemas.microsoft.com/sharepoint/v3/contenttype/forms"/>
  </ds:schemaRefs>
</ds:datastoreItem>
</file>

<file path=customXml/itemProps2.xml><?xml version="1.0" encoding="utf-8"?>
<ds:datastoreItem xmlns:ds="http://schemas.openxmlformats.org/officeDocument/2006/customXml" ds:itemID="{D92FB236-0869-4DA1-9219-B29E60F8CFB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9846E53-D235-47A8-826E-CDE5524FE7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Banded</Template>
  <TotalTime>0</TotalTime>
  <Words>130</Words>
  <Application>Microsoft Office PowerPoint</Application>
  <PresentationFormat>Niestandardowy</PresentationFormat>
  <Paragraphs>13</Paragraphs>
  <Slides>1</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vt:i4>
      </vt:variant>
    </vt:vector>
  </HeadingPairs>
  <TitlesOfParts>
    <vt:vector size="5" baseType="lpstr">
      <vt:lpstr>Arial</vt:lpstr>
      <vt:lpstr>Calibri</vt:lpstr>
      <vt:lpstr>Cambria</vt:lpstr>
      <vt:lpstr>Mała firma — ulotka 8,5 x 11</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2012-11-05T21:53:37Z</dcterms:created>
  <dcterms:modified xsi:type="dcterms:W3CDTF">2013-07-26T06:07:48Z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