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handoutMasterIdLst>
    <p:handoutMasterId r:id="rId29"/>
  </p:handout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rona początkowa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Członek grupy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Członek grupy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Członek grupy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Ogólne podsumowanie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70247" autoAdjust="0"/>
  </p:normalViewPr>
  <p:slideViewPr>
    <p:cSldViewPr snapToGrid="0">
      <p:cViewPr varScale="1">
        <p:scale>
          <a:sx n="94" d="100"/>
          <a:sy n="94" d="100"/>
        </p:scale>
        <p:origin x="8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57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Pierwszy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Drugi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Trzeci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97194880"/>
        <c:axId val="597194336"/>
      </c:barChart>
      <c:catAx>
        <c:axId val="59719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97194336"/>
        <c:crosses val="autoZero"/>
        <c:auto val="1"/>
        <c:lblAlgn val="ctr"/>
        <c:lblOffset val="100"/>
        <c:noMultiLvlLbl val="0"/>
      </c:catAx>
      <c:valAx>
        <c:axId val="597194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9719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Kolumna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Element 1</c:v>
                </c:pt>
                <c:pt idx="1">
                  <c:v>Element 2</c:v>
                </c:pt>
                <c:pt idx="2">
                  <c:v>Element 3</c:v>
                </c:pt>
                <c:pt idx="3">
                  <c:v>Element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0802816"/>
        <c:axId val="680798464"/>
      </c:lineChart>
      <c:catAx>
        <c:axId val="68080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0798464"/>
        <c:crosses val="autoZero"/>
        <c:auto val="1"/>
        <c:lblAlgn val="ctr"/>
        <c:lblOffset val="100"/>
        <c:noMultiLvlLbl val="0"/>
      </c:catAx>
      <c:valAx>
        <c:axId val="68079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0802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3C268358-FABA-4BB8-9D89-062005484D1E}">
      <dgm:prSet phldrT="[Tekst]"/>
      <dgm:spPr/>
      <dgm:t>
        <a:bodyPr/>
        <a:lstStyle/>
        <a:p>
          <a:r>
            <a:rPr lang="pl-PL" dirty="0" smtClean="0"/>
            <a:t>Element</a:t>
          </a:r>
          <a:endParaRPr lang="pl-PL" dirty="0"/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pl-PL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pl-PL"/>
        </a:p>
      </dgm:t>
    </dgm:pt>
    <dgm:pt modelId="{721CA413-830C-4180-8AC8-368DD808A394}">
      <dgm:prSet phldrT="[Tekst]"/>
      <dgm:spPr/>
      <dgm:t>
        <a:bodyPr/>
        <a:lstStyle/>
        <a:p>
          <a:r>
            <a:rPr lang="pl-PL" dirty="0" smtClean="0"/>
            <a:t>Test</a:t>
          </a:r>
          <a:endParaRPr lang="pl-PL" dirty="0"/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pl-PL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pl-PL"/>
        </a:p>
      </dgm:t>
    </dgm:pt>
    <dgm:pt modelId="{E32C6B5A-F00C-4469-BAA1-2B7CBC3A0695}">
      <dgm:prSet phldrT="[Tekst]"/>
      <dgm:spPr/>
      <dgm:t>
        <a:bodyPr/>
        <a:lstStyle/>
        <a:p>
          <a:r>
            <a:rPr lang="pl-PL" dirty="0" smtClean="0"/>
            <a:t>Element</a:t>
          </a:r>
          <a:endParaRPr lang="pl-PL" dirty="0"/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pl-PL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pl-PL"/>
        </a:p>
      </dgm:t>
    </dgm:pt>
    <dgm:pt modelId="{C680F925-E289-4581-A7B8-72ED0286A048}">
      <dgm:prSet phldrT="[Tekst]"/>
      <dgm:spPr/>
      <dgm:t>
        <a:bodyPr/>
        <a:lstStyle/>
        <a:p>
          <a:r>
            <a:rPr lang="pl-PL" dirty="0" smtClean="0"/>
            <a:t>Test</a:t>
          </a:r>
          <a:endParaRPr lang="pl-PL" dirty="0"/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pl-PL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pl-PL"/>
        </a:p>
      </dgm:t>
    </dgm:pt>
    <dgm:pt modelId="{E1CCE008-F316-4BE6-99B6-6A9CFDD00D54}">
      <dgm:prSet phldrT="[Tekst]"/>
      <dgm:spPr/>
      <dgm:t>
        <a:bodyPr/>
        <a:lstStyle/>
        <a:p>
          <a:r>
            <a:rPr lang="pl-PL" dirty="0" smtClean="0"/>
            <a:t>Element</a:t>
          </a:r>
          <a:endParaRPr lang="pl-PL" dirty="0"/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pl-PL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pl-PL"/>
        </a:p>
      </dgm:t>
    </dgm:pt>
    <dgm:pt modelId="{F0C2B4E0-F2E6-40C8-8BA5-471F1DE9DD28}">
      <dgm:prSet phldrT="[Tekst]"/>
      <dgm:spPr/>
      <dgm:t>
        <a:bodyPr/>
        <a:lstStyle/>
        <a:p>
          <a:r>
            <a:rPr lang="pl-PL" dirty="0" smtClean="0"/>
            <a:t>Test</a:t>
          </a:r>
          <a:endParaRPr lang="pl-PL" dirty="0"/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pl-PL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pl-PL"/>
        </a:p>
      </dgm:t>
    </dgm:pt>
    <dgm:pt modelId="{D502F590-18AE-4AA1-A953-71D7550A8BB2}">
      <dgm:prSet phldrT="[Tekst]"/>
      <dgm:spPr/>
      <dgm:t>
        <a:bodyPr/>
        <a:lstStyle/>
        <a:p>
          <a:r>
            <a:rPr lang="pl-PL" dirty="0" smtClean="0"/>
            <a:t>Element</a:t>
          </a:r>
          <a:endParaRPr lang="pl-PL" dirty="0"/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pl-PL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pl-PL"/>
        </a:p>
      </dgm:t>
    </dgm:pt>
    <dgm:pt modelId="{F9711E9D-7E4E-4547-AADF-3770D20036E5}">
      <dgm:prSet phldrT="[Tekst]"/>
      <dgm:spPr/>
      <dgm:t>
        <a:bodyPr/>
        <a:lstStyle/>
        <a:p>
          <a:r>
            <a:rPr lang="pl-PL" dirty="0" smtClean="0"/>
            <a:t>Test</a:t>
          </a:r>
          <a:endParaRPr lang="pl-PL" dirty="0"/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pl-PL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pl-PL"/>
        </a:p>
      </dgm:t>
    </dgm:pt>
    <dgm:pt modelId="{68F6A493-3136-44A2-A2E8-4D23A1C99F96}">
      <dgm:prSet phldrT="[Tekst]"/>
      <dgm:spPr/>
      <dgm:t>
        <a:bodyPr/>
        <a:lstStyle/>
        <a:p>
          <a:r>
            <a:rPr lang="pl-PL" dirty="0" smtClean="0"/>
            <a:t>Element</a:t>
          </a:r>
          <a:endParaRPr lang="pl-PL" dirty="0"/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pl-PL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pl-PL"/>
        </a:p>
      </dgm:t>
    </dgm:pt>
    <dgm:pt modelId="{FEF8A7F3-6BED-4A76-B900-54717CE2663C}">
      <dgm:prSet phldrT="[Tekst]"/>
      <dgm:spPr/>
      <dgm:t>
        <a:bodyPr/>
        <a:lstStyle/>
        <a:p>
          <a:r>
            <a:rPr lang="pl-PL" dirty="0" smtClean="0"/>
            <a:t>Test</a:t>
          </a:r>
          <a:endParaRPr lang="pl-PL" dirty="0"/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pl-PL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pl-PL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pl-PL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pl-PL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pl-PL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pl-PL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pl-PL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pl-PL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pl-PL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pl-PL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pl-PL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pl-PL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pl-PL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pl-PL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pl-PL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pl-PL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pl-PL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pl-PL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pl-PL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pl-PL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192EC-E0C4-42C9-B04B-F3465AEB622A}">
      <dsp:nvSpPr>
        <dsp:cNvPr id="0" name=""/>
        <dsp:cNvSpPr/>
      </dsp:nvSpPr>
      <dsp:spPr>
        <a:xfrm>
          <a:off x="6239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Element</a:t>
          </a:r>
          <a:endParaRPr lang="pl-PL" sz="2200" kern="1200" dirty="0"/>
        </a:p>
      </dsp:txBody>
      <dsp:txXfrm>
        <a:off x="6239" y="968428"/>
        <a:ext cx="1407698" cy="563079"/>
      </dsp:txXfrm>
    </dsp:sp>
    <dsp:sp modelId="{0C3601CC-B5F1-4072-9269-74F248F8C61D}">
      <dsp:nvSpPr>
        <dsp:cNvPr id="0" name=""/>
        <dsp:cNvSpPr/>
      </dsp:nvSpPr>
      <dsp:spPr>
        <a:xfrm>
          <a:off x="294562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Test</a:t>
          </a:r>
          <a:endParaRPr lang="pl-PL" sz="2200" kern="1200" dirty="0"/>
        </a:p>
      </dsp:txBody>
      <dsp:txXfrm>
        <a:off x="331677" y="1568623"/>
        <a:ext cx="1333468" cy="1192970"/>
      </dsp:txXfrm>
    </dsp:sp>
    <dsp:sp modelId="{3081B2B2-3C00-4CAD-860E-7CF32819F02C}">
      <dsp:nvSpPr>
        <dsp:cNvPr id="0" name=""/>
        <dsp:cNvSpPr/>
      </dsp:nvSpPr>
      <dsp:spPr>
        <a:xfrm>
          <a:off x="1627339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>
        <a:off x="1627339" y="1144825"/>
        <a:ext cx="347269" cy="210286"/>
      </dsp:txXfrm>
    </dsp:sp>
    <dsp:sp modelId="{038C241C-36B3-424B-B80F-BE986E3CF6B0}">
      <dsp:nvSpPr>
        <dsp:cNvPr id="0" name=""/>
        <dsp:cNvSpPr/>
      </dsp:nvSpPr>
      <dsp:spPr>
        <a:xfrm>
          <a:off x="2267545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Element</a:t>
          </a:r>
          <a:endParaRPr lang="pl-PL" sz="2200" kern="1200" dirty="0"/>
        </a:p>
      </dsp:txBody>
      <dsp:txXfrm>
        <a:off x="2267545" y="968428"/>
        <a:ext cx="1407698" cy="563079"/>
      </dsp:txXfrm>
    </dsp:sp>
    <dsp:sp modelId="{265504F2-B3CF-4661-9B46-BC2F01F973FB}">
      <dsp:nvSpPr>
        <dsp:cNvPr id="0" name=""/>
        <dsp:cNvSpPr/>
      </dsp:nvSpPr>
      <dsp:spPr>
        <a:xfrm>
          <a:off x="2555869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Test</a:t>
          </a:r>
          <a:endParaRPr lang="pl-PL" sz="2200" kern="1200" dirty="0"/>
        </a:p>
      </dsp:txBody>
      <dsp:txXfrm>
        <a:off x="2592984" y="1568623"/>
        <a:ext cx="1333468" cy="1192970"/>
      </dsp:txXfrm>
    </dsp:sp>
    <dsp:sp modelId="{88AC6ECC-5499-4924-974E-31D5D33AE8C3}">
      <dsp:nvSpPr>
        <dsp:cNvPr id="0" name=""/>
        <dsp:cNvSpPr/>
      </dsp:nvSpPr>
      <dsp:spPr>
        <a:xfrm>
          <a:off x="3888645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>
        <a:off x="3888645" y="1144825"/>
        <a:ext cx="347269" cy="210286"/>
      </dsp:txXfrm>
    </dsp:sp>
    <dsp:sp modelId="{7C03BE53-EBA2-4435-ADA7-A6D2A7F2FB02}">
      <dsp:nvSpPr>
        <dsp:cNvPr id="0" name=""/>
        <dsp:cNvSpPr/>
      </dsp:nvSpPr>
      <dsp:spPr>
        <a:xfrm>
          <a:off x="4528851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Element</a:t>
          </a:r>
          <a:endParaRPr lang="pl-PL" sz="2200" kern="1200" dirty="0"/>
        </a:p>
      </dsp:txBody>
      <dsp:txXfrm>
        <a:off x="4528851" y="968428"/>
        <a:ext cx="1407698" cy="563079"/>
      </dsp:txXfrm>
    </dsp:sp>
    <dsp:sp modelId="{8299BF91-4F22-4B50-88A1-CA9B5C658BDC}">
      <dsp:nvSpPr>
        <dsp:cNvPr id="0" name=""/>
        <dsp:cNvSpPr/>
      </dsp:nvSpPr>
      <dsp:spPr>
        <a:xfrm>
          <a:off x="4817175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Test</a:t>
          </a:r>
          <a:endParaRPr lang="pl-PL" sz="2200" kern="1200" dirty="0"/>
        </a:p>
      </dsp:txBody>
      <dsp:txXfrm>
        <a:off x="4854290" y="1568623"/>
        <a:ext cx="1333468" cy="1192970"/>
      </dsp:txXfrm>
    </dsp:sp>
    <dsp:sp modelId="{CF7BFC9A-01FF-4197-B380-237018FB5645}">
      <dsp:nvSpPr>
        <dsp:cNvPr id="0" name=""/>
        <dsp:cNvSpPr/>
      </dsp:nvSpPr>
      <dsp:spPr>
        <a:xfrm>
          <a:off x="6149951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>
        <a:off x="6149951" y="1144825"/>
        <a:ext cx="347269" cy="210286"/>
      </dsp:txXfrm>
    </dsp:sp>
    <dsp:sp modelId="{7F87C44D-3379-4868-9213-0BD217F3C143}">
      <dsp:nvSpPr>
        <dsp:cNvPr id="0" name=""/>
        <dsp:cNvSpPr/>
      </dsp:nvSpPr>
      <dsp:spPr>
        <a:xfrm>
          <a:off x="6790157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Element</a:t>
          </a:r>
          <a:endParaRPr lang="pl-PL" sz="2200" kern="1200" dirty="0"/>
        </a:p>
      </dsp:txBody>
      <dsp:txXfrm>
        <a:off x="6790157" y="968428"/>
        <a:ext cx="1407698" cy="563079"/>
      </dsp:txXfrm>
    </dsp:sp>
    <dsp:sp modelId="{D06E625A-E449-4CE6-986C-48022521A5F1}">
      <dsp:nvSpPr>
        <dsp:cNvPr id="0" name=""/>
        <dsp:cNvSpPr/>
      </dsp:nvSpPr>
      <dsp:spPr>
        <a:xfrm>
          <a:off x="7078481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Test</a:t>
          </a:r>
          <a:endParaRPr lang="pl-PL" sz="2200" kern="1200" dirty="0"/>
        </a:p>
      </dsp:txBody>
      <dsp:txXfrm>
        <a:off x="7115596" y="1568623"/>
        <a:ext cx="1333468" cy="1192970"/>
      </dsp:txXfrm>
    </dsp:sp>
    <dsp:sp modelId="{C671EBB1-52CC-4458-8A43-D9AB1BA6D92E}">
      <dsp:nvSpPr>
        <dsp:cNvPr id="0" name=""/>
        <dsp:cNvSpPr/>
      </dsp:nvSpPr>
      <dsp:spPr>
        <a:xfrm>
          <a:off x="8411257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>
        <a:off x="8411257" y="1144825"/>
        <a:ext cx="347269" cy="210286"/>
      </dsp:txXfrm>
    </dsp:sp>
    <dsp:sp modelId="{985C4789-3F84-44F3-B2BB-A92B76B7684E}">
      <dsp:nvSpPr>
        <dsp:cNvPr id="0" name=""/>
        <dsp:cNvSpPr/>
      </dsp:nvSpPr>
      <dsp:spPr>
        <a:xfrm>
          <a:off x="9051463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Element</a:t>
          </a:r>
          <a:endParaRPr lang="pl-PL" sz="2200" kern="1200" dirty="0"/>
        </a:p>
      </dsp:txBody>
      <dsp:txXfrm>
        <a:off x="9051463" y="968428"/>
        <a:ext cx="1407698" cy="563079"/>
      </dsp:txXfrm>
    </dsp:sp>
    <dsp:sp modelId="{CFF3288D-D74C-44EF-8248-56A581067ACD}">
      <dsp:nvSpPr>
        <dsp:cNvPr id="0" name=""/>
        <dsp:cNvSpPr/>
      </dsp:nvSpPr>
      <dsp:spPr>
        <a:xfrm>
          <a:off x="9339787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Test</a:t>
          </a:r>
          <a:endParaRPr lang="pl-PL" sz="2200" kern="1200" dirty="0"/>
        </a:p>
      </dsp:txBody>
      <dsp:txXfrm>
        <a:off x="9376902" y="1568623"/>
        <a:ext cx="1333468" cy="1192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32C9D-616D-4012-912E-3E72684BBEB2}" type="datetime1">
              <a:rPr lang="pl-PL" smtClean="0"/>
              <a:t>13-09-24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20F5C-A593-4E35-ABD6-6D16E6F4F4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0721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E32C7417-9D1D-4CD2-8F77-3FB1EA4C1280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A7666ED7-631A-46AF-B451-227D0A8685A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>
                <a:cs typeface="Calibri"/>
              </a:rPr>
              <a:t>Opracowaliśmy ten szablon,</a:t>
            </a:r>
            <a:r>
              <a:rPr lang="pl-PL" baseline="0" dirty="0">
                <a:cs typeface="Calibri"/>
              </a:rPr>
              <a:t> aby każdy członek zespołu projektowego miał zestaw slajdów z własnym motywem, na których mógłby prezentować swoje badania. Członkowie, zobaczcie, jak dodać slajd do takiego zestawu: </a:t>
            </a:r>
          </a:p>
          <a:p>
            <a:r>
              <a:rPr lang="pl-PL" baseline="0" dirty="0">
                <a:cs typeface="Calibri"/>
              </a:rPr>
              <a:t/>
            </a:r>
            <a:br>
              <a:rPr lang="pl-PL" baseline="0" dirty="0">
                <a:cs typeface="Calibri"/>
              </a:rPr>
            </a:br>
            <a:endParaRPr lang="pl-PL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>
                <a:cs typeface="Calibri"/>
              </a:rPr>
              <a:t>Oznacz miejsce, w którym chcesz dodać slajd:</a:t>
            </a:r>
            <a:r>
              <a:rPr lang="pl-PL" baseline="0" dirty="0">
                <a:cs typeface="Calibri"/>
              </a:rPr>
              <a:t> zaznacz </a:t>
            </a:r>
            <a:r>
              <a:rPr lang="pl-PL" dirty="0">
                <a:cs typeface="Calibri"/>
              </a:rPr>
              <a:t>istniejący </a:t>
            </a:r>
            <a:r>
              <a:rPr lang="pl-PL" baseline="0" dirty="0">
                <a:cs typeface="Calibri"/>
              </a:rPr>
              <a:t>slajd w okienku Miniatury, </a:t>
            </a:r>
            <a:r>
              <a:rPr lang="pl-PL" dirty="0"/>
              <a:t>kliknij przycisk Nowy slajd,</a:t>
            </a:r>
            <a:r>
              <a:rPr lang="pl-PL" baseline="0" dirty="0"/>
              <a:t> a następnie </a:t>
            </a:r>
            <a:r>
              <a:rPr lang="pl-PL" dirty="0"/>
              <a:t>wybierz układ.</a:t>
            </a:r>
            <a:r>
              <a:rPr lang="pl-PL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baseline="0" dirty="0">
                <a:cs typeface="Calibri"/>
              </a:rPr>
              <a:t/>
            </a:r>
            <a:br>
              <a:rPr lang="pl-PL" baseline="0" dirty="0">
                <a:cs typeface="Calibri"/>
              </a:rPr>
            </a:br>
            <a:endParaRPr lang="pl-PL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baseline="0" dirty="0"/>
              <a:t>Nowy slajd będzie miał ten sam motyw co zaznaczony wcześniej slajd.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b="1" baseline="0" dirty="0">
                <a:cs typeface="Calibri"/>
              </a:rPr>
              <a:t/>
            </a:r>
            <a:br>
              <a:rPr lang="pl-PL" b="1" baseline="0" dirty="0">
                <a:cs typeface="Calibri"/>
              </a:rPr>
            </a:br>
            <a:endParaRPr lang="pl-PL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b="1" baseline="0" dirty="0"/>
              <a:t>Uwaga! </a:t>
            </a:r>
            <a:r>
              <a:rPr lang="pl-PL" baseline="0" dirty="0"/>
              <a:t>Nie irytuj pozostałych osób prezentujących swoje wyniki przypadkową zmianą ich motywów. Tak może się zdarzyć, jeśli wybierzesz motyw Wariant na karcie Projekt, co spowoduje zmianę wyglądu wszystkich slajdów prezentacji</a:t>
            </a:r>
            <a:r>
              <a:rPr lang="pl-PL" baseline="0"/>
              <a:t>. </a:t>
            </a:r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pl-PL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pl-PL" sz="88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pl-PL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pl-PL" sz="2800"/>
            </a:lvl2pPr>
            <a:lvl3pPr marL="914400" indent="0" algn="ctr" latinLnBrk="0">
              <a:buNone/>
              <a:defRPr lang="pl-PL" sz="2400"/>
            </a:lvl3pPr>
            <a:lvl4pPr marL="1371600" indent="0" algn="ctr" latinLnBrk="0">
              <a:buNone/>
              <a:defRPr lang="pl-PL" sz="2000"/>
            </a:lvl4pPr>
            <a:lvl5pPr marL="1828800" indent="0" algn="ctr" latinLnBrk="0">
              <a:buNone/>
              <a:defRPr lang="pl-PL" sz="2000"/>
            </a:lvl5pPr>
            <a:lvl6pPr marL="2286000" indent="0" algn="ctr" latinLnBrk="0">
              <a:buNone/>
              <a:defRPr lang="pl-PL" sz="2000"/>
            </a:lvl6pPr>
            <a:lvl7pPr marL="2743200" indent="0" algn="ctr" latinLnBrk="0">
              <a:buNone/>
              <a:defRPr lang="pl-PL" sz="2000"/>
            </a:lvl7pPr>
            <a:lvl8pPr marL="3200400" indent="0" algn="ctr" latinLnBrk="0">
              <a:buNone/>
              <a:defRPr lang="pl-PL" sz="2000"/>
            </a:lvl8pPr>
            <a:lvl9pPr marL="3657600" indent="0" algn="ctr" latinLnBrk="0">
              <a:buNone/>
              <a:defRPr lang="pl-PL" sz="20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309076D-42D8-44F9-A30E-4D157611BA17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26E81-2610-4DD9-8C76-1A1125A9AC78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4A002A-9C84-4217-9998-E13D19A0656E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pl-PL" sz="88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pl-PL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pl-PL" sz="2800"/>
            </a:lvl2pPr>
            <a:lvl3pPr marL="914400" indent="0" algn="ctr" latinLnBrk="0">
              <a:buNone/>
              <a:defRPr lang="pl-PL" sz="2400"/>
            </a:lvl3pPr>
            <a:lvl4pPr marL="1371600" indent="0" algn="ctr" latinLnBrk="0">
              <a:buNone/>
              <a:defRPr lang="pl-PL" sz="2000"/>
            </a:lvl4pPr>
            <a:lvl5pPr marL="1828800" indent="0" algn="ctr" latinLnBrk="0">
              <a:buNone/>
              <a:defRPr lang="pl-PL" sz="2000"/>
            </a:lvl5pPr>
            <a:lvl6pPr marL="2286000" indent="0" algn="ctr" latinLnBrk="0">
              <a:buNone/>
              <a:defRPr lang="pl-PL" sz="2000"/>
            </a:lvl6pPr>
            <a:lvl7pPr marL="2743200" indent="0" algn="ctr" latinLnBrk="0">
              <a:buNone/>
              <a:defRPr lang="pl-PL" sz="2000"/>
            </a:lvl7pPr>
            <a:lvl8pPr marL="3200400" indent="0" algn="ctr" latinLnBrk="0">
              <a:buNone/>
              <a:defRPr lang="pl-PL" sz="2000"/>
            </a:lvl8pPr>
            <a:lvl9pPr marL="3657600" indent="0" algn="ctr" latinLnBrk="0">
              <a:buNone/>
              <a:defRPr lang="pl-PL" sz="20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1550433-4171-4C17-96AE-2CADB869C1F5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806A34-81DC-440C-95D4-CAFE775F0AAC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pl-PL" sz="88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A6A451-EC5A-4E83-A6AC-82232C3DC4EB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AC3B1-5D47-4A09-BFFC-807F125ED73F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7B5AF-885B-42C1-902B-281A37748D3C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9D3AE-BE6B-4493-9079-2725979F8FB7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859D6B-DD42-4EDC-80C8-538D18B06872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pl-PL" sz="4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pl-PL" sz="3200"/>
            </a:lvl1pPr>
            <a:lvl2pPr latinLnBrk="0">
              <a:defRPr lang="pl-PL" sz="2800"/>
            </a:lvl2pPr>
            <a:lvl3pPr latinLnBrk="0">
              <a:defRPr lang="pl-PL" sz="2400"/>
            </a:lvl3pPr>
            <a:lvl4pPr latinLnBrk="0">
              <a:defRPr lang="pl-PL" sz="2000"/>
            </a:lvl4pPr>
            <a:lvl5pPr latinLnBrk="0">
              <a:defRPr lang="pl-PL" sz="2000"/>
            </a:lvl5pPr>
            <a:lvl6pPr latinLnBrk="0">
              <a:defRPr lang="pl-PL" sz="2000"/>
            </a:lvl6pPr>
            <a:lvl7pPr latinLnBrk="0">
              <a:defRPr lang="pl-PL" sz="2000"/>
            </a:lvl7pPr>
            <a:lvl8pPr latinLnBrk="0">
              <a:defRPr lang="pl-PL" sz="2000"/>
            </a:lvl8pPr>
            <a:lvl9pPr latinLnBrk="0">
              <a:defRPr lang="pl-PL"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l-PL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l-PL"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D4734F-79E2-4BEE-BBD0-3BBDB188E5F3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34044C-F91E-4438-915E-B9665971358A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pl-PL" sz="32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pl-PL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pl-PL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Data — symbol zastępczy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417F074-8DCA-4663-AD33-5AAB022DC78D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13" name="Stopka — symbol zastępczy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4" name="Numer slajdu — symbol zastępczy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23FFB6-34BE-4D09-9227-FBC660DF9C75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A9BA4D-B9E6-4BBC-AD92-39A3C11F26AF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pl-PL" sz="88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pl-PL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pl-PL" sz="2800"/>
            </a:lvl2pPr>
            <a:lvl3pPr marL="914400" indent="0" algn="ctr" latinLnBrk="0">
              <a:buNone/>
              <a:defRPr lang="pl-PL" sz="2400"/>
            </a:lvl3pPr>
            <a:lvl4pPr marL="1371600" indent="0" algn="ctr" latinLnBrk="0">
              <a:buNone/>
              <a:defRPr lang="pl-PL" sz="2000"/>
            </a:lvl4pPr>
            <a:lvl5pPr marL="1828800" indent="0" algn="ctr" latinLnBrk="0">
              <a:buNone/>
              <a:defRPr lang="pl-PL" sz="2000"/>
            </a:lvl5pPr>
            <a:lvl6pPr marL="2286000" indent="0" algn="ctr" latinLnBrk="0">
              <a:buNone/>
              <a:defRPr lang="pl-PL" sz="2000"/>
            </a:lvl6pPr>
            <a:lvl7pPr marL="2743200" indent="0" algn="ctr" latinLnBrk="0">
              <a:buNone/>
              <a:defRPr lang="pl-PL" sz="2000"/>
            </a:lvl7pPr>
            <a:lvl8pPr marL="3200400" indent="0" algn="ctr" latinLnBrk="0">
              <a:buNone/>
              <a:defRPr lang="pl-PL" sz="2000"/>
            </a:lvl8pPr>
            <a:lvl9pPr marL="3657600" indent="0" algn="ctr" latinLnBrk="0">
              <a:buNone/>
              <a:defRPr lang="pl-PL" sz="20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E21B010-1F09-4B18-BA19-4B2140999B10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993FC7-80D9-48E4-9246-DD6FBA65A010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pl-PL" sz="88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EB7CB-BCBF-4F9E-9F7C-97ABE6F0EC49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43CB78-1DA4-4697-A9C3-F9E7B999D063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B0439A-EF8E-451F-A4C3-639BC0628A26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BAE89-937F-44E6-BB5C-4601F62D43A1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7B4A2-2995-4C31-AF8A-3A9343CE78FA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pl-PL" sz="88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CA6608-B35D-44DC-A72B-B61764152D63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pl-PL" sz="4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pl-PL" sz="3200"/>
            </a:lvl1pPr>
            <a:lvl2pPr latinLnBrk="0">
              <a:defRPr lang="pl-PL" sz="2800"/>
            </a:lvl2pPr>
            <a:lvl3pPr latinLnBrk="0">
              <a:defRPr lang="pl-PL" sz="2400"/>
            </a:lvl3pPr>
            <a:lvl4pPr latinLnBrk="0">
              <a:defRPr lang="pl-PL" sz="2000"/>
            </a:lvl4pPr>
            <a:lvl5pPr latinLnBrk="0">
              <a:defRPr lang="pl-PL" sz="2000"/>
            </a:lvl5pPr>
            <a:lvl6pPr latinLnBrk="0">
              <a:defRPr lang="pl-PL" sz="2000"/>
            </a:lvl6pPr>
            <a:lvl7pPr latinLnBrk="0">
              <a:defRPr lang="pl-PL" sz="2000"/>
            </a:lvl7pPr>
            <a:lvl8pPr latinLnBrk="0">
              <a:defRPr lang="pl-PL" sz="2000"/>
            </a:lvl8pPr>
            <a:lvl9pPr latinLnBrk="0">
              <a:defRPr lang="pl-PL"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l-PL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l-PL"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AEBD63-74DE-4ED7-8CB4-8FFFD5DF5CC6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pl-PL" sz="32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pl-PL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pl-PL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Data — symbol zastępczy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9E4220C-E3EA-456C-962D-6B33BD9C4E09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13" name="Stopka — symbol zastępczy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Numer slajdu — symbol zastępczy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C59393-002D-4295-A0E9-B4FAB56141FF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1A45C0-4D29-464C-B05C-28444F11ECD1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pl-PL" sz="88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pl-PL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pl-PL" sz="2800"/>
            </a:lvl2pPr>
            <a:lvl3pPr marL="914400" indent="0" algn="ctr" latinLnBrk="0">
              <a:buNone/>
              <a:defRPr lang="pl-PL" sz="2400"/>
            </a:lvl3pPr>
            <a:lvl4pPr marL="1371600" indent="0" algn="ctr" latinLnBrk="0">
              <a:buNone/>
              <a:defRPr lang="pl-PL" sz="2000"/>
            </a:lvl4pPr>
            <a:lvl5pPr marL="1828800" indent="0" algn="ctr" latinLnBrk="0">
              <a:buNone/>
              <a:defRPr lang="pl-PL" sz="2000"/>
            </a:lvl5pPr>
            <a:lvl6pPr marL="2286000" indent="0" algn="ctr" latinLnBrk="0">
              <a:buNone/>
              <a:defRPr lang="pl-PL" sz="2000"/>
            </a:lvl6pPr>
            <a:lvl7pPr marL="2743200" indent="0" algn="ctr" latinLnBrk="0">
              <a:buNone/>
              <a:defRPr lang="pl-PL" sz="2000"/>
            </a:lvl7pPr>
            <a:lvl8pPr marL="3200400" indent="0" algn="ctr" latinLnBrk="0">
              <a:buNone/>
              <a:defRPr lang="pl-PL" sz="2000"/>
            </a:lvl8pPr>
            <a:lvl9pPr marL="3657600" indent="0" algn="ctr" latinLnBrk="0">
              <a:buNone/>
              <a:defRPr lang="pl-PL" sz="20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D0EC345-E5AC-47AB-84CF-771ACAD6E634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0D4DDA-9F2C-44A5-B4E0-93D70BF0CD69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pl-PL" sz="88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8D186-A4CD-40A5-B06E-114352C327AF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EC9AC5-661A-4F79-89F7-360F6971162E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4F40-6B7B-4B20-B3FF-42B923B43932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1E172-E2C0-4708-BE5D-D830E6D8A73E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6C929-7F24-4A5C-B47B-ED6D2DF99152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835381-EF93-49BF-9536-CFAC0FEAAE58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pl-PL" sz="4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pl-PL" sz="3200"/>
            </a:lvl1pPr>
            <a:lvl2pPr latinLnBrk="0">
              <a:defRPr lang="pl-PL" sz="2800"/>
            </a:lvl2pPr>
            <a:lvl3pPr latinLnBrk="0">
              <a:defRPr lang="pl-PL" sz="2400"/>
            </a:lvl3pPr>
            <a:lvl4pPr latinLnBrk="0">
              <a:defRPr lang="pl-PL" sz="2000"/>
            </a:lvl4pPr>
            <a:lvl5pPr latinLnBrk="0">
              <a:defRPr lang="pl-PL" sz="2000"/>
            </a:lvl5pPr>
            <a:lvl6pPr latinLnBrk="0">
              <a:defRPr lang="pl-PL" sz="2000"/>
            </a:lvl6pPr>
            <a:lvl7pPr latinLnBrk="0">
              <a:defRPr lang="pl-PL" sz="2000"/>
            </a:lvl7pPr>
            <a:lvl8pPr latinLnBrk="0">
              <a:defRPr lang="pl-PL" sz="2000"/>
            </a:lvl8pPr>
            <a:lvl9pPr latinLnBrk="0">
              <a:defRPr lang="pl-PL"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l-PL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l-PL"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7A8544-4551-43A9-86D2-D62BD46AE091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pl-PL" sz="32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pl-PL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pl-PL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Data — symbol zastępczy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6C231FF-A742-4096-AB40-241F552EF86D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13" name="Stopka — symbol zastępczy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4" name="Numer slajdu — symbol zastępczy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72AAED-1B0D-43C7-818C-A54DD79BAC1E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35DB45-908C-452C-B978-B557E292691B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l-P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73E840-DA6B-4E26-9C86-CE2894056EFF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CC9F9-7F37-4526-A3C1-63912F868730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FAEC3-80AB-49E6-A728-1D0423296AD6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pl-PL" sz="4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pl-PL" sz="3200"/>
            </a:lvl1pPr>
            <a:lvl2pPr latinLnBrk="0">
              <a:defRPr lang="pl-PL" sz="2800"/>
            </a:lvl2pPr>
            <a:lvl3pPr latinLnBrk="0">
              <a:defRPr lang="pl-PL" sz="2400"/>
            </a:lvl3pPr>
            <a:lvl4pPr latinLnBrk="0">
              <a:defRPr lang="pl-PL" sz="2000"/>
            </a:lvl4pPr>
            <a:lvl5pPr latinLnBrk="0">
              <a:defRPr lang="pl-PL" sz="2000"/>
            </a:lvl5pPr>
            <a:lvl6pPr latinLnBrk="0">
              <a:defRPr lang="pl-PL" sz="2000"/>
            </a:lvl6pPr>
            <a:lvl7pPr latinLnBrk="0">
              <a:defRPr lang="pl-PL" sz="2000"/>
            </a:lvl7pPr>
            <a:lvl8pPr latinLnBrk="0">
              <a:defRPr lang="pl-PL" sz="2000"/>
            </a:lvl8pPr>
            <a:lvl9pPr latinLnBrk="0">
              <a:defRPr lang="pl-PL"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l-PL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l-PL"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C373B-0BC6-444E-9254-46E5CAAB35E4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pl-PL" sz="32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pl-PL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pl-PL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Data — symbol zastępczy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B4F42B4-9B18-4C01-AD68-123093E39A31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13" name="Stopka — symbol zastępczy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4" name="Numer slajdu — symbol zastępczy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l-P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35EC362-1518-4A54-861B-ACA5C46F6458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pl-PL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pl-PL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4645859-26D0-4983-87E3-1EB03EB97AAE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pl-PL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pl-PL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3474DDC-B1C8-490C-A836-CB99916960E7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pl-PL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pl-PL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1861E7D-272B-46DE-BA37-5F2C947DC50D}" type="datetime1">
              <a:rPr lang="pl-PL" smtClean="0"/>
              <a:pPr/>
              <a:t>13-09-24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pl-PL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pl-PL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pl-P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Nazwa projektu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smtClean="0"/>
              <a:t>Nazwa zajęć, numer</a:t>
            </a:r>
          </a:p>
          <a:p>
            <a:r>
              <a:rPr lang="pl-PL" smtClean="0"/>
              <a:t>Osoba prowadząca</a:t>
            </a:r>
          </a:p>
          <a:p>
            <a:r>
              <a:rPr lang="pl-PL" smtClean="0"/>
              <a:t>Imiona i nazwiska członków grupy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8000" dirty="0"/>
              <a:t>Drugi obszar badawczy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Imię i nazwisko członka grupy</a:t>
            </a:r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Zawartość pomocnicza</a:t>
            </a:r>
          </a:p>
        </p:txBody>
      </p:sp>
      <p:sp>
        <p:nvSpPr>
          <p:cNvPr id="6" name="Tekst — symbol zastępczy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Nagłówek	</a:t>
            </a:r>
          </a:p>
        </p:txBody>
      </p:sp>
      <p:sp>
        <p:nvSpPr>
          <p:cNvPr id="7" name="Zawartość — symbol zastępczy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  <a:p>
            <a:endParaRPr lang="pl-PL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/>
              <a:t>Nagłówek</a:t>
            </a:r>
          </a:p>
        </p:txBody>
      </p:sp>
      <p:sp>
        <p:nvSpPr>
          <p:cNvPr id="9" name="Zawartość — symbol zastępczy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Zawartość pomocnicza</a:t>
            </a:r>
          </a:p>
        </p:txBody>
      </p:sp>
      <p:graphicFrame>
        <p:nvGraphicFramePr>
          <p:cNvPr id="4" name="Zawartość — symbol zastępczy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792635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Spostrzeżenia</a:t>
            </a:r>
            <a:br>
              <a:rPr lang="pl-PL" smtClean="0"/>
            </a:br>
            <a:r>
              <a:rPr lang="pl-PL" smtClean="0"/>
              <a:t>dotyczące danych</a:t>
            </a:r>
            <a:endParaRPr lang="pl-PL"/>
          </a:p>
        </p:txBody>
      </p:sp>
      <p:graphicFrame>
        <p:nvGraphicFramePr>
          <p:cNvPr id="7" name="Zawartość — symbol zastępczy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271481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 — symbol zastępczy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smtClean="0"/>
              <a:t>Stwierdzenie opcjonalne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Trzeci obszar badawczy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Imię i nazwisko członka grupy</a:t>
            </a:r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Zawartość pomocnicza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nagłówek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/>
              <a:t>nagłówek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Spostrzeżenia dotyczące danych</a:t>
            </a:r>
          </a:p>
        </p:txBody>
      </p:sp>
      <p:graphicFrame>
        <p:nvGraphicFramePr>
          <p:cNvPr id="7" name="Zawartość — symbol zastępczy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959281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Zawartość pomocnicza</a:t>
            </a:r>
          </a:p>
        </p:txBody>
      </p:sp>
      <p:graphicFrame>
        <p:nvGraphicFramePr>
          <p:cNvPr id="4" name="Zawartość — symbol zastępczy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374257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Nagłówek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Nagłówek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Nagłówek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Nagłówek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Podsumowanie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Stwierdzenie opcjonalne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Wniosek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Krótkie podsumowanie wniosków z badań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Plan/tematy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pl-PL"/>
              <a:t>Opis projektu</a:t>
            </a:r>
          </a:p>
          <a:p>
            <a:r>
              <a:rPr lang="pl-PL"/>
              <a:t>Metodyka projektu</a:t>
            </a:r>
          </a:p>
          <a:p>
            <a:r>
              <a:rPr lang="pl-PL"/>
              <a:t>Najważniejsze wyniki/rezultaty</a:t>
            </a:r>
          </a:p>
          <a:p>
            <a:r>
              <a:rPr lang="pl-PL"/>
              <a:t>Szczegółowe informacje dotyczące badań</a:t>
            </a:r>
          </a:p>
          <a:p>
            <a:r>
              <a:rPr lang="pl-PL"/>
              <a:t>Wniosek</a:t>
            </a:r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Dodatek</a:t>
            </a:r>
            <a:endParaRPr lang="pl-PL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Cytowane prace</a:t>
            </a:r>
          </a:p>
          <a:p>
            <a:r>
              <a:rPr lang="pl-PL" smtClean="0"/>
              <a:t>Inne dane pomocnicze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Opis projektu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/>
              <a:t>Cel</a:t>
            </a:r>
          </a:p>
          <a:p>
            <a:pPr lvl="1"/>
            <a:r>
              <a:rPr lang="pl-PL"/>
              <a:t>Tutaj dodaj cel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/>
              <a:t>Wyniki</a:t>
            </a:r>
          </a:p>
          <a:p>
            <a:pPr lvl="1"/>
            <a:r>
              <a:rPr lang="pl-PL"/>
              <a:t>Tutaj dodaj wyniki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Procedura/metodyka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Procedura</a:t>
            </a:r>
          </a:p>
          <a:p>
            <a:r>
              <a:rPr lang="pl-PL"/>
              <a:t>Główne założenia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wyniki/rezultaty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Wynik 1</a:t>
            </a:r>
          </a:p>
          <a:p>
            <a:r>
              <a:rPr lang="pl-PL" dirty="0"/>
              <a:t>Wynik 2</a:t>
            </a:r>
          </a:p>
          <a:p>
            <a:r>
              <a:rPr lang="pl-PL" dirty="0"/>
              <a:t>Wynik 3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Pierwszy obszar badawczy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mtClean="0"/>
              <a:t>Imię i nazwisko członka grupy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Zawartość pomocnicza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nagłówek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/>
              <a:t>nagłówek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  <a:p>
            <a:r>
              <a:rPr lang="pl-PL"/>
              <a:t>Element listy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Spostrzeżenia dotyczące danych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/>
              <a:t>Stwierdzenie opcjonalne</a:t>
            </a:r>
          </a:p>
        </p:txBody>
      </p:sp>
      <p:graphicFrame>
        <p:nvGraphicFramePr>
          <p:cNvPr id="6" name="Zawartość — symbol zastępczy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542852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Zawartość pomocnicza</a:t>
            </a:r>
          </a:p>
        </p:txBody>
      </p:sp>
      <p:graphicFrame>
        <p:nvGraphicFramePr>
          <p:cNvPr id="4" name="Zawartość — symbol zastępczy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974689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Nagłówek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Nagłówek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Nagłówek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Nagłówek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Test</a:t>
                      </a:r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wielkomiejski">
  <a:themeElements>
    <a:clrScheme name="Wielkomiejski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wielkomiejski">
  <a:themeElements>
    <a:clrScheme name="Wielkomiejski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wielkomiejski">
  <a:themeElements>
    <a:clrScheme name="Wielkomiejsk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Formularz biblioteki dokumentów</Display>
  <Edit>Formularz biblioteki dokumentów</Edit>
  <New>Formularz biblioteki dokumentów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Ta wartość odpowiada liczbie zapisań i poprawek. Jest ona aktualizowana przez aplikację po wprowadzeniu każdej poprawki.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258</Words>
  <Application>Microsoft Office PowerPoint</Application>
  <PresentationFormat>Panoramiczny</PresentationFormat>
  <Paragraphs>148</Paragraphs>
  <Slides>20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2_wielkomiejski</vt:lpstr>
      <vt:lpstr>1_wielkomiejski</vt:lpstr>
      <vt:lpstr>Wielkomiejski</vt:lpstr>
      <vt:lpstr>3_wielkomiejski</vt:lpstr>
      <vt:lpstr>Nazwa projektu</vt:lpstr>
      <vt:lpstr>Plan/tematy</vt:lpstr>
      <vt:lpstr>Opis projektu</vt:lpstr>
      <vt:lpstr>Procedura/metodyka</vt:lpstr>
      <vt:lpstr>Najważniejsze wyniki/rezultaty</vt:lpstr>
      <vt:lpstr>Pierwszy obszar badawczy</vt:lpstr>
      <vt:lpstr>Zawartość pomocnicza</vt:lpstr>
      <vt:lpstr>Spostrzeżenia dotyczące danych</vt:lpstr>
      <vt:lpstr>Zawartość pomocnicza</vt:lpstr>
      <vt:lpstr>Drugi obszar badawczy</vt:lpstr>
      <vt:lpstr>Zawartość pomocnicza</vt:lpstr>
      <vt:lpstr>Zawartość pomocnicza</vt:lpstr>
      <vt:lpstr>Spostrzeżenia dotyczące danych</vt:lpstr>
      <vt:lpstr>Trzeci obszar badawczy</vt:lpstr>
      <vt:lpstr>Zawartość pomocnicza</vt:lpstr>
      <vt:lpstr>Spostrzeżenia dotyczące danych</vt:lpstr>
      <vt:lpstr>Zawartość pomocnicza</vt:lpstr>
      <vt:lpstr>Podsumowanie projektu</vt:lpstr>
      <vt:lpstr>Wniosek</vt:lpstr>
      <vt:lpstr>Dodatek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2013-06-12T19:28:15Z</dcterms:created>
  <dcterms:modified xsi:type="dcterms:W3CDTF">2013-09-24T07:00:30Z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