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7"/>
  </p:notesMasterIdLst>
  <p:handoutMasterIdLst>
    <p:handoutMasterId r:id="rId8"/>
  </p:handoutMasterIdLst>
  <p:sldIdLst>
    <p:sldId id="257" r:id="rId5"/>
    <p:sldId id="258"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235" autoAdjust="0"/>
  </p:normalViewPr>
  <p:slideViewPr>
    <p:cSldViewPr>
      <p:cViewPr varScale="1">
        <p:scale>
          <a:sx n="100" d="100"/>
          <a:sy n="100" d="100"/>
        </p:scale>
        <p:origin x="1452" y="84"/>
      </p:cViewPr>
      <p:guideLst/>
    </p:cSldViewPr>
  </p:slideViewPr>
  <p:notesTextViewPr>
    <p:cViewPr>
      <p:scale>
        <a:sx n="1" d="1"/>
        <a:sy n="1" d="1"/>
      </p:scale>
      <p:origin x="0" y="0"/>
    </p:cViewPr>
  </p:notesTextViewPr>
  <p:notesViewPr>
    <p:cSldViewPr>
      <p:cViewPr varScale="1">
        <p:scale>
          <a:sx n="88" d="100"/>
          <a:sy n="88" d="100"/>
        </p:scale>
        <p:origin x="202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822C5195-8468-4810-99A3-79FEE83A5F46}" type="datetime1">
              <a:rPr lang="pl-PL" smtClean="0"/>
              <a:t>13-09-24</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082D650F-38E5-40ED-AA32-287D3AC686E8}" type="slidenum">
              <a:rPr lang="pl-PL" smtClean="0"/>
              <a:t>‹#›</a:t>
            </a:fld>
            <a:endParaRPr lang="pl-PL" dirty="0"/>
          </a:p>
        </p:txBody>
      </p:sp>
    </p:spTree>
    <p:extLst>
      <p:ext uri="{BB962C8B-B14F-4D97-AF65-F5344CB8AC3E}">
        <p14:creationId xmlns:p14="http://schemas.microsoft.com/office/powerpoint/2010/main" val="76369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l-PL" sz="1200"/>
            </a:lvl1pPr>
          </a:lstStyle>
          <a:p>
            <a:endParaRPr lang="pl-PL"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l-PL" sz="1200"/>
            </a:lvl1pPr>
          </a:lstStyle>
          <a:p>
            <a:fld id="{E0DC6505-E5B3-4D90-A6E7-C54A224B0E40}" type="datetime1">
              <a:rPr lang="pl-PL" smtClean="0"/>
              <a:pPr/>
              <a:t>13-09-24</a:t>
            </a:fld>
            <a:endParaRPr lang="pl-PL" dirty="0"/>
          </a:p>
        </p:txBody>
      </p:sp>
      <p:sp>
        <p:nvSpPr>
          <p:cNvPr id="4" name="Obraz slajdu — symbol zastępczy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l-PL" sz="1200"/>
            </a:lvl1pPr>
          </a:lstStyle>
          <a:p>
            <a:endParaRPr lang="pl-PL"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l-PL" sz="1200"/>
            </a:lvl1pPr>
          </a:lstStyle>
          <a:p>
            <a:fld id="{6DA02A30-9192-49A2-98D9-8D2828AE31E2}" type="slidenum">
              <a:rPr lang="pl-PL" smtClean="0"/>
              <a:t>‹#›</a:t>
            </a:fld>
            <a:endParaRPr lang="pl-PL" dirty="0"/>
          </a:p>
        </p:txBody>
      </p:sp>
    </p:spTree>
    <p:extLst>
      <p:ext uri="{BB962C8B-B14F-4D97-AF65-F5344CB8AC3E}">
        <p14:creationId xmlns:p14="http://schemas.microsoft.com/office/powerpoint/2010/main" val="3617972347"/>
      </p:ext>
    </p:extLst>
  </p:cSld>
  <p:clrMap bg1="lt1" tx1="dk1" bg2="lt2" tx2="dk2" accent1="accent1" accent2="accent2" accent3="accent3" accent4="accent4" accent5="accent5" accent6="accent6" hlink="hlink" folHlink="folHlink"/>
  <p:notesStyle>
    <a:lvl1pPr marL="0" algn="l" defTabSz="914400" rtl="0" eaLnBrk="1" latinLnBrk="0" hangingPunct="1">
      <a:defRPr lang="pl-PL" sz="1200" kern="1200">
        <a:solidFill>
          <a:schemeClr val="tx1"/>
        </a:solidFill>
        <a:latin typeface="+mn-lt"/>
        <a:ea typeface="+mn-ea"/>
        <a:cs typeface="+mn-cs"/>
      </a:defRPr>
    </a:lvl1pPr>
    <a:lvl2pPr marL="457200" algn="l" defTabSz="914400" rtl="0" eaLnBrk="1" latinLnBrk="0" hangingPunct="1">
      <a:defRPr lang="pl-PL" sz="1200" kern="1200">
        <a:solidFill>
          <a:schemeClr val="tx1"/>
        </a:solidFill>
        <a:latin typeface="+mn-lt"/>
        <a:ea typeface="+mn-ea"/>
        <a:cs typeface="+mn-cs"/>
      </a:defRPr>
    </a:lvl2pPr>
    <a:lvl3pPr marL="914400" algn="l" defTabSz="914400" rtl="0" eaLnBrk="1" latinLnBrk="0" hangingPunct="1">
      <a:defRPr lang="pl-PL" sz="1200" kern="1200">
        <a:solidFill>
          <a:schemeClr val="tx1"/>
        </a:solidFill>
        <a:latin typeface="+mn-lt"/>
        <a:ea typeface="+mn-ea"/>
        <a:cs typeface="+mn-cs"/>
      </a:defRPr>
    </a:lvl3pPr>
    <a:lvl4pPr marL="1371600" algn="l" defTabSz="914400" rtl="0" eaLnBrk="1" latinLnBrk="0" hangingPunct="1">
      <a:defRPr lang="pl-PL" sz="1200" kern="1200">
        <a:solidFill>
          <a:schemeClr val="tx1"/>
        </a:solidFill>
        <a:latin typeface="+mn-lt"/>
        <a:ea typeface="+mn-ea"/>
        <a:cs typeface="+mn-cs"/>
      </a:defRPr>
    </a:lvl4pPr>
    <a:lvl5pPr marL="1828800" algn="l" defTabSz="914400" rtl="0" eaLnBrk="1" latinLnBrk="0" hangingPunct="1">
      <a:defRPr lang="pl-PL" sz="1200" kern="1200">
        <a:solidFill>
          <a:schemeClr val="tx1"/>
        </a:solidFill>
        <a:latin typeface="+mn-lt"/>
        <a:ea typeface="+mn-ea"/>
        <a:cs typeface="+mn-cs"/>
      </a:defRPr>
    </a:lvl5pPr>
    <a:lvl6pPr marL="2286000" algn="l" defTabSz="914400" rtl="0" eaLnBrk="1" latinLnBrk="0" hangingPunct="1">
      <a:defRPr lang="pl-PL" sz="1200" kern="1200">
        <a:solidFill>
          <a:schemeClr val="tx1"/>
        </a:solidFill>
        <a:latin typeface="+mn-lt"/>
        <a:ea typeface="+mn-ea"/>
        <a:cs typeface="+mn-cs"/>
      </a:defRPr>
    </a:lvl6pPr>
    <a:lvl7pPr marL="2743200" algn="l" defTabSz="914400" rtl="0" eaLnBrk="1" latinLnBrk="0" hangingPunct="1">
      <a:defRPr lang="pl-PL" sz="1200" kern="1200">
        <a:solidFill>
          <a:schemeClr val="tx1"/>
        </a:solidFill>
        <a:latin typeface="+mn-lt"/>
        <a:ea typeface="+mn-ea"/>
        <a:cs typeface="+mn-cs"/>
      </a:defRPr>
    </a:lvl7pPr>
    <a:lvl8pPr marL="3200400" algn="l" defTabSz="914400" rtl="0" eaLnBrk="1" latinLnBrk="0" hangingPunct="1">
      <a:defRPr lang="pl-PL" sz="1200" kern="1200">
        <a:solidFill>
          <a:schemeClr val="tx1"/>
        </a:solidFill>
        <a:latin typeface="+mn-lt"/>
        <a:ea typeface="+mn-ea"/>
        <a:cs typeface="+mn-cs"/>
      </a:defRPr>
    </a:lvl8pPr>
    <a:lvl9pPr marL="3657600" algn="l" defTabSz="914400" rtl="0" eaLnBrk="1" latinLnBrk="0" hangingPunct="1">
      <a:defRPr lang="pl-PL"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r>
              <a:rPr lang="pl-PL" dirty="0"/>
              <a:t>Aby zmienić tę broszurę, zastąp zawartość przykładową własną zawartością. Jeśli jednak wolisz zacząć od czystego szablonu, możesz nacisnąć przycisk Nowy slajd na karcie Narzędzia główne, aby wstawić nową stronę. Wprowadź tekst i obrazy</a:t>
            </a:r>
            <a:r>
              <a:rPr lang="pl-PL" baseline="0" dirty="0"/>
              <a:t> do pustych symboli zastępczych. Jeśli potrzebujesz więcej symboli zastępczych dla tytułów, podtytułów lub tekstu podstawowego, skopiuj istniejące symbole zastępcze i przeciągnij je we właściwe miejsce.</a:t>
            </a:r>
            <a:endParaRPr lang="pl-PL" dirty="0"/>
          </a:p>
          <a:p>
            <a:endParaRPr lang="pl-PL" dirty="0"/>
          </a:p>
        </p:txBody>
      </p:sp>
      <p:sp>
        <p:nvSpPr>
          <p:cNvPr id="4" name="Numer slajdu — symbol zastępczy 3"/>
          <p:cNvSpPr>
            <a:spLocks noGrp="1"/>
          </p:cNvSpPr>
          <p:nvPr>
            <p:ph type="sldNum" sz="quarter" idx="10"/>
          </p:nvPr>
        </p:nvSpPr>
        <p:spPr/>
        <p:txBody>
          <a:bodyPr/>
          <a:lstStyle/>
          <a:p>
            <a:fld id="{6DA02A30-9192-49A2-98D9-8D2828AE31E2}" type="slidenum">
              <a:rPr lang="pl-PL" smtClean="0"/>
              <a:t>1</a:t>
            </a:fld>
            <a:endParaRPr lang="pl-PL"/>
          </a:p>
        </p:txBody>
      </p:sp>
    </p:spTree>
    <p:extLst>
      <p:ext uri="{BB962C8B-B14F-4D97-AF65-F5344CB8AC3E}">
        <p14:creationId xmlns:p14="http://schemas.microsoft.com/office/powerpoint/2010/main" val="4232429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a:lstStyle/>
          <a:p>
            <a:endParaRPr lang="pl-PL"/>
          </a:p>
        </p:txBody>
      </p:sp>
      <p:sp>
        <p:nvSpPr>
          <p:cNvPr id="4" name="Numer slajdu — symbol zastępczy 3"/>
          <p:cNvSpPr>
            <a:spLocks noGrp="1"/>
          </p:cNvSpPr>
          <p:nvPr>
            <p:ph type="sldNum" sz="quarter" idx="10"/>
          </p:nvPr>
        </p:nvSpPr>
        <p:spPr/>
        <p:txBody>
          <a:bodyPr/>
          <a:lstStyle/>
          <a:p>
            <a:fld id="{6DA02A30-9192-49A2-98D9-8D2828AE31E2}" type="slidenum">
              <a:rPr lang="pl-PL" smtClean="0"/>
              <a:t>2</a:t>
            </a:fld>
            <a:endParaRPr lang="pl-PL"/>
          </a:p>
        </p:txBody>
      </p:sp>
    </p:spTree>
    <p:extLst>
      <p:ext uri="{BB962C8B-B14F-4D97-AF65-F5344CB8AC3E}">
        <p14:creationId xmlns:p14="http://schemas.microsoft.com/office/powerpoint/2010/main" val="1849825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Na zewnątrz">
    <p:spTree>
      <p:nvGrpSpPr>
        <p:cNvPr id="1" name=""/>
        <p:cNvGrpSpPr/>
        <p:nvPr/>
      </p:nvGrpSpPr>
      <p:grpSpPr>
        <a:xfrm>
          <a:off x="0" y="0"/>
          <a:ext cx="0" cy="0"/>
          <a:chOff x="0" y="0"/>
          <a:chExt cx="0" cy="0"/>
        </a:xfrm>
      </p:grpSpPr>
      <p:sp>
        <p:nvSpPr>
          <p:cNvPr id="9" name="Prostokąt 8"/>
          <p:cNvSpPr/>
          <p:nvPr/>
        </p:nvSpPr>
        <p:spPr>
          <a:xfrm>
            <a:off x="7165848" y="4343399"/>
            <a:ext cx="2432304" cy="297180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13" name="Obraz — symbol zastępczy 11"/>
          <p:cNvSpPr>
            <a:spLocks noGrp="1"/>
          </p:cNvSpPr>
          <p:nvPr>
            <p:ph type="pic" sz="quarter" idx="11"/>
          </p:nvPr>
        </p:nvSpPr>
        <p:spPr>
          <a:xfrm>
            <a:off x="457200" y="457200"/>
            <a:ext cx="2428875" cy="2286000"/>
          </a:xfrm>
          <a:solidFill>
            <a:schemeClr val="bg2"/>
          </a:solidFill>
        </p:spPr>
        <p:txBody>
          <a:bodyPr tIns="274320">
            <a:normAutofit/>
          </a:bodyPr>
          <a:lstStyle>
            <a:lvl1pPr marL="0" indent="0" algn="ctr" latinLnBrk="0">
              <a:buNone/>
              <a:defRPr lang="pl-PL" sz="1400"/>
            </a:lvl1pPr>
          </a:lstStyle>
          <a:p>
            <a:endParaRPr lang="pl-PL" dirty="0"/>
          </a:p>
        </p:txBody>
      </p:sp>
      <p:sp>
        <p:nvSpPr>
          <p:cNvPr id="28" name="Tekst — symbol zastępczy 25"/>
          <p:cNvSpPr>
            <a:spLocks noGrp="1"/>
          </p:cNvSpPr>
          <p:nvPr>
            <p:ph type="body" sz="quarter" idx="15" hasCustomPrompt="1"/>
          </p:nvPr>
        </p:nvSpPr>
        <p:spPr>
          <a:xfrm>
            <a:off x="457200" y="2891409"/>
            <a:ext cx="2428875" cy="274320"/>
          </a:xfrm>
        </p:spPr>
        <p:txBody>
          <a:bodyPr>
            <a:noAutofit/>
          </a:bodyPr>
          <a:lstStyle>
            <a:lvl1pPr marL="0" indent="0" latinLnBrk="0">
              <a:lnSpc>
                <a:spcPct val="100000"/>
              </a:lnSpc>
              <a:spcBef>
                <a:spcPts val="0"/>
              </a:spcBef>
              <a:buNone/>
              <a:defRPr lang="pl-PL" sz="900" b="0" i="1" baseline="0">
                <a:latin typeface="+mn-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[Wpisz podpis zdjęcia]</a:t>
            </a:r>
          </a:p>
        </p:txBody>
      </p:sp>
      <p:sp>
        <p:nvSpPr>
          <p:cNvPr id="27" name="Tekst — symbol zastępczy 25"/>
          <p:cNvSpPr>
            <a:spLocks noGrp="1"/>
          </p:cNvSpPr>
          <p:nvPr>
            <p:ph type="body" sz="quarter" idx="14" hasCustomPrompt="1"/>
          </p:nvPr>
        </p:nvSpPr>
        <p:spPr>
          <a:xfrm>
            <a:off x="457200" y="3241167"/>
            <a:ext cx="2428875" cy="457200"/>
          </a:xfrm>
        </p:spPr>
        <p:txBody>
          <a:bodyPr>
            <a:noAutofit/>
          </a:bodyPr>
          <a:lstStyle>
            <a:lvl1pPr marL="0" indent="0" latinLnBrk="0">
              <a:lnSpc>
                <a:spcPct val="100000"/>
              </a:lnSpc>
              <a:spcBef>
                <a:spcPts val="0"/>
              </a:spcBef>
              <a:buNone/>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Jak zacząć pracę z tym szablonem?</a:t>
            </a:r>
          </a:p>
        </p:txBody>
      </p:sp>
      <p:sp>
        <p:nvSpPr>
          <p:cNvPr id="26" name="Tekst — symbol zastępczy 25"/>
          <p:cNvSpPr>
            <a:spLocks noGrp="1"/>
          </p:cNvSpPr>
          <p:nvPr>
            <p:ph type="body" sz="quarter" idx="13" hasCustomPrompt="1"/>
          </p:nvPr>
        </p:nvSpPr>
        <p:spPr>
          <a:xfrm>
            <a:off x="457199" y="3677412"/>
            <a:ext cx="2428875" cy="570737"/>
          </a:xfrm>
        </p:spPr>
        <p:txBody>
          <a:bodyPr>
            <a:noAutofit/>
          </a:bodyPr>
          <a:lstStyle>
            <a:lvl1pPr marL="0" indent="0" latinLnBrk="0">
              <a:lnSpc>
                <a:spcPct val="120000"/>
              </a:lnSpc>
              <a:spcBef>
                <a:spcPts val="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smtClean="0"/>
              <a:t>Tej świeżej, profesjonalnej broszury możesz użyć w gotowej postaci, ale możesz też łatwo ją dostosować.</a:t>
            </a:r>
            <a:endParaRPr lang="pl-PL" dirty="0"/>
          </a:p>
        </p:txBody>
      </p:sp>
      <p:sp>
        <p:nvSpPr>
          <p:cNvPr id="23" name="Tekst — symbol zastępczy 22"/>
          <p:cNvSpPr>
            <a:spLocks noGrp="1"/>
          </p:cNvSpPr>
          <p:nvPr>
            <p:ph type="body" sz="quarter" idx="12" hasCustomPrompt="1"/>
          </p:nvPr>
        </p:nvSpPr>
        <p:spPr>
          <a:xfrm>
            <a:off x="457198" y="4248149"/>
            <a:ext cx="2428875" cy="3162299"/>
          </a:xfrm>
        </p:spPr>
        <p:txBody>
          <a:bodyPr>
            <a:noAutofit/>
          </a:bodyPr>
          <a:lstStyle>
            <a:lvl1pPr marL="182880" indent="-182880" latinLnBrk="0">
              <a:lnSpc>
                <a:spcPct val="120000"/>
              </a:lnSpc>
              <a:spcBef>
                <a:spcPts val="1000"/>
              </a:spcBef>
              <a:defRPr lang="pl-PL" sz="800" baseline="0"/>
            </a:lvl1pPr>
            <a:lvl2pPr marL="228600" indent="-114300" latinLnBrk="0">
              <a:lnSpc>
                <a:spcPct val="100000"/>
              </a:lnSpc>
              <a:spcBef>
                <a:spcPts val="800"/>
              </a:spcBef>
              <a:defRPr lang="pl-PL" sz="900"/>
            </a:lvl2pPr>
            <a:lvl3pPr marL="342900" indent="-114300" latinLnBrk="0">
              <a:lnSpc>
                <a:spcPct val="100000"/>
              </a:lnSpc>
              <a:spcBef>
                <a:spcPts val="600"/>
              </a:spcBef>
              <a:defRPr lang="pl-PL" sz="800"/>
            </a:lvl3pPr>
            <a:lvl4pPr marL="457200" indent="-114300" latinLnBrk="0">
              <a:lnSpc>
                <a:spcPct val="100000"/>
              </a:lnSpc>
              <a:spcBef>
                <a:spcPts val="600"/>
              </a:spcBef>
              <a:defRPr lang="pl-PL" sz="700"/>
            </a:lvl4pPr>
            <a:lvl5pPr marL="571500" indent="-114300" latinLnBrk="0">
              <a:lnSpc>
                <a:spcPct val="100000"/>
              </a:lnSpc>
              <a:spcBef>
                <a:spcPts val="600"/>
              </a:spcBef>
              <a:defRPr lang="pl-PL" sz="700"/>
            </a:lvl5pPr>
          </a:lstStyle>
          <a:p>
            <a:pPr lvl="0"/>
            <a:r>
              <a:rPr lang="pl-PL" dirty="0" smtClean="0"/>
              <a:t>Szablon zawiera kilka porad ułatwiających rozpoczęcie pracy.</a:t>
            </a:r>
            <a:br>
              <a:rPr lang="pl-PL" dirty="0" smtClean="0"/>
            </a:br>
            <a:r>
              <a:rPr lang="pl-PL" dirty="0" smtClean="0"/>
              <a:t>Aby zamienić tekst dowolnej porady (na przykład ten) na własny, po prostu zaznacz go i zacznij pisać.</a:t>
            </a:r>
            <a:br>
              <a:rPr lang="pl-PL" dirty="0" smtClean="0"/>
            </a:br>
            <a:r>
              <a:rPr lang="pl-PL" dirty="0" smtClean="0"/>
              <a:t>Aby zamienić zdjęcia w broszurze, zaznacz i usuń jedno z nich. Następnie wstaw własne zdjęcie za pomocą ikony Wstaw obraz w symbolu zastępczym.</a:t>
            </a:r>
            <a:br>
              <a:rPr lang="pl-PL" dirty="0" smtClean="0"/>
            </a:br>
            <a:r>
              <a:rPr lang="pl-PL" dirty="0" smtClean="0"/>
              <a:t>Aby zmienić logo na własne, zaznacz obraz „Zastąp logo” i w obszarze Narzędzia obrazów na karcie Formatowanie wybierz pozycję Zmień obraz.</a:t>
            </a:r>
            <a:endParaRPr lang="pl-PL" dirty="0"/>
          </a:p>
        </p:txBody>
      </p:sp>
      <p:sp>
        <p:nvSpPr>
          <p:cNvPr id="29" name="Tekst — symbol zastępczy 25"/>
          <p:cNvSpPr>
            <a:spLocks noGrp="1"/>
          </p:cNvSpPr>
          <p:nvPr>
            <p:ph type="body" sz="quarter" idx="16" hasCustomPrompt="1"/>
          </p:nvPr>
        </p:nvSpPr>
        <p:spPr>
          <a:xfrm>
            <a:off x="3813820" y="609600"/>
            <a:ext cx="2428875" cy="457200"/>
          </a:xfrm>
        </p:spPr>
        <p:txBody>
          <a:bodyPr>
            <a:noAutofit/>
          </a:bodyPr>
          <a:lstStyle>
            <a:lvl1pPr marL="0" indent="0" latinLnBrk="0">
              <a:lnSpc>
                <a:spcPct val="90000"/>
              </a:lnSpc>
              <a:spcBef>
                <a:spcPts val="0"/>
              </a:spcBef>
              <a:buNone/>
              <a:defRPr lang="pl-PL" sz="2000" b="1" baseline="0">
                <a:solidFill>
                  <a:schemeClr val="accent2">
                    <a:lumMod val="75000"/>
                  </a:schemeClr>
                </a:solidFill>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Kim jesteśmy</a:t>
            </a:r>
          </a:p>
        </p:txBody>
      </p:sp>
      <p:sp>
        <p:nvSpPr>
          <p:cNvPr id="30" name="Tekst — symbol zastępczy 25"/>
          <p:cNvSpPr>
            <a:spLocks noGrp="1"/>
          </p:cNvSpPr>
          <p:nvPr>
            <p:ph type="body" sz="quarter" idx="17" hasCustomPrompt="1"/>
          </p:nvPr>
        </p:nvSpPr>
        <p:spPr>
          <a:xfrm>
            <a:off x="3813820" y="1082040"/>
            <a:ext cx="2428875" cy="228600"/>
          </a:xfrm>
        </p:spPr>
        <p:txBody>
          <a:bodyPr>
            <a:noAutofit/>
          </a:bodyPr>
          <a:lstStyle>
            <a:lvl1pPr marL="0" indent="0" latinLnBrk="0">
              <a:lnSpc>
                <a:spcPct val="100000"/>
              </a:lnSpc>
              <a:spcBef>
                <a:spcPts val="0"/>
              </a:spcBef>
              <a:buNone/>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O nas</a:t>
            </a:r>
          </a:p>
        </p:txBody>
      </p:sp>
      <p:sp>
        <p:nvSpPr>
          <p:cNvPr id="45" name="Tekst — symbol zastępczy 25"/>
          <p:cNvSpPr>
            <a:spLocks noGrp="1"/>
          </p:cNvSpPr>
          <p:nvPr>
            <p:ph type="body" sz="quarter" idx="24" hasCustomPrompt="1"/>
          </p:nvPr>
        </p:nvSpPr>
        <p:spPr>
          <a:xfrm>
            <a:off x="3813820" y="1342644"/>
            <a:ext cx="2428875" cy="880809"/>
          </a:xfrm>
        </p:spPr>
        <p:txBody>
          <a:bodyPr>
            <a:noAutofit/>
          </a:bodyPr>
          <a:lstStyle>
            <a:lvl1pPr marL="0" indent="0" latinLnBrk="0">
              <a:lnSpc>
                <a:spcPct val="120000"/>
              </a:lnSpc>
              <a:spcBef>
                <a:spcPts val="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a:lnSpc>
                <a:spcPct val="120000"/>
              </a:lnSpc>
            </a:pPr>
            <a:r>
              <a:rPr lang="pl-PL" sz="1000" b="0" cap="none" baseline="0" dirty="0" smtClean="0">
                <a:solidFill>
                  <a:schemeClr val="tx1"/>
                </a:solidFill>
                <a:latin typeface="+mn-lt"/>
              </a:rPr>
              <a:t>To miejsce na krótki opis działalności. Wyobraź </a:t>
            </a:r>
            <a:r>
              <a:rPr lang="pl-PL" sz="1000" b="0" cap="none" baseline="0" dirty="0">
                <a:solidFill>
                  <a:schemeClr val="tx1"/>
                </a:solidFill>
                <a:latin typeface="+mn-lt"/>
              </a:rPr>
              <a:t>sobie, że masz tylko kilka sekund na przedstawienie komuś swoich produktów lub usług — co warto o nich powiedzieć?</a:t>
            </a:r>
          </a:p>
        </p:txBody>
      </p:sp>
      <p:sp>
        <p:nvSpPr>
          <p:cNvPr id="32" name="Tekst — symbol zastępczy 25"/>
          <p:cNvSpPr>
            <a:spLocks noGrp="1"/>
          </p:cNvSpPr>
          <p:nvPr>
            <p:ph type="body" sz="quarter" idx="19" hasCustomPrompt="1"/>
          </p:nvPr>
        </p:nvSpPr>
        <p:spPr>
          <a:xfrm>
            <a:off x="3813820" y="2287906"/>
            <a:ext cx="2428875" cy="228600"/>
          </a:xfrm>
        </p:spPr>
        <p:txBody>
          <a:bodyPr>
            <a:noAutofit/>
          </a:bodyPr>
          <a:lstStyle>
            <a:lvl1pPr marL="0" indent="0" latinLnBrk="0">
              <a:lnSpc>
                <a:spcPct val="100000"/>
              </a:lnSpc>
              <a:spcBef>
                <a:spcPts val="0"/>
              </a:spcBef>
              <a:buNone/>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Kontakt z nami</a:t>
            </a:r>
          </a:p>
        </p:txBody>
      </p:sp>
      <p:sp>
        <p:nvSpPr>
          <p:cNvPr id="33" name="Tekst — symbol zastępczy 25"/>
          <p:cNvSpPr>
            <a:spLocks noGrp="1"/>
          </p:cNvSpPr>
          <p:nvPr>
            <p:ph type="body" sz="quarter" idx="20" hasCustomPrompt="1"/>
          </p:nvPr>
        </p:nvSpPr>
        <p:spPr>
          <a:xfrm>
            <a:off x="3813820" y="2538985"/>
            <a:ext cx="2428875" cy="670940"/>
          </a:xfrm>
        </p:spPr>
        <p:txBody>
          <a:bodyPr>
            <a:noAutofit/>
          </a:bodyPr>
          <a:lstStyle>
            <a:lvl1pPr marL="0" indent="0" latinLnBrk="0">
              <a:lnSpc>
                <a:spcPct val="100000"/>
              </a:lnSpc>
              <a:spcBef>
                <a:spcPts val="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a:lnSpc>
                <a:spcPct val="120000"/>
              </a:lnSpc>
            </a:pPr>
            <a:r>
              <a:rPr lang="pl-PL" sz="1000" b="0" cap="none" baseline="0" dirty="0">
                <a:solidFill>
                  <a:schemeClr val="tx1"/>
                </a:solidFill>
                <a:latin typeface="+mn-lt"/>
              </a:rPr>
              <a:t>Telefon: [Telefon]</a:t>
            </a:r>
            <a:br>
              <a:rPr lang="pl-PL" sz="1000" b="0" cap="none" baseline="0" dirty="0">
                <a:solidFill>
                  <a:schemeClr val="tx1"/>
                </a:solidFill>
                <a:latin typeface="+mn-lt"/>
              </a:rPr>
            </a:br>
            <a:r>
              <a:rPr lang="pl-PL" sz="1000" b="0" cap="none" baseline="0" dirty="0">
                <a:solidFill>
                  <a:schemeClr val="tx1"/>
                </a:solidFill>
                <a:latin typeface="+mn-lt"/>
              </a:rPr>
              <a:t>Adres e-mail: [Adres e-mail]</a:t>
            </a:r>
            <a:br>
              <a:rPr lang="pl-PL" sz="1000" b="0" cap="none" baseline="0" dirty="0">
                <a:solidFill>
                  <a:schemeClr val="tx1"/>
                </a:solidFill>
                <a:latin typeface="+mn-lt"/>
              </a:rPr>
            </a:br>
            <a:r>
              <a:rPr lang="pl-PL" sz="1000" b="0" cap="none" baseline="0" dirty="0">
                <a:solidFill>
                  <a:schemeClr val="tx1"/>
                </a:solidFill>
                <a:latin typeface="+mn-lt"/>
              </a:rPr>
              <a:t>Strona internetowa: [Adres internetowy]</a:t>
            </a:r>
          </a:p>
        </p:txBody>
      </p:sp>
      <p:sp>
        <p:nvSpPr>
          <p:cNvPr id="34" name="Tekst — symbol zastępczy 25"/>
          <p:cNvSpPr>
            <a:spLocks noGrp="1"/>
          </p:cNvSpPr>
          <p:nvPr>
            <p:ph type="body" sz="quarter" idx="21" hasCustomPrompt="1"/>
          </p:nvPr>
        </p:nvSpPr>
        <p:spPr>
          <a:xfrm>
            <a:off x="4746624" y="6711251"/>
            <a:ext cx="1508125" cy="292418"/>
          </a:xfrm>
        </p:spPr>
        <p:txBody>
          <a:bodyPr anchor="b">
            <a:noAutofit/>
          </a:bodyPr>
          <a:lstStyle>
            <a:lvl1pPr marL="0" indent="0" latinLnBrk="0">
              <a:lnSpc>
                <a:spcPct val="90000"/>
              </a:lnSpc>
              <a:spcBef>
                <a:spcPts val="0"/>
              </a:spcBef>
              <a:buNone/>
              <a:defRPr lang="pl-PL" sz="1000" b="1" cap="all" baseline="0">
                <a:solidFill>
                  <a:schemeClr val="accent2">
                    <a:lumMod val="75000"/>
                  </a:schemeClr>
                </a:solidFill>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[nazwa firmy]</a:t>
            </a:r>
          </a:p>
        </p:txBody>
      </p:sp>
      <p:sp>
        <p:nvSpPr>
          <p:cNvPr id="37" name="Tekst — symbol zastępczy 36"/>
          <p:cNvSpPr>
            <a:spLocks noGrp="1"/>
          </p:cNvSpPr>
          <p:nvPr>
            <p:ph type="body" sz="quarter" idx="22" hasCustomPrompt="1"/>
          </p:nvPr>
        </p:nvSpPr>
        <p:spPr>
          <a:xfrm>
            <a:off x="4746624" y="7004304"/>
            <a:ext cx="1508125" cy="310896"/>
          </a:xfrm>
        </p:spPr>
        <p:txBody>
          <a:bodyPr>
            <a:noAutofit/>
          </a:bodyPr>
          <a:lstStyle>
            <a:lvl1pPr marL="0" indent="0" latinLnBrk="0">
              <a:lnSpc>
                <a:spcPct val="120000"/>
              </a:lnSpc>
              <a:spcBef>
                <a:spcPts val="0"/>
              </a:spcBef>
              <a:buNone/>
              <a:defRPr lang="pl-PL" sz="800" baseline="0"/>
            </a:lvl1pPr>
            <a:lvl2pPr marL="0" indent="0" latinLnBrk="0">
              <a:defRPr lang="pl-PL" sz="800"/>
            </a:lvl2pPr>
            <a:lvl3pPr marL="0" indent="0" latinLnBrk="0">
              <a:defRPr lang="pl-PL" sz="800"/>
            </a:lvl3pPr>
            <a:lvl4pPr marL="0" indent="0" latinLnBrk="0">
              <a:defRPr lang="pl-PL" sz="800"/>
            </a:lvl4pPr>
            <a:lvl5pPr marL="0" indent="0" latinLnBrk="0">
              <a:defRPr lang="pl-PL" sz="800"/>
            </a:lvl5pPr>
          </a:lstStyle>
          <a:p>
            <a:pPr lvl="0"/>
            <a:r>
              <a:rPr lang="pl-PL" dirty="0" smtClean="0"/>
              <a:t>[Ulica]</a:t>
            </a:r>
            <a:br>
              <a:rPr lang="pl-PL" dirty="0" smtClean="0"/>
            </a:br>
            <a:r>
              <a:rPr lang="pl-PL" dirty="0" smtClean="0"/>
              <a:t>[Kod pocztowy, miasto]</a:t>
            </a:r>
            <a:endParaRPr lang="pl-PL" dirty="0"/>
          </a:p>
        </p:txBody>
      </p:sp>
      <p:sp>
        <p:nvSpPr>
          <p:cNvPr id="12" name="Obraz — symbol zastępczy 11"/>
          <p:cNvSpPr>
            <a:spLocks noGrp="1"/>
          </p:cNvSpPr>
          <p:nvPr>
            <p:ph type="pic" sz="quarter" idx="10"/>
          </p:nvPr>
        </p:nvSpPr>
        <p:spPr>
          <a:xfrm>
            <a:off x="7165975" y="457200"/>
            <a:ext cx="2428875" cy="3657600"/>
          </a:xfrm>
          <a:solidFill>
            <a:schemeClr val="bg2"/>
          </a:solidFill>
        </p:spPr>
        <p:txBody>
          <a:bodyPr tIns="274320">
            <a:normAutofit/>
          </a:bodyPr>
          <a:lstStyle>
            <a:lvl1pPr marL="0" indent="0" algn="ctr" latinLnBrk="0">
              <a:buNone/>
              <a:defRPr lang="pl-PL" sz="1400"/>
            </a:lvl1pPr>
          </a:lstStyle>
          <a:p>
            <a:endParaRPr lang="pl-PL" dirty="0"/>
          </a:p>
        </p:txBody>
      </p:sp>
      <p:sp>
        <p:nvSpPr>
          <p:cNvPr id="10" name="Tytuł 9"/>
          <p:cNvSpPr>
            <a:spLocks noGrp="1"/>
          </p:cNvSpPr>
          <p:nvPr>
            <p:ph type="title" hasCustomPrompt="1"/>
          </p:nvPr>
        </p:nvSpPr>
        <p:spPr>
          <a:xfrm>
            <a:off x="7322344" y="4498848"/>
            <a:ext cx="2088832" cy="822960"/>
          </a:xfrm>
        </p:spPr>
        <p:txBody>
          <a:bodyPr>
            <a:normAutofit/>
          </a:bodyPr>
          <a:lstStyle>
            <a:lvl1pPr latinLnBrk="0">
              <a:lnSpc>
                <a:spcPct val="85000"/>
              </a:lnSpc>
              <a:defRPr lang="pl-PL" sz="2800" b="1" cap="all" baseline="0">
                <a:solidFill>
                  <a:schemeClr val="bg1"/>
                </a:solidFill>
              </a:defRPr>
            </a:lvl1pPr>
          </a:lstStyle>
          <a:p>
            <a:r>
              <a:rPr lang="pl-PL" dirty="0"/>
              <a:t>Nazwa firmy</a:t>
            </a:r>
          </a:p>
        </p:txBody>
      </p:sp>
      <p:sp>
        <p:nvSpPr>
          <p:cNvPr id="40" name="Tekst — symbol zastępczy 25"/>
          <p:cNvSpPr>
            <a:spLocks noGrp="1"/>
          </p:cNvSpPr>
          <p:nvPr>
            <p:ph type="body" sz="quarter" idx="23" hasCustomPrompt="1"/>
          </p:nvPr>
        </p:nvSpPr>
        <p:spPr>
          <a:xfrm>
            <a:off x="7322344" y="6624978"/>
            <a:ext cx="2088833" cy="439651"/>
          </a:xfrm>
        </p:spPr>
        <p:txBody>
          <a:bodyPr>
            <a:noAutofit/>
          </a:bodyPr>
          <a:lstStyle>
            <a:lvl1pPr marL="0" indent="0" latinLnBrk="0">
              <a:lnSpc>
                <a:spcPct val="100000"/>
              </a:lnSpc>
              <a:spcBef>
                <a:spcPts val="0"/>
              </a:spcBef>
              <a:buNone/>
              <a:defRPr lang="pl-PL" sz="1300" b="0" i="1" baseline="0">
                <a:solidFill>
                  <a:schemeClr val="bg1"/>
                </a:solidFill>
                <a:latin typeface="+mn-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[Podtytuł broszury lub dewiza firmy.]</a:t>
            </a:r>
          </a:p>
        </p:txBody>
      </p:sp>
    </p:spTree>
    <p:extLst>
      <p:ext uri="{BB962C8B-B14F-4D97-AF65-F5344CB8AC3E}">
        <p14:creationId xmlns:p14="http://schemas.microsoft.com/office/powerpoint/2010/main" val="47838652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Wewnątrz">
    <p:spTree>
      <p:nvGrpSpPr>
        <p:cNvPr id="1" name=""/>
        <p:cNvGrpSpPr/>
        <p:nvPr/>
      </p:nvGrpSpPr>
      <p:grpSpPr>
        <a:xfrm>
          <a:off x="0" y="0"/>
          <a:ext cx="0" cy="0"/>
          <a:chOff x="0" y="0"/>
          <a:chExt cx="0" cy="0"/>
        </a:xfrm>
      </p:grpSpPr>
      <p:cxnSp>
        <p:nvCxnSpPr>
          <p:cNvPr id="19" name="Łącznik prosty 18"/>
          <p:cNvCxnSpPr/>
          <p:nvPr/>
        </p:nvCxnSpPr>
        <p:spPr>
          <a:xfrm>
            <a:off x="3813048" y="1930512"/>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Łącznik prosty 19"/>
          <p:cNvCxnSpPr/>
          <p:nvPr/>
        </p:nvCxnSpPr>
        <p:spPr>
          <a:xfrm>
            <a:off x="3813048" y="3537155"/>
            <a:ext cx="2432304" cy="0"/>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27" name="Tekst — symbol zastępczy 25"/>
          <p:cNvSpPr>
            <a:spLocks noGrp="1"/>
          </p:cNvSpPr>
          <p:nvPr>
            <p:ph type="body" sz="quarter" idx="14" hasCustomPrompt="1"/>
          </p:nvPr>
        </p:nvSpPr>
        <p:spPr>
          <a:xfrm>
            <a:off x="457200" y="5113295"/>
            <a:ext cx="2428875" cy="248151"/>
          </a:xfrm>
        </p:spPr>
        <p:txBody>
          <a:bodyPr anchor="b">
            <a:noAutofit/>
          </a:bodyPr>
          <a:lstStyle>
            <a:lvl1pPr marL="0" indent="0" latinLnBrk="0">
              <a:lnSpc>
                <a:spcPct val="100000"/>
              </a:lnSpc>
              <a:spcBef>
                <a:spcPts val="0"/>
              </a:spcBef>
              <a:buNone/>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Oto kilka pomysłów...</a:t>
            </a:r>
          </a:p>
        </p:txBody>
      </p:sp>
      <p:sp>
        <p:nvSpPr>
          <p:cNvPr id="29" name="Tekst — symbol zastępczy 25"/>
          <p:cNvSpPr>
            <a:spLocks noGrp="1"/>
          </p:cNvSpPr>
          <p:nvPr>
            <p:ph type="body" sz="quarter" idx="16" hasCustomPrompt="1"/>
          </p:nvPr>
        </p:nvSpPr>
        <p:spPr>
          <a:xfrm>
            <a:off x="457200" y="4386248"/>
            <a:ext cx="2428875" cy="609271"/>
          </a:xfrm>
        </p:spPr>
        <p:txBody>
          <a:bodyPr>
            <a:noAutofit/>
          </a:bodyPr>
          <a:lstStyle>
            <a:lvl1pPr marL="0" indent="0" latinLnBrk="0">
              <a:lnSpc>
                <a:spcPct val="90000"/>
              </a:lnSpc>
              <a:spcBef>
                <a:spcPts val="0"/>
              </a:spcBef>
              <a:buNone/>
              <a:defRPr lang="pl-PL" sz="2000" b="1" baseline="0">
                <a:solidFill>
                  <a:schemeClr val="accent2">
                    <a:lumMod val="75000"/>
                  </a:schemeClr>
                </a:solidFill>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Co umieścić w broszurze?</a:t>
            </a:r>
          </a:p>
        </p:txBody>
      </p:sp>
      <p:sp>
        <p:nvSpPr>
          <p:cNvPr id="13" name="Obraz — symbol zastępczy 11"/>
          <p:cNvSpPr>
            <a:spLocks noGrp="1"/>
          </p:cNvSpPr>
          <p:nvPr>
            <p:ph type="pic" sz="quarter" idx="11"/>
          </p:nvPr>
        </p:nvSpPr>
        <p:spPr>
          <a:xfrm>
            <a:off x="457200" y="457200"/>
            <a:ext cx="2428875" cy="3657600"/>
          </a:xfrm>
          <a:solidFill>
            <a:schemeClr val="bg2"/>
          </a:solidFill>
        </p:spPr>
        <p:txBody>
          <a:bodyPr tIns="274320">
            <a:normAutofit/>
          </a:bodyPr>
          <a:lstStyle>
            <a:lvl1pPr marL="0" indent="0" algn="ctr" latinLnBrk="0">
              <a:buNone/>
              <a:defRPr lang="pl-PL" sz="1400"/>
            </a:lvl1pPr>
          </a:lstStyle>
          <a:p>
            <a:endParaRPr lang="pl-PL" dirty="0"/>
          </a:p>
        </p:txBody>
      </p:sp>
      <p:sp>
        <p:nvSpPr>
          <p:cNvPr id="26" name="Tekst — symbol zastępczy 25"/>
          <p:cNvSpPr>
            <a:spLocks noGrp="1"/>
          </p:cNvSpPr>
          <p:nvPr>
            <p:ph type="body" sz="quarter" idx="13" hasCustomPrompt="1"/>
          </p:nvPr>
        </p:nvSpPr>
        <p:spPr>
          <a:xfrm>
            <a:off x="457199" y="5399546"/>
            <a:ext cx="2428875" cy="1915653"/>
          </a:xfrm>
        </p:spPr>
        <p:txBody>
          <a:bodyPr>
            <a:noAutofit/>
          </a:bodyPr>
          <a:lstStyle>
            <a:lvl1pPr marL="0" indent="0" latinLnBrk="0">
              <a:lnSpc>
                <a:spcPct val="120000"/>
              </a:lnSpc>
              <a:spcBef>
                <a:spcPts val="100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smtClean="0"/>
              <a:t>To miejsce jest doskonałe na określenie misji firmy. Po prawej stronie możesz podsumować, co wyróżnia Twoją firmę na tle innych, a na środku zamieścić krótką historię sukcesu.</a:t>
            </a:r>
            <a:br>
              <a:rPr lang="pl-PL" dirty="0" smtClean="0"/>
            </a:br>
            <a:r>
              <a:rPr lang="pl-PL" dirty="0" smtClean="0"/>
              <a:t>(Dopilnuj, aby wybrane zdjęcia dobrze odzwierciedlały to, w czym Twoja firma jest najlepsza. Obrazy zawsze powinny wywierać dobre wrażenie).</a:t>
            </a:r>
            <a:endParaRPr lang="pl-PL" dirty="0"/>
          </a:p>
        </p:txBody>
      </p:sp>
      <p:sp>
        <p:nvSpPr>
          <p:cNvPr id="30" name="Tekst — symbol zastępczy 25"/>
          <p:cNvSpPr>
            <a:spLocks noGrp="1"/>
          </p:cNvSpPr>
          <p:nvPr>
            <p:ph type="body" sz="quarter" idx="17" hasCustomPrompt="1"/>
          </p:nvPr>
        </p:nvSpPr>
        <p:spPr>
          <a:xfrm>
            <a:off x="3813820" y="549148"/>
            <a:ext cx="2428875" cy="454152"/>
          </a:xfrm>
        </p:spPr>
        <p:txBody>
          <a:bodyPr anchor="b">
            <a:noAutofit/>
          </a:bodyPr>
          <a:lstStyle>
            <a:lvl1pPr marL="0" indent="0" latinLnBrk="0">
              <a:lnSpc>
                <a:spcPct val="100000"/>
              </a:lnSpc>
              <a:spcBef>
                <a:spcPts val="0"/>
              </a:spcBef>
              <a:buNone/>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Myślisz, że trudno jest sformatować tak dobrze wyglądający dokument?</a:t>
            </a:r>
          </a:p>
        </p:txBody>
      </p:sp>
      <p:sp>
        <p:nvSpPr>
          <p:cNvPr id="31" name="Tekst — symbol zastępczy 25"/>
          <p:cNvSpPr>
            <a:spLocks noGrp="1"/>
          </p:cNvSpPr>
          <p:nvPr>
            <p:ph type="body" sz="quarter" idx="18" hasCustomPrompt="1"/>
          </p:nvPr>
        </p:nvSpPr>
        <p:spPr>
          <a:xfrm>
            <a:off x="3813820" y="1066800"/>
            <a:ext cx="2428875" cy="685800"/>
          </a:xfrm>
        </p:spPr>
        <p:txBody>
          <a:bodyPr>
            <a:noAutofit/>
          </a:bodyPr>
          <a:lstStyle>
            <a:lvl1pPr marL="0" indent="0" latinLnBrk="0">
              <a:lnSpc>
                <a:spcPct val="120000"/>
              </a:lnSpc>
              <a:spcBef>
                <a:spcPts val="100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Wcale nie! Symbole zastępcze w tej broszurze są już sformatowane.</a:t>
            </a:r>
          </a:p>
        </p:txBody>
      </p:sp>
      <p:sp>
        <p:nvSpPr>
          <p:cNvPr id="18" name="Tekst — symbol zastępczy 25"/>
          <p:cNvSpPr>
            <a:spLocks noGrp="1"/>
          </p:cNvSpPr>
          <p:nvPr>
            <p:ph type="body" sz="quarter" idx="23" hasCustomPrompt="1"/>
          </p:nvPr>
        </p:nvSpPr>
        <p:spPr>
          <a:xfrm>
            <a:off x="3813820" y="1994810"/>
            <a:ext cx="2428875" cy="1384504"/>
          </a:xfrm>
        </p:spPr>
        <p:txBody>
          <a:bodyPr anchor="ctr">
            <a:noAutofit/>
          </a:bodyPr>
          <a:lstStyle>
            <a:lvl1pPr marL="0" indent="0" latinLnBrk="0">
              <a:lnSpc>
                <a:spcPct val="130000"/>
              </a:lnSpc>
              <a:spcBef>
                <a:spcPts val="0"/>
              </a:spcBef>
              <a:buNone/>
              <a:defRPr lang="pl-PL" sz="1500" i="1" baseline="0">
                <a:solidFill>
                  <a:schemeClr val="accent2">
                    <a:lumMod val="75000"/>
                  </a:schemeClr>
                </a:solidFill>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„Nie wstydź się. Pochwal się swoimi osiągnięciami! To doskonałe miejsce na najbardziej pochlebną rekomendację.”</a:t>
            </a:r>
          </a:p>
        </p:txBody>
      </p:sp>
      <p:sp>
        <p:nvSpPr>
          <p:cNvPr id="32" name="Tekst — symbol zastępczy 25"/>
          <p:cNvSpPr>
            <a:spLocks noGrp="1"/>
          </p:cNvSpPr>
          <p:nvPr>
            <p:ph type="body" sz="quarter" idx="19" hasCustomPrompt="1"/>
          </p:nvPr>
        </p:nvSpPr>
        <p:spPr>
          <a:xfrm>
            <a:off x="3813820" y="3583214"/>
            <a:ext cx="2428875" cy="459692"/>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marL="0" marR="0" lvl="0" indent="0" algn="l" defTabSz="754380" eaLnBrk="1" fontAlgn="auto" latinLnBrk="0" hangingPunct="1">
              <a:lnSpc>
                <a:spcPct val="100000"/>
              </a:lnSpc>
              <a:spcBef>
                <a:spcPts val="0"/>
              </a:spcBef>
              <a:spcAft>
                <a:spcPts val="0"/>
              </a:spcAft>
              <a:buClrTx/>
              <a:buSzTx/>
              <a:buFont typeface="Arial" panose="020B0604020202020204" pitchFamily="34" charset="0"/>
              <a:buNone/>
              <a:tabLst/>
              <a:defRPr lang="pl-PL"/>
            </a:pPr>
            <a:r>
              <a:rPr lang="pl-PL" dirty="0"/>
              <a:t>Osiągnij dokładnie to, czego chcesz</a:t>
            </a:r>
          </a:p>
        </p:txBody>
      </p:sp>
      <p:sp>
        <p:nvSpPr>
          <p:cNvPr id="21" name="Tekst — symbol zastępczy 25"/>
          <p:cNvSpPr>
            <a:spLocks noGrp="1"/>
          </p:cNvSpPr>
          <p:nvPr>
            <p:ph type="body" sz="quarter" idx="24" hasCustomPrompt="1"/>
          </p:nvPr>
        </p:nvSpPr>
        <p:spPr>
          <a:xfrm>
            <a:off x="3813820" y="4106980"/>
            <a:ext cx="2428875" cy="844959"/>
          </a:xfrm>
        </p:spPr>
        <p:txBody>
          <a:bodyPr>
            <a:noAutofit/>
          </a:bodyPr>
          <a:lstStyle>
            <a:lvl1pPr marL="0" indent="0" latinLnBrk="0">
              <a:lnSpc>
                <a:spcPct val="120000"/>
              </a:lnSpc>
              <a:spcBef>
                <a:spcPts val="100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Wprowadź własny tekst, aby podkreślić zalety firmy i oferowanych usług.</a:t>
            </a:r>
          </a:p>
        </p:txBody>
      </p:sp>
      <p:sp>
        <p:nvSpPr>
          <p:cNvPr id="22" name="Tekst — symbol zastępczy 25"/>
          <p:cNvSpPr>
            <a:spLocks noGrp="1"/>
          </p:cNvSpPr>
          <p:nvPr>
            <p:ph type="body" sz="quarter" idx="25" hasCustomPrompt="1"/>
          </p:nvPr>
        </p:nvSpPr>
        <p:spPr>
          <a:xfrm>
            <a:off x="3813820" y="4974409"/>
            <a:ext cx="2428875" cy="456547"/>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Potrzebujesz więcej symboli zastępczych?</a:t>
            </a:r>
          </a:p>
        </p:txBody>
      </p:sp>
      <p:sp>
        <p:nvSpPr>
          <p:cNvPr id="24" name="Tekst — symbol zastępczy 25"/>
          <p:cNvSpPr>
            <a:spLocks noGrp="1"/>
          </p:cNvSpPr>
          <p:nvPr>
            <p:ph type="body" sz="quarter" idx="26" hasCustomPrompt="1"/>
          </p:nvPr>
        </p:nvSpPr>
        <p:spPr>
          <a:xfrm>
            <a:off x="3813820" y="5494568"/>
            <a:ext cx="2428875" cy="771552"/>
          </a:xfrm>
        </p:spPr>
        <p:txBody>
          <a:bodyPr>
            <a:noAutofit/>
          </a:bodyPr>
          <a:lstStyle>
            <a:lvl1pPr marL="0" indent="0" latinLnBrk="0">
              <a:lnSpc>
                <a:spcPct val="120000"/>
              </a:lnSpc>
              <a:spcBef>
                <a:spcPts val="100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Żaden problem! Po prostu skopiuj potrzebny element i przeciągnij go w odpowiednie miejsce.</a:t>
            </a:r>
          </a:p>
        </p:txBody>
      </p:sp>
      <p:sp>
        <p:nvSpPr>
          <p:cNvPr id="12" name="Obraz — symbol zastępczy 11"/>
          <p:cNvSpPr>
            <a:spLocks noGrp="1"/>
          </p:cNvSpPr>
          <p:nvPr>
            <p:ph type="pic" sz="quarter" idx="10"/>
          </p:nvPr>
        </p:nvSpPr>
        <p:spPr>
          <a:xfrm>
            <a:off x="7165975" y="457200"/>
            <a:ext cx="2428875" cy="1600200"/>
          </a:xfrm>
          <a:solidFill>
            <a:schemeClr val="bg2"/>
          </a:solidFill>
        </p:spPr>
        <p:txBody>
          <a:bodyPr tIns="274320">
            <a:normAutofit/>
          </a:bodyPr>
          <a:lstStyle>
            <a:lvl1pPr marL="0" indent="0" algn="ctr" latinLnBrk="0">
              <a:buNone/>
              <a:defRPr lang="pl-PL" sz="1400"/>
            </a:lvl1pPr>
          </a:lstStyle>
          <a:p>
            <a:endParaRPr lang="pl-PL" dirty="0"/>
          </a:p>
        </p:txBody>
      </p:sp>
      <p:sp>
        <p:nvSpPr>
          <p:cNvPr id="28" name="Tekst — symbol zastępczy 25"/>
          <p:cNvSpPr>
            <a:spLocks noGrp="1"/>
          </p:cNvSpPr>
          <p:nvPr>
            <p:ph type="body" sz="quarter" idx="15" hasCustomPrompt="1"/>
          </p:nvPr>
        </p:nvSpPr>
        <p:spPr>
          <a:xfrm>
            <a:off x="7165975" y="2221894"/>
            <a:ext cx="2428875" cy="274320"/>
          </a:xfrm>
        </p:spPr>
        <p:txBody>
          <a:bodyPr>
            <a:noAutofit/>
          </a:bodyPr>
          <a:lstStyle>
            <a:lvl1pPr marL="0" indent="0" latinLnBrk="0">
              <a:lnSpc>
                <a:spcPct val="100000"/>
              </a:lnSpc>
              <a:spcBef>
                <a:spcPts val="0"/>
              </a:spcBef>
              <a:buNone/>
              <a:defRPr lang="pl-PL" sz="900" b="0" i="1" baseline="0">
                <a:latin typeface="+mn-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[Wpisz podpis zdjęcia]</a:t>
            </a:r>
          </a:p>
        </p:txBody>
      </p:sp>
      <p:sp>
        <p:nvSpPr>
          <p:cNvPr id="25" name="Tekst — symbol zastępczy 25"/>
          <p:cNvSpPr>
            <a:spLocks noGrp="1"/>
          </p:cNvSpPr>
          <p:nvPr>
            <p:ph type="body" sz="quarter" idx="27" hasCustomPrompt="1"/>
          </p:nvPr>
        </p:nvSpPr>
        <p:spPr>
          <a:xfrm>
            <a:off x="7172325" y="2530613"/>
            <a:ext cx="2428875" cy="733033"/>
          </a:xfrm>
        </p:spPr>
        <p:txBody>
          <a:bodyPr>
            <a:noAutofit/>
          </a:bodyPr>
          <a:lstStyle>
            <a:lvl1pPr marL="0" indent="0" latinLnBrk="0">
              <a:lnSpc>
                <a:spcPct val="120000"/>
              </a:lnSpc>
              <a:spcBef>
                <a:spcPts val="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Nie zapomnij podać nieco szczegółowych informacji o ofercie i o tym, czym firma różni się od konkurencji.</a:t>
            </a:r>
          </a:p>
        </p:txBody>
      </p:sp>
      <p:sp>
        <p:nvSpPr>
          <p:cNvPr id="35" name="Tekst — symbol zastępczy 25"/>
          <p:cNvSpPr>
            <a:spLocks noGrp="1"/>
          </p:cNvSpPr>
          <p:nvPr>
            <p:ph type="body" sz="quarter" idx="28" hasCustomPrompt="1"/>
          </p:nvPr>
        </p:nvSpPr>
        <p:spPr>
          <a:xfrm>
            <a:off x="7172325" y="3288858"/>
            <a:ext cx="2428875" cy="210899"/>
          </a:xfrm>
        </p:spPr>
        <p:txBody>
          <a:bodyPr anchor="b">
            <a:noAutofit/>
          </a:bodyPr>
          <a:lstStyle>
            <a:lvl1pPr marL="0" marR="0" indent="0" algn="l" defTabSz="754380" rtl="0" eaLnBrk="1" fontAlgn="auto" latinLnBrk="0" hangingPunct="1">
              <a:lnSpc>
                <a:spcPct val="100000"/>
              </a:lnSpc>
              <a:spcBef>
                <a:spcPts val="0"/>
              </a:spcBef>
              <a:spcAft>
                <a:spcPts val="0"/>
              </a:spcAft>
              <a:buClrTx/>
              <a:buSzTx/>
              <a:buFont typeface="Arial" panose="020B0604020202020204" pitchFamily="34" charset="0"/>
              <a:buNone/>
              <a:tabLst/>
              <a:defRPr lang="pl-PL" sz="1200" b="1" baseline="0">
                <a:latin typeface="+mj-lt"/>
              </a:defRPr>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a:t>Nasze produkty i usługi</a:t>
            </a:r>
          </a:p>
        </p:txBody>
      </p:sp>
      <p:sp>
        <p:nvSpPr>
          <p:cNvPr id="36" name="Tekst — symbol zastępczy 25"/>
          <p:cNvSpPr>
            <a:spLocks noGrp="1"/>
          </p:cNvSpPr>
          <p:nvPr>
            <p:ph type="body" sz="quarter" idx="29" hasCustomPrompt="1"/>
          </p:nvPr>
        </p:nvSpPr>
        <p:spPr>
          <a:xfrm>
            <a:off x="7172325" y="3552470"/>
            <a:ext cx="2428875" cy="3762730"/>
          </a:xfrm>
        </p:spPr>
        <p:txBody>
          <a:bodyPr>
            <a:noAutofit/>
          </a:bodyPr>
          <a:lstStyle>
            <a:lvl1pPr marL="0" indent="0" latinLnBrk="0">
              <a:lnSpc>
                <a:spcPct val="120000"/>
              </a:lnSpc>
              <a:spcBef>
                <a:spcPts val="1000"/>
              </a:spcBef>
              <a:buNone/>
              <a:defRPr lang="pl-PL" sz="1000" baseline="0"/>
            </a:lvl1pPr>
            <a:lvl2pPr marL="0" indent="0" latinLnBrk="0">
              <a:lnSpc>
                <a:spcPct val="100000"/>
              </a:lnSpc>
              <a:spcBef>
                <a:spcPts val="1000"/>
              </a:spcBef>
              <a:buNone/>
              <a:defRPr lang="pl-PL" sz="1000"/>
            </a:lvl2pPr>
            <a:lvl3pPr marL="0" indent="0" latinLnBrk="0">
              <a:lnSpc>
                <a:spcPct val="100000"/>
              </a:lnSpc>
              <a:spcBef>
                <a:spcPts val="1000"/>
              </a:spcBef>
              <a:buNone/>
              <a:defRPr lang="pl-PL" sz="1000"/>
            </a:lvl3pPr>
            <a:lvl4pPr marL="0" indent="0" latinLnBrk="0">
              <a:lnSpc>
                <a:spcPct val="100000"/>
              </a:lnSpc>
              <a:spcBef>
                <a:spcPts val="1000"/>
              </a:spcBef>
              <a:buNone/>
              <a:defRPr lang="pl-PL" sz="1000"/>
            </a:lvl4pPr>
            <a:lvl5pPr marL="0" indent="0" latinLnBrk="0">
              <a:lnSpc>
                <a:spcPct val="100000"/>
              </a:lnSpc>
              <a:spcBef>
                <a:spcPts val="1000"/>
              </a:spcBef>
              <a:buNone/>
              <a:defRPr lang="pl-PL" sz="1000"/>
            </a:lvl5pPr>
          </a:lstStyle>
          <a:p>
            <a:pPr lvl="0"/>
            <a:r>
              <a:rPr lang="pl-PL" dirty="0" smtClean="0"/>
              <a:t>Tutaj możesz umieścić punktowaną listę produktów, usług lub głównych korzyści wynikających ze współpracy z Twoją firmą. Możesz też po prostu streścić główne zalety w kilku krótkich akapitach.</a:t>
            </a:r>
            <a:br>
              <a:rPr lang="pl-PL" dirty="0" smtClean="0"/>
            </a:br>
            <a:r>
              <a:rPr lang="pl-PL" dirty="0" smtClean="0"/>
              <a:t>Z pewnością możesz godzinami opowiadać, jak wspaniała jest Twoja firma. (I na pewno masz absolutną rację)! Pamiętaj tylko, że to jest marketing — jeśli chcesz przyciągnąć uwagę, informacje muszą być zwięzłe, przyjazne i czytelne.</a:t>
            </a:r>
            <a:endParaRPr lang="pl-PL" dirty="0"/>
          </a:p>
        </p:txBody>
      </p:sp>
    </p:spTree>
    <p:extLst>
      <p:ext uri="{BB962C8B-B14F-4D97-AF65-F5344CB8AC3E}">
        <p14:creationId xmlns:p14="http://schemas.microsoft.com/office/powerpoint/2010/main" val="119814904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4224">
          <p15:clr>
            <a:srgbClr val="547EBF"/>
          </p15:clr>
        </p15:guide>
        <p15:guide id="2" orient="horz" pos="2448">
          <p15:clr>
            <a:srgbClr val="FBAE40"/>
          </p15:clr>
        </p15:guide>
        <p15:guide id="3" pos="2112">
          <p15:clr>
            <a:srgbClr val="547EBF"/>
          </p15:clr>
        </p15:guide>
        <p15:guide id="4" orient="horz" pos="4608">
          <p15:clr>
            <a:srgbClr val="FBAE40"/>
          </p15:clr>
        </p15:guide>
        <p15:guide id="5" orient="horz" pos="288">
          <p15:clr>
            <a:srgbClr val="FBAE40"/>
          </p15:clr>
        </p15:guide>
        <p15:guide id="6" pos="4509">
          <p15:clr>
            <a:srgbClr val="FBAE40"/>
          </p15:clr>
        </p15:guide>
        <p15:guide id="7" pos="6044">
          <p15:clr>
            <a:srgbClr val="FBAE40"/>
          </p15:clr>
        </p15:guide>
        <p15:guide id="8" pos="3168">
          <p15:clr>
            <a:srgbClr val="FBAE40"/>
          </p15:clr>
        </p15:guide>
        <p15:guide id="9" pos="2400">
          <p15:clr>
            <a:srgbClr val="FBAE40"/>
          </p15:clr>
        </p15:guide>
        <p15:guide id="10" pos="1824">
          <p15:clr>
            <a:srgbClr val="FBAE40"/>
          </p15:clr>
        </p15:guide>
        <p15:guide id="11" pos="288">
          <p15:clr>
            <a:srgbClr val="FBAE40"/>
          </p15:clr>
        </p15:guide>
        <p15:guide id="12" pos="39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a:xfrm>
            <a:off x="691515" y="413809"/>
            <a:ext cx="8675370" cy="1502305"/>
          </a:xfrm>
          <a:prstGeom prst="rect">
            <a:avLst/>
          </a:prstGeom>
        </p:spPr>
        <p:txBody>
          <a:bodyPr vert="horz" lIns="0" tIns="0" rIns="0" bIns="0" rtlCol="0" anchor="ctr">
            <a:normAutofit/>
          </a:bodyPr>
          <a:lstStyle/>
          <a:p>
            <a:r>
              <a:rPr lang="pl-PL" dirty="0"/>
              <a:t>Kliknij, aby edytować styl</a:t>
            </a:r>
          </a:p>
        </p:txBody>
      </p:sp>
      <p:sp>
        <p:nvSpPr>
          <p:cNvPr id="3" name="Tekst — symbol zastępczy 2"/>
          <p:cNvSpPr>
            <a:spLocks noGrp="1"/>
          </p:cNvSpPr>
          <p:nvPr>
            <p:ph type="body" idx="1"/>
          </p:nvPr>
        </p:nvSpPr>
        <p:spPr>
          <a:xfrm>
            <a:off x="691515" y="2069042"/>
            <a:ext cx="8675370" cy="4931516"/>
          </a:xfrm>
          <a:prstGeom prst="rect">
            <a:avLst/>
          </a:prstGeom>
        </p:spPr>
        <p:txBody>
          <a:bodyPr vert="horz" lIns="0" tIns="0" rIns="0" bIns="0" rtlCol="0">
            <a:normAutofit/>
          </a:body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4" name="Data — symbol zastępczy 3"/>
          <p:cNvSpPr>
            <a:spLocks noGrp="1"/>
          </p:cNvSpPr>
          <p:nvPr>
            <p:ph type="dt" sz="half" idx="2"/>
          </p:nvPr>
        </p:nvSpPr>
        <p:spPr>
          <a:xfrm>
            <a:off x="691515" y="7203864"/>
            <a:ext cx="2703195" cy="413808"/>
          </a:xfrm>
          <a:prstGeom prst="rect">
            <a:avLst/>
          </a:prstGeom>
        </p:spPr>
        <p:txBody>
          <a:bodyPr vert="horz" lIns="91440" tIns="45720" rIns="91440" bIns="45720" rtlCol="0" anchor="ctr"/>
          <a:lstStyle>
            <a:lvl1pPr algn="l" latinLnBrk="0">
              <a:defRPr lang="pl-PL" sz="990">
                <a:solidFill>
                  <a:schemeClr val="tx1">
                    <a:tint val="75000"/>
                  </a:schemeClr>
                </a:solidFill>
              </a:defRPr>
            </a:lvl1pPr>
          </a:lstStyle>
          <a:p>
            <a:fld id="{F2B12DB2-88FC-475A-9278-BF7EB7984050}" type="datetime1">
              <a:rPr lang="pl-PL" smtClean="0"/>
              <a:pPr/>
              <a:t>13-09-24</a:t>
            </a:fld>
            <a:endParaRPr lang="pl-PL" dirty="0"/>
          </a:p>
        </p:txBody>
      </p:sp>
      <p:sp>
        <p:nvSpPr>
          <p:cNvPr id="5" name="Stopka — symbol zastępczy 4"/>
          <p:cNvSpPr>
            <a:spLocks noGrp="1"/>
          </p:cNvSpPr>
          <p:nvPr>
            <p:ph type="ftr" sz="quarter" idx="3"/>
          </p:nvPr>
        </p:nvSpPr>
        <p:spPr>
          <a:xfrm>
            <a:off x="3834765" y="7203864"/>
            <a:ext cx="2388870" cy="413808"/>
          </a:xfrm>
          <a:prstGeom prst="rect">
            <a:avLst/>
          </a:prstGeom>
        </p:spPr>
        <p:txBody>
          <a:bodyPr vert="horz" lIns="91440" tIns="45720" rIns="91440" bIns="45720" rtlCol="0" anchor="ctr"/>
          <a:lstStyle>
            <a:lvl1pPr algn="ctr" latinLnBrk="0">
              <a:defRPr lang="pl-PL" sz="990">
                <a:solidFill>
                  <a:schemeClr val="tx1">
                    <a:tint val="75000"/>
                  </a:schemeClr>
                </a:solidFill>
              </a:defRPr>
            </a:lvl1pPr>
          </a:lstStyle>
          <a:p>
            <a:endParaRPr lang="pl-PL" dirty="0"/>
          </a:p>
        </p:txBody>
      </p:sp>
      <p:sp>
        <p:nvSpPr>
          <p:cNvPr id="6" name="Numer slajdu — symbol zastępczy 5"/>
          <p:cNvSpPr>
            <a:spLocks noGrp="1"/>
          </p:cNvSpPr>
          <p:nvPr>
            <p:ph type="sldNum" sz="quarter" idx="4"/>
          </p:nvPr>
        </p:nvSpPr>
        <p:spPr>
          <a:xfrm>
            <a:off x="6663690" y="7203864"/>
            <a:ext cx="2703195" cy="413808"/>
          </a:xfrm>
          <a:prstGeom prst="rect">
            <a:avLst/>
          </a:prstGeom>
        </p:spPr>
        <p:txBody>
          <a:bodyPr vert="horz" lIns="91440" tIns="45720" rIns="91440" bIns="45720" rtlCol="0" anchor="ctr"/>
          <a:lstStyle>
            <a:lvl1pPr algn="r" latinLnBrk="0">
              <a:defRPr lang="pl-PL" sz="990">
                <a:solidFill>
                  <a:schemeClr val="tx1">
                    <a:tint val="75000"/>
                  </a:schemeClr>
                </a:solidFill>
              </a:defRPr>
            </a:lvl1pPr>
          </a:lstStyle>
          <a:p>
            <a:fld id="{A2D45621-FB72-491B-A41E-B21F020BD976}" type="slidenum">
              <a:rPr lang="pl-PL" smtClean="0"/>
              <a:t>‹#›</a:t>
            </a:fld>
            <a:endParaRPr lang="pl-PL" dirty="0"/>
          </a:p>
        </p:txBody>
      </p:sp>
    </p:spTree>
    <p:extLst>
      <p:ext uri="{BB962C8B-B14F-4D97-AF65-F5344CB8AC3E}">
        <p14:creationId xmlns:p14="http://schemas.microsoft.com/office/powerpoint/2010/main" val="4261577845"/>
      </p:ext>
    </p:extLst>
  </p:cSld>
  <p:clrMap bg1="lt1" tx1="dk1" bg2="lt2" tx2="dk2" accent1="accent1" accent2="accent2" accent3="accent3" accent4="accent4" accent5="accent5" accent6="accent6" hlink="hlink" folHlink="folHlink"/>
  <p:sldLayoutIdLst>
    <p:sldLayoutId id="2147483660" r:id="rId1"/>
    <p:sldLayoutId id="2147483661" r:id="rId2"/>
  </p:sldLayoutIdLst>
  <p:timing>
    <p:tnLst>
      <p:par>
        <p:cTn id="1" dur="indefinite" restart="never" nodeType="tmRoot"/>
      </p:par>
    </p:tnLst>
  </p:timing>
  <p:txStyles>
    <p:titleStyle>
      <a:lvl1pPr algn="l" defTabSz="754380" rtl="0" eaLnBrk="1" latinLnBrk="0" hangingPunct="1">
        <a:spcBef>
          <a:spcPct val="0"/>
        </a:spcBef>
        <a:buNone/>
        <a:defRPr lang="pl-PL" sz="3630" kern="1200">
          <a:solidFill>
            <a:schemeClr val="tx1"/>
          </a:solidFill>
          <a:latin typeface="+mj-lt"/>
          <a:ea typeface="+mj-ea"/>
          <a:cs typeface="+mj-cs"/>
        </a:defRPr>
      </a:lvl1pPr>
    </p:titleStyle>
    <p:bodyStyle>
      <a:lvl1pPr marL="188595" indent="-188595" algn="l" defTabSz="754380" rtl="0" eaLnBrk="1" latinLnBrk="0" hangingPunct="1">
        <a:lnSpc>
          <a:spcPct val="90000"/>
        </a:lnSpc>
        <a:spcBef>
          <a:spcPct val="30000"/>
        </a:spcBef>
        <a:buFont typeface="Arial" panose="020B0604020202020204" pitchFamily="34" charset="0"/>
        <a:buChar char="•"/>
        <a:defRPr lang="pl-PL" sz="2310" kern="1200">
          <a:solidFill>
            <a:schemeClr val="tx1"/>
          </a:solidFill>
          <a:latin typeface="+mn-lt"/>
          <a:ea typeface="+mn-ea"/>
          <a:cs typeface="+mn-cs"/>
        </a:defRPr>
      </a:lvl1pPr>
      <a:lvl2pPr marL="565785" indent="-188595" algn="l" defTabSz="754380" rtl="0" eaLnBrk="1" latinLnBrk="0" hangingPunct="1">
        <a:lnSpc>
          <a:spcPct val="90000"/>
        </a:lnSpc>
        <a:spcBef>
          <a:spcPct val="30000"/>
        </a:spcBef>
        <a:buFont typeface="Arial" panose="020B0604020202020204" pitchFamily="34" charset="0"/>
        <a:buChar char="•"/>
        <a:defRPr lang="pl-PL" sz="1980" kern="1200">
          <a:solidFill>
            <a:schemeClr val="tx1"/>
          </a:solidFill>
          <a:latin typeface="+mn-lt"/>
          <a:ea typeface="+mn-ea"/>
          <a:cs typeface="+mn-cs"/>
        </a:defRPr>
      </a:lvl2pPr>
      <a:lvl3pPr marL="942975" indent="-188595" algn="l" defTabSz="754380" rtl="0" eaLnBrk="1" latinLnBrk="0" hangingPunct="1">
        <a:lnSpc>
          <a:spcPct val="90000"/>
        </a:lnSpc>
        <a:spcBef>
          <a:spcPct val="30000"/>
        </a:spcBef>
        <a:buFont typeface="Arial" panose="020B0604020202020204" pitchFamily="34" charset="0"/>
        <a:buChar char="•"/>
        <a:defRPr lang="pl-PL" sz="1650" kern="1200">
          <a:solidFill>
            <a:schemeClr val="tx1"/>
          </a:solidFill>
          <a:latin typeface="+mn-lt"/>
          <a:ea typeface="+mn-ea"/>
          <a:cs typeface="+mn-cs"/>
        </a:defRPr>
      </a:lvl3pPr>
      <a:lvl4pPr marL="1320165" indent="-188595" algn="l" defTabSz="754380" rtl="0" eaLnBrk="1" latinLnBrk="0" hangingPunct="1">
        <a:lnSpc>
          <a:spcPct val="90000"/>
        </a:lnSpc>
        <a:spcBef>
          <a:spcPct val="30000"/>
        </a:spcBef>
        <a:buFont typeface="Arial" panose="020B0604020202020204" pitchFamily="34" charset="0"/>
        <a:buChar char="•"/>
        <a:defRPr lang="pl-PL" sz="1485" kern="1200">
          <a:solidFill>
            <a:schemeClr val="tx1"/>
          </a:solidFill>
          <a:latin typeface="+mn-lt"/>
          <a:ea typeface="+mn-ea"/>
          <a:cs typeface="+mn-cs"/>
        </a:defRPr>
      </a:lvl4pPr>
      <a:lvl5pPr marL="1697355" indent="-188595" algn="l" defTabSz="754380" rtl="0" eaLnBrk="1" latinLnBrk="0" hangingPunct="1">
        <a:lnSpc>
          <a:spcPct val="90000"/>
        </a:lnSpc>
        <a:spcBef>
          <a:spcPct val="30000"/>
        </a:spcBef>
        <a:buFont typeface="Arial" panose="020B0604020202020204" pitchFamily="34" charset="0"/>
        <a:buChar char="•"/>
        <a:defRPr lang="pl-PL" sz="1485" kern="1200">
          <a:solidFill>
            <a:schemeClr val="tx1"/>
          </a:solidFill>
          <a:latin typeface="+mn-lt"/>
          <a:ea typeface="+mn-ea"/>
          <a:cs typeface="+mn-cs"/>
        </a:defRPr>
      </a:lvl5pPr>
      <a:lvl6pPr marL="2074545" indent="-188595" algn="l" defTabSz="754380" rtl="0" eaLnBrk="1" latinLnBrk="0" hangingPunct="1">
        <a:lnSpc>
          <a:spcPct val="90000"/>
        </a:lnSpc>
        <a:spcBef>
          <a:spcPct val="30000"/>
        </a:spcBef>
        <a:buFont typeface="Arial" panose="020B0604020202020204" pitchFamily="34" charset="0"/>
        <a:buChar char="•"/>
        <a:defRPr lang="pl-PL" sz="1485" kern="1200">
          <a:solidFill>
            <a:schemeClr val="tx1"/>
          </a:solidFill>
          <a:latin typeface="+mn-lt"/>
          <a:ea typeface="+mn-ea"/>
          <a:cs typeface="+mn-cs"/>
        </a:defRPr>
      </a:lvl6pPr>
      <a:lvl7pPr marL="2451735" indent="-188595" algn="l" defTabSz="754380" rtl="0" eaLnBrk="1" latinLnBrk="0" hangingPunct="1">
        <a:lnSpc>
          <a:spcPct val="90000"/>
        </a:lnSpc>
        <a:spcBef>
          <a:spcPct val="30000"/>
        </a:spcBef>
        <a:buFont typeface="Arial" panose="020B0604020202020204" pitchFamily="34" charset="0"/>
        <a:buChar char="•"/>
        <a:defRPr lang="pl-PL" sz="1485" kern="1200">
          <a:solidFill>
            <a:schemeClr val="tx1"/>
          </a:solidFill>
          <a:latin typeface="+mn-lt"/>
          <a:ea typeface="+mn-ea"/>
          <a:cs typeface="+mn-cs"/>
        </a:defRPr>
      </a:lvl7pPr>
      <a:lvl8pPr marL="2828925" indent="-188595" algn="l" defTabSz="754380" rtl="0" eaLnBrk="1" latinLnBrk="0" hangingPunct="1">
        <a:lnSpc>
          <a:spcPct val="90000"/>
        </a:lnSpc>
        <a:spcBef>
          <a:spcPct val="30000"/>
        </a:spcBef>
        <a:buFont typeface="Arial" panose="020B0604020202020204" pitchFamily="34" charset="0"/>
        <a:buChar char="•"/>
        <a:defRPr lang="pl-PL" sz="1485" kern="1200">
          <a:solidFill>
            <a:schemeClr val="tx1"/>
          </a:solidFill>
          <a:latin typeface="+mn-lt"/>
          <a:ea typeface="+mn-ea"/>
          <a:cs typeface="+mn-cs"/>
        </a:defRPr>
      </a:lvl8pPr>
      <a:lvl9pPr marL="3206115" indent="-188595" algn="l" defTabSz="754380" rtl="0" eaLnBrk="1" latinLnBrk="0" hangingPunct="1">
        <a:lnSpc>
          <a:spcPct val="90000"/>
        </a:lnSpc>
        <a:spcBef>
          <a:spcPct val="30000"/>
        </a:spcBef>
        <a:buFont typeface="Arial" panose="020B0604020202020204" pitchFamily="34" charset="0"/>
        <a:buChar char="•"/>
        <a:defRPr lang="pl-PL" sz="1485" kern="1200">
          <a:solidFill>
            <a:schemeClr val="tx1"/>
          </a:solidFill>
          <a:latin typeface="+mn-lt"/>
          <a:ea typeface="+mn-ea"/>
          <a:cs typeface="+mn-cs"/>
        </a:defRPr>
      </a:lvl9pPr>
    </p:bodyStyle>
    <p:otherStyle>
      <a:defPPr>
        <a:defRPr lang="pl-PL"/>
      </a:defPPr>
      <a:lvl1pPr marL="0" algn="l" defTabSz="754380" rtl="0" eaLnBrk="1" latinLnBrk="0" hangingPunct="1">
        <a:defRPr lang="pl-PL" sz="1485" kern="1200">
          <a:solidFill>
            <a:schemeClr val="tx1"/>
          </a:solidFill>
          <a:latin typeface="+mn-lt"/>
          <a:ea typeface="+mn-ea"/>
          <a:cs typeface="+mn-cs"/>
        </a:defRPr>
      </a:lvl1pPr>
      <a:lvl2pPr marL="377190" algn="l" defTabSz="754380" rtl="0" eaLnBrk="1" latinLnBrk="0" hangingPunct="1">
        <a:defRPr lang="pl-PL" sz="1485" kern="1200">
          <a:solidFill>
            <a:schemeClr val="tx1"/>
          </a:solidFill>
          <a:latin typeface="+mn-lt"/>
          <a:ea typeface="+mn-ea"/>
          <a:cs typeface="+mn-cs"/>
        </a:defRPr>
      </a:lvl2pPr>
      <a:lvl3pPr marL="754380" algn="l" defTabSz="754380" rtl="0" eaLnBrk="1" latinLnBrk="0" hangingPunct="1">
        <a:defRPr lang="pl-PL" sz="1485" kern="1200">
          <a:solidFill>
            <a:schemeClr val="tx1"/>
          </a:solidFill>
          <a:latin typeface="+mn-lt"/>
          <a:ea typeface="+mn-ea"/>
          <a:cs typeface="+mn-cs"/>
        </a:defRPr>
      </a:lvl3pPr>
      <a:lvl4pPr marL="1131570" algn="l" defTabSz="754380" rtl="0" eaLnBrk="1" latinLnBrk="0" hangingPunct="1">
        <a:defRPr lang="pl-PL" sz="1485" kern="1200">
          <a:solidFill>
            <a:schemeClr val="tx1"/>
          </a:solidFill>
          <a:latin typeface="+mn-lt"/>
          <a:ea typeface="+mn-ea"/>
          <a:cs typeface="+mn-cs"/>
        </a:defRPr>
      </a:lvl4pPr>
      <a:lvl5pPr marL="1508760" algn="l" defTabSz="754380" rtl="0" eaLnBrk="1" latinLnBrk="0" hangingPunct="1">
        <a:defRPr lang="pl-PL" sz="1485" kern="1200">
          <a:solidFill>
            <a:schemeClr val="tx1"/>
          </a:solidFill>
          <a:latin typeface="+mn-lt"/>
          <a:ea typeface="+mn-ea"/>
          <a:cs typeface="+mn-cs"/>
        </a:defRPr>
      </a:lvl5pPr>
      <a:lvl6pPr marL="1885950" algn="l" defTabSz="754380" rtl="0" eaLnBrk="1" latinLnBrk="0" hangingPunct="1">
        <a:defRPr lang="pl-PL" sz="1485" kern="1200">
          <a:solidFill>
            <a:schemeClr val="tx1"/>
          </a:solidFill>
          <a:latin typeface="+mn-lt"/>
          <a:ea typeface="+mn-ea"/>
          <a:cs typeface="+mn-cs"/>
        </a:defRPr>
      </a:lvl6pPr>
      <a:lvl7pPr marL="2263140" algn="l" defTabSz="754380" rtl="0" eaLnBrk="1" latinLnBrk="0" hangingPunct="1">
        <a:defRPr lang="pl-PL" sz="1485" kern="1200">
          <a:solidFill>
            <a:schemeClr val="tx1"/>
          </a:solidFill>
          <a:latin typeface="+mn-lt"/>
          <a:ea typeface="+mn-ea"/>
          <a:cs typeface="+mn-cs"/>
        </a:defRPr>
      </a:lvl7pPr>
      <a:lvl8pPr marL="2640330" algn="l" defTabSz="754380" rtl="0" eaLnBrk="1" latinLnBrk="0" hangingPunct="1">
        <a:defRPr lang="pl-PL" sz="1485" kern="1200">
          <a:solidFill>
            <a:schemeClr val="tx1"/>
          </a:solidFill>
          <a:latin typeface="+mn-lt"/>
          <a:ea typeface="+mn-ea"/>
          <a:cs typeface="+mn-cs"/>
        </a:defRPr>
      </a:lvl8pPr>
      <a:lvl9pPr marL="3017520" algn="l" defTabSz="754380" rtl="0" eaLnBrk="1" latinLnBrk="0" hangingPunct="1">
        <a:defRPr lang="pl-PL" sz="148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448" userDrawn="1">
          <p15:clr>
            <a:srgbClr val="F26B43"/>
          </p15:clr>
        </p15:guide>
        <p15:guide id="2" pos="316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Obraz — symbol zastępczy 32" descr="Uśmiechnięta kobieta oparta o tablicę z napisem „espresso”" title="Obraz przykładowy"/>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122" r="122"/>
          <a:stretch>
            <a:fillRect/>
          </a:stretch>
        </p:blipFill>
        <p:spPr/>
      </p:pic>
      <p:sp>
        <p:nvSpPr>
          <p:cNvPr id="24" name="Tekst — symbol zastępczy 23"/>
          <p:cNvSpPr>
            <a:spLocks noGrp="1"/>
          </p:cNvSpPr>
          <p:nvPr>
            <p:ph type="body" sz="quarter" idx="15"/>
          </p:nvPr>
        </p:nvSpPr>
        <p:spPr/>
        <p:txBody>
          <a:bodyPr/>
          <a:lstStyle/>
          <a:p>
            <a:r>
              <a:rPr lang="pl-PL" dirty="0"/>
              <a:t>Wpisz podpis zdjęcia</a:t>
            </a:r>
          </a:p>
        </p:txBody>
      </p:sp>
      <p:sp>
        <p:nvSpPr>
          <p:cNvPr id="23" name="Tekst — symbol zastępczy 22"/>
          <p:cNvSpPr>
            <a:spLocks noGrp="1"/>
          </p:cNvSpPr>
          <p:nvPr>
            <p:ph type="body" sz="quarter" idx="14"/>
          </p:nvPr>
        </p:nvSpPr>
        <p:spPr/>
        <p:txBody>
          <a:bodyPr/>
          <a:lstStyle/>
          <a:p>
            <a:r>
              <a:rPr lang="pl-PL" dirty="0"/>
              <a:t>Jak zacząć pracę z tym szablonem?</a:t>
            </a:r>
          </a:p>
        </p:txBody>
      </p:sp>
      <p:sp>
        <p:nvSpPr>
          <p:cNvPr id="22" name="Tekst — symbol zastępczy 21"/>
          <p:cNvSpPr>
            <a:spLocks noGrp="1"/>
          </p:cNvSpPr>
          <p:nvPr>
            <p:ph type="body" sz="quarter" idx="13"/>
          </p:nvPr>
        </p:nvSpPr>
        <p:spPr>
          <a:xfrm>
            <a:off x="457200" y="3534030"/>
            <a:ext cx="2590801" cy="559689"/>
          </a:xfrm>
        </p:spPr>
        <p:txBody>
          <a:bodyPr/>
          <a:lstStyle/>
          <a:p>
            <a:pPr lvl="0"/>
            <a:r>
              <a:rPr lang="pl-PL" dirty="0"/>
              <a:t>Tej świeżej, profesjonalnej broszury możesz użyć w gotowej postaci, ale możesz też łatwo ją dostosować.</a:t>
            </a:r>
            <a:endParaRPr lang="pl-PL" dirty="0"/>
          </a:p>
        </p:txBody>
      </p:sp>
      <p:sp>
        <p:nvSpPr>
          <p:cNvPr id="21" name="Tekst — symbol zastępczy 20"/>
          <p:cNvSpPr>
            <a:spLocks noGrp="1"/>
          </p:cNvSpPr>
          <p:nvPr>
            <p:ph type="body" sz="quarter" idx="12"/>
          </p:nvPr>
        </p:nvSpPr>
        <p:spPr/>
        <p:txBody>
          <a:bodyPr/>
          <a:lstStyle/>
          <a:p>
            <a:pPr lvl="0"/>
            <a:r>
              <a:rPr lang="pl-PL" dirty="0"/>
              <a:t>Szablon zawiera kilka porad ułatwiających rozpoczęcie pracy.</a:t>
            </a:r>
          </a:p>
          <a:p>
            <a:pPr lvl="0"/>
            <a:r>
              <a:rPr lang="pl-PL" dirty="0"/>
              <a:t>Aby zamienić tekst dowolnej porady (na przykład ten) na własny, po prostu zaznacz go i zacznij pisać.</a:t>
            </a:r>
          </a:p>
          <a:p>
            <a:pPr lvl="0"/>
            <a:r>
              <a:rPr lang="pl-PL" dirty="0"/>
              <a:t>Aby zamienić zdjęcia w broszurze, zaznacz i usuń jedno z nich. Następnie wstaw własne zdjęcie za pomocą ikony Wstaw obraz w symbolu zastępczym.</a:t>
            </a:r>
          </a:p>
          <a:p>
            <a:pPr lvl="0"/>
            <a:r>
              <a:rPr lang="pl-PL" dirty="0"/>
              <a:t>Aby zmienić logo na własne, zaznacz obraz „Zastąp logo” i w obszarze Narzędzia obrazów na karcie Formatowanie wybierz pozycję Zmień obraz.</a:t>
            </a:r>
          </a:p>
        </p:txBody>
      </p:sp>
      <p:sp>
        <p:nvSpPr>
          <p:cNvPr id="25" name="Tekst — symbol zastępczy 24"/>
          <p:cNvSpPr>
            <a:spLocks noGrp="1"/>
          </p:cNvSpPr>
          <p:nvPr>
            <p:ph type="body" sz="quarter" idx="16"/>
          </p:nvPr>
        </p:nvSpPr>
        <p:spPr/>
        <p:txBody>
          <a:bodyPr/>
          <a:lstStyle/>
          <a:p>
            <a:r>
              <a:rPr lang="pl-PL" dirty="0"/>
              <a:t>Kim jesteśmy</a:t>
            </a:r>
          </a:p>
        </p:txBody>
      </p:sp>
      <p:sp>
        <p:nvSpPr>
          <p:cNvPr id="26" name="Tekst — symbol zastępczy 25"/>
          <p:cNvSpPr>
            <a:spLocks noGrp="1"/>
          </p:cNvSpPr>
          <p:nvPr>
            <p:ph type="body" sz="quarter" idx="17"/>
          </p:nvPr>
        </p:nvSpPr>
        <p:spPr/>
        <p:txBody>
          <a:bodyPr/>
          <a:lstStyle/>
          <a:p>
            <a:r>
              <a:rPr lang="pl-PL" dirty="0"/>
              <a:t>O nas</a:t>
            </a:r>
          </a:p>
        </p:txBody>
      </p:sp>
      <p:sp>
        <p:nvSpPr>
          <p:cNvPr id="65" name="Tekst — symbol zastępczy 64"/>
          <p:cNvSpPr>
            <a:spLocks noGrp="1"/>
          </p:cNvSpPr>
          <p:nvPr>
            <p:ph type="body" sz="quarter" idx="24"/>
          </p:nvPr>
        </p:nvSpPr>
        <p:spPr/>
        <p:txBody>
          <a:bodyPr/>
          <a:lstStyle/>
          <a:p>
            <a:r>
              <a:rPr lang="pl-PL" dirty="0"/>
              <a:t>To miejsce na krótki opis działalności. Wyobraź </a:t>
            </a:r>
            <a:r>
              <a:rPr lang="pl-PL" dirty="0"/>
              <a:t>sobie, że masz tylko kilka sekund na przedstawienie komuś swoich produktów lub usług — co warto o nich powiedzieć?</a:t>
            </a:r>
          </a:p>
        </p:txBody>
      </p:sp>
      <p:sp>
        <p:nvSpPr>
          <p:cNvPr id="28" name="Tekst — symbol zastępczy 27"/>
          <p:cNvSpPr>
            <a:spLocks noGrp="1"/>
          </p:cNvSpPr>
          <p:nvPr>
            <p:ph type="body" sz="quarter" idx="19"/>
          </p:nvPr>
        </p:nvSpPr>
        <p:spPr/>
        <p:txBody>
          <a:bodyPr/>
          <a:lstStyle/>
          <a:p>
            <a:r>
              <a:rPr lang="pl-PL" dirty="0"/>
              <a:t>Kontakt z nami</a:t>
            </a:r>
          </a:p>
        </p:txBody>
      </p:sp>
      <p:sp>
        <p:nvSpPr>
          <p:cNvPr id="29" name="Tekst — symbol zastępczy 28"/>
          <p:cNvSpPr>
            <a:spLocks noGrp="1"/>
          </p:cNvSpPr>
          <p:nvPr>
            <p:ph type="body" sz="quarter" idx="20"/>
          </p:nvPr>
        </p:nvSpPr>
        <p:spPr/>
        <p:txBody>
          <a:bodyPr/>
          <a:lstStyle/>
          <a:p>
            <a:r>
              <a:rPr lang="pl-PL" dirty="0"/>
              <a:t>Telefon: [Telefon]</a:t>
            </a:r>
          </a:p>
          <a:p>
            <a:r>
              <a:rPr lang="pl-PL" dirty="0"/>
              <a:t>Adres e-mail: [Adres e-mail]</a:t>
            </a:r>
          </a:p>
          <a:p>
            <a:r>
              <a:rPr lang="pl-PL" dirty="0"/>
              <a:t>Strona internetowa: [Adres internetowy]</a:t>
            </a:r>
          </a:p>
        </p:txBody>
      </p:sp>
      <p:sp>
        <p:nvSpPr>
          <p:cNvPr id="30" name="Tekst — symbol zastępczy 29"/>
          <p:cNvSpPr>
            <a:spLocks noGrp="1"/>
          </p:cNvSpPr>
          <p:nvPr>
            <p:ph type="body" sz="quarter" idx="21"/>
          </p:nvPr>
        </p:nvSpPr>
        <p:spPr/>
        <p:txBody>
          <a:bodyPr/>
          <a:lstStyle/>
          <a:p>
            <a:r>
              <a:rPr lang="pl-PL" dirty="0"/>
              <a:t>Nazwa firmy</a:t>
            </a:r>
          </a:p>
        </p:txBody>
      </p:sp>
      <p:sp>
        <p:nvSpPr>
          <p:cNvPr id="31" name="Tekst — symbol zastępczy 30"/>
          <p:cNvSpPr>
            <a:spLocks noGrp="1"/>
          </p:cNvSpPr>
          <p:nvPr>
            <p:ph type="body" sz="quarter" idx="22"/>
          </p:nvPr>
        </p:nvSpPr>
        <p:spPr/>
        <p:txBody>
          <a:bodyPr/>
          <a:lstStyle/>
          <a:p>
            <a:r>
              <a:rPr lang="pl-PL" dirty="0"/>
              <a:t>Ulica</a:t>
            </a:r>
          </a:p>
          <a:p>
            <a:r>
              <a:rPr lang="pl-PL" dirty="0"/>
              <a:t>Kod pocztowy, miasto</a:t>
            </a:r>
          </a:p>
        </p:txBody>
      </p:sp>
      <p:pic>
        <p:nvPicPr>
          <p:cNvPr id="34" name="Obraz — symbol zastępczy 33" descr="Stolik i krzesła na zewnątrz bistro" title="Obraz przykładowy"/>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 b="3"/>
          <a:stretch>
            <a:fillRect/>
          </a:stretch>
        </p:blipFill>
        <p:spPr/>
      </p:pic>
      <p:sp>
        <p:nvSpPr>
          <p:cNvPr id="18" name="Tytuł 17"/>
          <p:cNvSpPr>
            <a:spLocks noGrp="1"/>
          </p:cNvSpPr>
          <p:nvPr>
            <p:ph type="title"/>
          </p:nvPr>
        </p:nvSpPr>
        <p:spPr/>
        <p:txBody>
          <a:bodyPr/>
          <a:lstStyle/>
          <a:p>
            <a:r>
              <a:rPr lang="pl-PL" dirty="0"/>
              <a:t>Northwind Traders</a:t>
            </a:r>
          </a:p>
        </p:txBody>
      </p:sp>
      <p:sp>
        <p:nvSpPr>
          <p:cNvPr id="32" name="Tekst — symbol zastępczy 31"/>
          <p:cNvSpPr>
            <a:spLocks noGrp="1"/>
          </p:cNvSpPr>
          <p:nvPr>
            <p:ph type="body" sz="quarter" idx="23"/>
          </p:nvPr>
        </p:nvSpPr>
        <p:spPr/>
        <p:txBody>
          <a:bodyPr/>
          <a:lstStyle/>
          <a:p>
            <a:r>
              <a:rPr lang="pl-PL" dirty="0"/>
              <a:t>Podtytuł broszury lub dewiza firmy</a:t>
            </a:r>
          </a:p>
        </p:txBody>
      </p:sp>
      <p:pic>
        <p:nvPicPr>
          <p:cNvPr id="17" name="Obraz 1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882628" y="6882387"/>
            <a:ext cx="690259" cy="365778"/>
          </a:xfrm>
          <a:prstGeom prst="rect">
            <a:avLst/>
          </a:prstGeom>
        </p:spPr>
      </p:pic>
    </p:spTree>
    <p:extLst>
      <p:ext uri="{BB962C8B-B14F-4D97-AF65-F5344CB8AC3E}">
        <p14:creationId xmlns:p14="http://schemas.microsoft.com/office/powerpoint/2010/main" val="26712537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 — symbol zastępczy 4"/>
          <p:cNvSpPr>
            <a:spLocks noGrp="1"/>
          </p:cNvSpPr>
          <p:nvPr>
            <p:ph type="body" sz="quarter" idx="14"/>
          </p:nvPr>
        </p:nvSpPr>
        <p:spPr/>
        <p:txBody>
          <a:bodyPr/>
          <a:lstStyle/>
          <a:p>
            <a:r>
              <a:rPr lang="pl-PL" dirty="0"/>
              <a:t>Oto kilka pomysłów...</a:t>
            </a:r>
          </a:p>
        </p:txBody>
      </p:sp>
      <p:sp>
        <p:nvSpPr>
          <p:cNvPr id="7" name="Tekst — symbol zastępczy 6"/>
          <p:cNvSpPr>
            <a:spLocks noGrp="1"/>
          </p:cNvSpPr>
          <p:nvPr>
            <p:ph type="body" sz="quarter" idx="16"/>
          </p:nvPr>
        </p:nvSpPr>
        <p:spPr>
          <a:xfrm>
            <a:off x="457201" y="4386248"/>
            <a:ext cx="2425700" cy="617552"/>
          </a:xfrm>
        </p:spPr>
        <p:txBody>
          <a:bodyPr/>
          <a:lstStyle/>
          <a:p>
            <a:r>
              <a:rPr lang="pl-PL" dirty="0"/>
              <a:t>Co umieścić w broszurze?</a:t>
            </a:r>
          </a:p>
        </p:txBody>
      </p:sp>
      <p:pic>
        <p:nvPicPr>
          <p:cNvPr id="18" name="Obraz — symbol zastępczy 17" descr="Kwiaty na ogrodzeniu ogródka kawiarnianego" title="Obraz przykładowy"/>
          <p:cNvPicPr>
            <a:picLocks noGrp="1" noChangeAspect="1"/>
          </p:cNvPicPr>
          <p:nvPr>
            <p:ph type="pic" sz="quarter" idx="11"/>
          </p:nvPr>
        </p:nvPicPr>
        <p:blipFill>
          <a:blip r:embed="rId3" cstate="print">
            <a:extLst>
              <a:ext uri="{28A0092B-C50C-407E-A947-70E740481C1C}">
                <a14:useLocalDpi xmlns:a14="http://schemas.microsoft.com/office/drawing/2010/main" val="0"/>
              </a:ext>
            </a:extLst>
          </a:blip>
          <a:srcRect l="25" r="25"/>
          <a:stretch>
            <a:fillRect/>
          </a:stretch>
        </p:blipFill>
        <p:spPr/>
      </p:pic>
      <p:sp>
        <p:nvSpPr>
          <p:cNvPr id="4" name="Tekst — symbol zastępczy 3"/>
          <p:cNvSpPr>
            <a:spLocks noGrp="1"/>
          </p:cNvSpPr>
          <p:nvPr>
            <p:ph type="body" sz="quarter" idx="13"/>
          </p:nvPr>
        </p:nvSpPr>
        <p:spPr/>
        <p:txBody>
          <a:bodyPr/>
          <a:lstStyle/>
          <a:p>
            <a:pPr lvl="0"/>
            <a:r>
              <a:rPr lang="pl-PL" dirty="0"/>
              <a:t>To miejsce jest doskonałe na określenie misji firmy. Po prawej stronie możesz podsumować, co wyróżnia Twoją firmę na tle innych, a na środku zamieścić krótką historię sukcesu.</a:t>
            </a:r>
          </a:p>
          <a:p>
            <a:pPr lvl="0"/>
            <a:r>
              <a:rPr lang="pl-PL" dirty="0"/>
              <a:t>(Dopilnuj, aby wybrane zdjęcia dobrze odzwierciedlały to, w czym Twoja firma jest najlepsza. Obrazy zawsze powinny wywierać dobre wrażenie).</a:t>
            </a:r>
          </a:p>
        </p:txBody>
      </p:sp>
      <p:sp>
        <p:nvSpPr>
          <p:cNvPr id="8" name="Tekst — symbol zastępczy 7"/>
          <p:cNvSpPr>
            <a:spLocks noGrp="1"/>
          </p:cNvSpPr>
          <p:nvPr>
            <p:ph type="body" sz="quarter" idx="17"/>
          </p:nvPr>
        </p:nvSpPr>
        <p:spPr/>
        <p:txBody>
          <a:bodyPr/>
          <a:lstStyle/>
          <a:p>
            <a:pPr lvl="0"/>
            <a:r>
              <a:rPr lang="pl-PL" dirty="0"/>
              <a:t>Myślisz, że trudno jest sformatować tak dobrze wyglądający dokument?</a:t>
            </a:r>
          </a:p>
        </p:txBody>
      </p:sp>
      <p:sp>
        <p:nvSpPr>
          <p:cNvPr id="9" name="Tekst — symbol zastępczy 8"/>
          <p:cNvSpPr>
            <a:spLocks noGrp="1"/>
          </p:cNvSpPr>
          <p:nvPr>
            <p:ph type="body" sz="quarter" idx="18"/>
          </p:nvPr>
        </p:nvSpPr>
        <p:spPr/>
        <p:txBody>
          <a:bodyPr/>
          <a:lstStyle/>
          <a:p>
            <a:pPr lvl="0"/>
            <a:r>
              <a:rPr lang="pl-PL" dirty="0"/>
              <a:t>Wcale nie! Symbole zastępcze w tej broszurze są już sformatowane.</a:t>
            </a:r>
          </a:p>
        </p:txBody>
      </p:sp>
      <p:sp>
        <p:nvSpPr>
          <p:cNvPr id="11" name="Tekst — symbol zastępczy 10"/>
          <p:cNvSpPr>
            <a:spLocks noGrp="1"/>
          </p:cNvSpPr>
          <p:nvPr>
            <p:ph type="body" sz="quarter" idx="23"/>
          </p:nvPr>
        </p:nvSpPr>
        <p:spPr/>
        <p:txBody>
          <a:bodyPr/>
          <a:lstStyle/>
          <a:p>
            <a:pPr lvl="0"/>
            <a:r>
              <a:rPr lang="pl-PL" dirty="0"/>
              <a:t>„Nie wstydź się. Pochwal się swoimi osiągnięciami! To doskonałe miejsce na najbardziej pochlebną rekomendację.”</a:t>
            </a:r>
          </a:p>
        </p:txBody>
      </p:sp>
      <p:sp>
        <p:nvSpPr>
          <p:cNvPr id="10" name="Tekst — symbol zastępczy 9"/>
          <p:cNvSpPr>
            <a:spLocks noGrp="1"/>
          </p:cNvSpPr>
          <p:nvPr>
            <p:ph type="body" sz="quarter" idx="19"/>
          </p:nvPr>
        </p:nvSpPr>
        <p:spPr/>
        <p:txBody>
          <a:bodyPr/>
          <a:lstStyle/>
          <a:p>
            <a:pPr lvl="0"/>
            <a:r>
              <a:rPr lang="pl-PL" dirty="0"/>
              <a:t>Osiągnij dokładnie to, czego chcesz</a:t>
            </a:r>
          </a:p>
        </p:txBody>
      </p:sp>
      <p:sp>
        <p:nvSpPr>
          <p:cNvPr id="12" name="Tekst — symbol zastępczy 11"/>
          <p:cNvSpPr>
            <a:spLocks noGrp="1"/>
          </p:cNvSpPr>
          <p:nvPr>
            <p:ph type="body" sz="quarter" idx="24"/>
          </p:nvPr>
        </p:nvSpPr>
        <p:spPr/>
        <p:txBody>
          <a:bodyPr/>
          <a:lstStyle/>
          <a:p>
            <a:pPr lvl="0"/>
            <a:r>
              <a:rPr lang="pl-PL" dirty="0"/>
              <a:t>Wprowadź własny tekst, aby podkreślić zalety firmy i oferowanych usług.</a:t>
            </a:r>
          </a:p>
        </p:txBody>
      </p:sp>
      <p:sp>
        <p:nvSpPr>
          <p:cNvPr id="13" name="Tekst — symbol zastępczy 12"/>
          <p:cNvSpPr>
            <a:spLocks noGrp="1"/>
          </p:cNvSpPr>
          <p:nvPr>
            <p:ph type="body" sz="quarter" idx="25"/>
          </p:nvPr>
        </p:nvSpPr>
        <p:spPr/>
        <p:txBody>
          <a:bodyPr/>
          <a:lstStyle/>
          <a:p>
            <a:pPr lvl="0"/>
            <a:r>
              <a:rPr lang="pl-PL" dirty="0"/>
              <a:t>Masz firmowe kolory i czcionki?</a:t>
            </a:r>
          </a:p>
        </p:txBody>
      </p:sp>
      <p:sp>
        <p:nvSpPr>
          <p:cNvPr id="14" name="Tekst — symbol zastępczy 13"/>
          <p:cNvSpPr>
            <a:spLocks noGrp="1"/>
          </p:cNvSpPr>
          <p:nvPr>
            <p:ph type="body" sz="quarter" idx="26"/>
          </p:nvPr>
        </p:nvSpPr>
        <p:spPr/>
        <p:txBody>
          <a:bodyPr/>
          <a:lstStyle/>
          <a:p>
            <a:pPr lvl="0"/>
            <a:r>
              <a:rPr lang="pl-PL" dirty="0"/>
              <a:t>Żaden problem! Po prostu skopiuj potrzebny element i przeciągnij go w odpowiednie miejsce.</a:t>
            </a:r>
          </a:p>
        </p:txBody>
      </p:sp>
      <p:pic>
        <p:nvPicPr>
          <p:cNvPr id="19" name="Obraz — symbol zastępczy 18" descr="Zielona filiżanka i spodek na drewnianym stole" title="Obraz przykładowy"/>
          <p:cNvPicPr>
            <a:picLocks noGrp="1" noChangeAspect="1"/>
          </p:cNvPicPr>
          <p:nvPr>
            <p:ph type="pic" sz="quarter" idx="10"/>
          </p:nvPr>
        </p:nvPicPr>
        <p:blipFill>
          <a:blip r:embed="rId4" cstate="print">
            <a:extLst>
              <a:ext uri="{28A0092B-C50C-407E-A947-70E740481C1C}">
                <a14:useLocalDpi xmlns:a14="http://schemas.microsoft.com/office/drawing/2010/main" val="0"/>
              </a:ext>
            </a:extLst>
          </a:blip>
          <a:srcRect t="32" b="32"/>
          <a:stretch>
            <a:fillRect/>
          </a:stretch>
        </p:blipFill>
        <p:spPr/>
      </p:pic>
      <p:sp>
        <p:nvSpPr>
          <p:cNvPr id="6" name="Tekst — symbol zastępczy 5"/>
          <p:cNvSpPr>
            <a:spLocks noGrp="1"/>
          </p:cNvSpPr>
          <p:nvPr>
            <p:ph type="body" sz="quarter" idx="15"/>
          </p:nvPr>
        </p:nvSpPr>
        <p:spPr/>
        <p:txBody>
          <a:bodyPr/>
          <a:lstStyle/>
          <a:p>
            <a:pPr lvl="0"/>
            <a:r>
              <a:rPr lang="pl-PL" dirty="0"/>
              <a:t>Wpisz podpis zdjęcia</a:t>
            </a:r>
          </a:p>
          <a:p>
            <a:endParaRPr lang="pl-PL" dirty="0"/>
          </a:p>
        </p:txBody>
      </p:sp>
      <p:sp>
        <p:nvSpPr>
          <p:cNvPr id="15" name="Tekst — symbol zastępczy 14"/>
          <p:cNvSpPr>
            <a:spLocks noGrp="1"/>
          </p:cNvSpPr>
          <p:nvPr>
            <p:ph type="body" sz="quarter" idx="27"/>
          </p:nvPr>
        </p:nvSpPr>
        <p:spPr/>
        <p:txBody>
          <a:bodyPr/>
          <a:lstStyle/>
          <a:p>
            <a:pPr lvl="0"/>
            <a:r>
              <a:rPr lang="pl-PL" dirty="0"/>
              <a:t>Nie zapomnij podać nieco szczegółowych informacji o ofercie i o tym, czym firma różni się od konkurencji.</a:t>
            </a:r>
          </a:p>
        </p:txBody>
      </p:sp>
      <p:sp>
        <p:nvSpPr>
          <p:cNvPr id="16" name="Tekst — symbol zastępczy 15"/>
          <p:cNvSpPr>
            <a:spLocks noGrp="1"/>
          </p:cNvSpPr>
          <p:nvPr>
            <p:ph type="body" sz="quarter" idx="28"/>
          </p:nvPr>
        </p:nvSpPr>
        <p:spPr/>
        <p:txBody>
          <a:bodyPr/>
          <a:lstStyle/>
          <a:p>
            <a:pPr lvl="0"/>
            <a:r>
              <a:rPr lang="pl-PL" dirty="0"/>
              <a:t>Nasze produkty i usługi</a:t>
            </a:r>
          </a:p>
        </p:txBody>
      </p:sp>
      <p:sp>
        <p:nvSpPr>
          <p:cNvPr id="17" name="Tekst — symbol zastępczy 16"/>
          <p:cNvSpPr>
            <a:spLocks noGrp="1"/>
          </p:cNvSpPr>
          <p:nvPr>
            <p:ph type="body" sz="quarter" idx="29"/>
          </p:nvPr>
        </p:nvSpPr>
        <p:spPr/>
        <p:txBody>
          <a:bodyPr/>
          <a:lstStyle/>
          <a:p>
            <a:pPr lvl="0"/>
            <a:r>
              <a:rPr lang="pl-PL" dirty="0"/>
              <a:t>Tutaj możesz umieścić punktowaną listę produktów, usług lub głównych korzyści wynikających ze współpracy z Twoją firmą. Możesz też po prostu streścić główne zalety w kilku krótkich akapitach.</a:t>
            </a:r>
          </a:p>
          <a:p>
            <a:pPr lvl="0"/>
            <a:r>
              <a:rPr lang="pl-PL" dirty="0"/>
              <a:t>Z pewnością możesz godzinami opowiadać, jak wspaniała jest Twoja firma. (I na pewno masz absolutną rację)! Pamiętaj tylko, że to jest marketing — jeśli chcesz przyciągnąć uwagę, informacje muszą być zwięzłe, przyjazne i czytelne.</a:t>
            </a:r>
          </a:p>
        </p:txBody>
      </p:sp>
    </p:spTree>
    <p:extLst>
      <p:ext uri="{BB962C8B-B14F-4D97-AF65-F5344CB8AC3E}">
        <p14:creationId xmlns:p14="http://schemas.microsoft.com/office/powerpoint/2010/main" val="653308231"/>
      </p:ext>
    </p:extLst>
  </p:cSld>
  <p:clrMapOvr>
    <a:masterClrMapping/>
  </p:clrMapOvr>
  <p:timing>
    <p:tnLst>
      <p:par>
        <p:cTn id="1" dur="indefinite" restart="never" nodeType="tmRoot"/>
      </p:par>
    </p:tnLst>
  </p:timing>
</p:sld>
</file>

<file path=ppt/theme/theme1.xml><?xml version="1.0" encoding="utf-8"?>
<a:theme xmlns:a="http://schemas.openxmlformats.org/drawingml/2006/main" name="Kolor_broszury">
  <a:themeElements>
    <a:clrScheme name="Kolor_broszury">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rochureColor">
      <a:dk1>
        <a:sysClr val="windowText" lastClr="000000"/>
      </a:dk1>
      <a:lt1>
        <a:sysClr val="window" lastClr="FFFFFF"/>
      </a:lt1>
      <a:dk2>
        <a:srgbClr val="57443E"/>
      </a:dk2>
      <a:lt2>
        <a:srgbClr val="DDDDDD"/>
      </a:lt2>
      <a:accent1>
        <a:srgbClr val="B2C42A"/>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Calibri-Cambria">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0E32F16-139C-406D-87C5-ECC5DE68882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A8585D7-9F9A-464B-98FD-C2369966A8D7}">
  <ds:schemaRefs>
    <ds:schemaRef ds:uri="http://schemas.microsoft.com/sharepoint/v3/contenttype/forms"/>
  </ds:schemaRefs>
</ds:datastoreItem>
</file>

<file path=customXml/itemProps3.xml><?xml version="1.0" encoding="utf-8"?>
<ds:datastoreItem xmlns:ds="http://schemas.openxmlformats.org/officeDocument/2006/customXml" ds:itemID="{1BB39241-3DC4-4E74-9CA5-66F5595582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488</Words>
  <Application>Microsoft Office PowerPoint</Application>
  <PresentationFormat>Niestandardowy</PresentationFormat>
  <Paragraphs>38</Paragraphs>
  <Slides>2</Slides>
  <Notes>2</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vt:i4>
      </vt:variant>
    </vt:vector>
  </HeadingPairs>
  <TitlesOfParts>
    <vt:vector size="6" baseType="lpstr">
      <vt:lpstr>Arial</vt:lpstr>
      <vt:lpstr>Calibri</vt:lpstr>
      <vt:lpstr>Cambria</vt:lpstr>
      <vt:lpstr>Kolor_broszury</vt:lpstr>
      <vt:lpstr>Northwind Traders</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2012-07-26T23:19:00Z</dcterms:created>
  <dcterms:modified xsi:type="dcterms:W3CDTF">2013-09-24T06:46:03Z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IsMyDocuments">
    <vt:bool>true</vt:bool>
  </property>
</Properties>
</file>