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/>
    <p:restoredTop sz="94635" autoAdjust="0"/>
  </p:normalViewPr>
  <p:slideViewPr>
    <p:cSldViewPr snapToGrid="0" snapToObjects="1">
      <p:cViewPr varScale="1">
        <p:scale>
          <a:sx n="111" d="100"/>
          <a:sy n="111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nl-NL" noProof="0" dirty="0"/>
            <a:t>Uitnodigen</a:t>
          </a: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nl-NL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nl-NL" noProof="0" dirty="0"/>
        </a:p>
      </dgm:t>
    </dgm:pt>
    <dgm:pt modelId="{4D7D34C7-9466-4514-BF51-7396C17436B5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nl-NL" noProof="0" dirty="0"/>
            <a:t>versieren</a:t>
          </a: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nl-NL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nl-NL" noProof="0" dirty="0"/>
        </a:p>
      </dgm:t>
    </dgm:pt>
    <dgm:pt modelId="{8E185869-F0D4-43E2-B08A-2F3E83EE98F3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nl-NL" noProof="0" dirty="0"/>
            <a:t>Dansen</a:t>
          </a: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nl-NL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nl-NL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nl-NL" b="0" noProof="0" dirty="0"/>
            <a:t>Eten 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nl-NL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nl-NL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nl-NL" noProof="0" dirty="0"/>
            <a:t>Cadeaus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nl-NL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nl-NL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nl-NL" noProof="0" dirty="0"/>
            <a:t>Versieringen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nl-NL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nl-NL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3400" kern="1200" noProof="0" dirty="0"/>
            <a:t>Uitnodigen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3400" kern="1200" noProof="0" dirty="0"/>
            <a:t>versieren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3400" kern="1200" noProof="0" dirty="0"/>
            <a:t>Dansen</a:t>
          </a:r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800" b="0" kern="1200" noProof="0" dirty="0"/>
            <a:t>Eten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800" kern="1200" noProof="0" dirty="0"/>
            <a:t>Cadeaus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800" kern="1200" noProof="0" dirty="0"/>
            <a:t>Versieringen</a:t>
          </a:r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50BC7D-F1F3-4F9D-96FF-75F9D5CA592C}" type="datetime1">
              <a:rPr lang="nl-NL" smtClean="0"/>
              <a:t>26-6-2019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C0FD8C-5A90-4E57-AB18-69A50CEC83D9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2C13A4-34C3-4A7B-BAFA-4CC9D0D1A1A7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Vrije v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8B6664-BB67-48C9-9433-D08CFBABB449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Vrije v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6C7C15-A43F-48F2-B8C6-4B3516E960BF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1" name="Vrije v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4" name="Tekstvak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l-NL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‘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l-NL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F8F85-0006-4815-A36A-FB1486C75F76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Vrije v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21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EED73-6A0A-4BED-A432-A7B4CB9C4DBB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1" name="Vrije v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7" name="Tekstvak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l-NL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‘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l-NL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21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92416C-B2DE-4BC7-A946-1F2B40F35029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Vrije v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D7BEF2-2635-4F72-9026-04793C473B08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8" name="Vrije v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5873E-9132-4ABF-8067-50EA18AEB17C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8" name="Vrije v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1E780-5130-433B-B85A-3950B91826C5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8" name="Vrije v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64F43-3ACB-415B-BA91-49DCC8269611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Vrije v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75F83-21FF-416D-A2F4-9691684D77CE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0" name="Vrije v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FBF61-4CFE-4C7C-9545-9F0DA83AC09C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2" name="Vrije v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F923EF-57B7-4D2A-B9D1-EC0E3F4C9F50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Vrije v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8E156D-8FC4-4A22-8033-17C4EF1C40FB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Vrije v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293037-CFE4-4C11-9D1B-792A6A157FD5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Vrije v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98BC9-25A2-40BD-B833-00DEDFC9F90A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Vrije v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e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Vrije v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Vrije v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Vrije v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Vrije v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Vrije v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Vrije v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Vrije v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Vrije v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Vrije v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Vrije v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Vrije v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Vrije v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e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Vrije v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Vrije v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Vrije v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Vrije v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Vrije v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Vrije v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Vrije v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Vrije v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Vrije v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Vrije v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Vrije v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Vrije v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hthoe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BE513A2-55CB-488F-BD5B-DFF2ECBB553B}" type="datetime1">
              <a:rPr lang="nl-NL" noProof="0" smtClean="0"/>
              <a:t>26-6-2019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jpg"/><Relationship Id="rId10" Type="http://schemas.microsoft.com/office/2007/relationships/diagramDrawing" Target="../diagrams/drawing2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hthoek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5" name="Afbeelding 4" descr="licht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nl-NL" sz="5200"/>
              <a:t>Ontwerp Wisp voor evenementen en plannen</a:t>
            </a:r>
          </a:p>
        </p:txBody>
      </p:sp>
      <p:sp>
        <p:nvSpPr>
          <p:cNvPr id="13" name="Subtitel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nl-NL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Vrije v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Vrije v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Vrije v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Vrije v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Vrije v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Vrije v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Vrije v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Vrije v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Vrije v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Vrije v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Vrije v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Vrije v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Vrije v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Vrije v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Vrije v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Vrije v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Vrije v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Vrije v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Vrije v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Vrije v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Vrije v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Vrije v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Vrije v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Vrije v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hthoek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Vrije v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hthoek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nl-NL" dirty="0"/>
          </a:p>
        </p:txBody>
      </p:sp>
      <p:pic>
        <p:nvPicPr>
          <p:cNvPr id="13" name="Afbeelding 12" descr="licht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Feestplanning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Vrije v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Vrije v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Vrije v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Vrije v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Vrije v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Vrije v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Vrije v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Vrije v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Vrije v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Vrije v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Vrije v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Vrije v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Vrije v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Vrije v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Vrije v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Vrije v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Vrije v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Vrije v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Vrije v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Vrije v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Vrije v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Vrije v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Vrije v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Vrije v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hthoek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Vrije v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Tijdelijke aanduiding voor inhoud 2" descr="Pictogram van SmartArt-afbeelding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69800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loemen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Afbeelding 7" descr="cadeau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Feestcommissies</a:t>
            </a:r>
          </a:p>
        </p:txBody>
      </p:sp>
      <p:graphicFrame>
        <p:nvGraphicFramePr>
          <p:cNvPr id="5" name="Tijdelijke aanduiding voor inhoud 2" descr="Pictogrammenlijst voor SmartArt-afbeelding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257408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hoe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5" name="Afbeelding 4" descr="licht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nl-NL"/>
              <a:t>Bedankt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nl-NL"/>
              <a:t>iemand@example.com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Vrije v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Vrije v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Vrije v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Vrije v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Vrije v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Vrije v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Vrije v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Vrije v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Vrije v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Vrije v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Vrije v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Vrije v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Vrije v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Vrije v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Vrije v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Vrije v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Vrije v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Vrije v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Vrije v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Vrije v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Vrije v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Vrije v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Vrije v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Vrije v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hthoe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Vrije v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PresentationFormat>Breedbeeld</PresentationFormat>
  <Paragraphs>15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Sliert</vt:lpstr>
      <vt:lpstr>Ontwerp Wisp voor evenementen en plannen</vt:lpstr>
      <vt:lpstr>Feestplanning</vt:lpstr>
      <vt:lpstr>Feestcommissies</vt:lpstr>
      <vt:lpstr>Bedankt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2019-06-26T12:29:25Z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