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3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EE6579B-B8DE-4125-A329-8AB7D5D4AD37}" type="datetime1">
              <a:rPr lang="nl-NL" smtClean="0"/>
              <a:pPr algn="r" rtl="0"/>
              <a:t>23-1-2014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3E6E2637-BC5E-4B9F-9FCE-B5033CE49713}" type="datetime1">
              <a:rPr lang="nl-NL" smtClean="0"/>
              <a:pPr algn="r"/>
              <a:t>23-1-2014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Als u deze uitnodiging wilt wijzigen, selecteert u de voorbeeldtekst en voert u vervolgens de details van uw evenement in. Als u liever met een schone lei begint, drukt u op het tabblad Start op de knop Nieuwe dia om een nieuwe pagina met uitnodigingen in te voegen. Voer nu uw tekst in de lege tijdelijke aanduidingen in.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uitnodig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hoek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pic>
        <p:nvPicPr>
          <p:cNvPr id="44" name="Afbeelding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Rechthoek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46" name="Vrije vorm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47" name="Tijdelijke aanduiding voor tekst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48" name="Tijdelijke aanduiding voor tekst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49" name="Tijdelijke aanduiding voor tekst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rtlCol="0" anchor="t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57" name="Rechthoek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pic>
        <p:nvPicPr>
          <p:cNvPr id="58" name="Afbeelding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Rechthoek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60" name="Vrije vorm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61" name="Tijdelijke aanduiding voor tekst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62" name="Tijdelijke aanduiding voor tekst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  <p:sp>
        <p:nvSpPr>
          <p:cNvPr id="63" name="Tijdelijke aanduiding voor tekst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rtlCol="0" anchor="t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nl-NL" noProof="0" dirty="0" smtClean="0"/>
              <a:t>Klik om tekst toe te 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F919-7FA8-4CA0-A294-F57360557E4D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nl-NL" dirty="0" smtClean="0"/>
              <a:t>Van harte gefeliciteerd, Kim!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nl-NL" dirty="0" smtClean="0"/>
              <a:t>Vier het samen met ons</a:t>
            </a:r>
          </a:p>
          <a:p>
            <a:pPr rtl="0"/>
            <a:r>
              <a:rPr lang="nl-NL" dirty="0" smtClean="0"/>
              <a:t>Maandag 23 augustus om 14:30 uur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Sushi Restaurant</a:t>
            </a:r>
          </a:p>
          <a:p>
            <a:pPr rtl="0"/>
            <a:r>
              <a:rPr lang="nl-NL" dirty="0" smtClean="0"/>
              <a:t>Berkenlaan 12, Hoofddorp</a:t>
            </a:r>
          </a:p>
          <a:p>
            <a:pPr rtl="0"/>
            <a:r>
              <a:rPr lang="nl-NL" dirty="0" smtClean="0"/>
              <a:t>r.s.v.p. aan elize@voorbeeld.com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nl-NL" dirty="0" smtClean="0"/>
              <a:t>Van harte gefeliciteerd, Kim!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nl-NL" dirty="0" smtClean="0"/>
              <a:t>Vier het samen met ons</a:t>
            </a:r>
          </a:p>
          <a:p>
            <a:pPr rtl="0"/>
            <a:r>
              <a:rPr lang="nl-NL" dirty="0" smtClean="0"/>
              <a:t>Maandag 23 augustus om 14:30 uur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nl-NL" dirty="0" smtClean="0"/>
              <a:t>Sushi Restaurant</a:t>
            </a:r>
          </a:p>
          <a:p>
            <a:pPr rtl="0"/>
            <a:r>
              <a:rPr lang="nl-NL" dirty="0" smtClean="0"/>
              <a:t>Berkenlaan 12, Hoofddorp</a:t>
            </a:r>
          </a:p>
          <a:p>
            <a:pPr rtl="0"/>
            <a:r>
              <a:rPr lang="nl-NL" dirty="0" smtClean="0"/>
              <a:t>r.s.v.p. aan elize@voorbeeld.com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</p:sld>
</file>

<file path=ppt/theme/theme1.xml><?xml version="1.0" encoding="utf-8"?>
<a:theme xmlns:a="http://schemas.openxmlformats.org/drawingml/2006/main" name="Uitnodiging met blauw lint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BlueRibbon.potx" id="{BF01ED83-D56C-4CAA-985C-0984ACDAFF74}" vid="{FCAFC9F0-7078-441D-B98D-6F31FC603504}"/>
    </a:ext>
  </a:extLst>
</a:theme>
</file>

<file path=ppt/theme/theme2.xml><?xml version="1.0" encoding="utf-8"?>
<a:theme xmlns:a="http://schemas.openxmlformats.org/drawingml/2006/main" name="Office-thema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F7E612-AA70-48BF-BB5C-DF7A5083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90AA32-8904-44E9-AE67-0DB9961AB7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94F4AE-7619-4603-BCEB-A1445B3B7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</Words>
  <Application>Microsoft Office PowerPoint</Application>
  <PresentationFormat>Aangepast</PresentationFormat>
  <Paragraphs>14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Century</vt:lpstr>
      <vt:lpstr>Uitnodiging met blauw lint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2012-09-23T22:37:12Z</dcterms:created>
  <dcterms:modified xsi:type="dcterms:W3CDTF">2014-01-23T11:40:44Z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