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00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63441152"/>
        <c:axId val="463438408"/>
      </c:barChart>
      <c:catAx>
        <c:axId val="4634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63438408"/>
        <c:crosses val="autoZero"/>
        <c:auto val="1"/>
        <c:lblAlgn val="ctr"/>
        <c:lblOffset val="100"/>
        <c:noMultiLvlLbl val="0"/>
      </c:catAx>
      <c:valAx>
        <c:axId val="463438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344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kst]"/>
      <dgm:spPr/>
      <dgm:t>
        <a:bodyPr/>
        <a:lstStyle/>
        <a:p>
          <a:r>
            <a:rPr lang="nl-NL" dirty="0"/>
            <a:t>Titel Stap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nl-NL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nl-NL"/>
        </a:p>
      </dgm:t>
    </dgm:pt>
    <dgm:pt modelId="{06BE8A73-9D5C-4331-9D91-B2F90B0E1D84}">
      <dgm:prSet phldrT="[Tekst]"/>
      <dgm:spPr/>
      <dgm:t>
        <a:bodyPr/>
        <a:lstStyle/>
        <a:p>
          <a:r>
            <a:rPr lang="nl-NL"/>
            <a:t>Titel Stap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nl-NL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nl-NL"/>
        </a:p>
      </dgm:t>
    </dgm:pt>
    <dgm:pt modelId="{27F5F634-3F26-431A-81DB-17B153217268}">
      <dgm:prSet phldrT="[Tekst]"/>
      <dgm:spPr/>
      <dgm:t>
        <a:bodyPr/>
        <a:lstStyle/>
        <a:p>
          <a:r>
            <a:rPr lang="nl-NL"/>
            <a:t>Titel Stap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nl-NL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nl-NL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B1659ACC-BB8B-40BD-9C3D-7515A99833BA}" type="datetimeFigureOut">
              <a:rPr lang="nl-NL"/>
              <a:t>5-12-2013</a:t>
            </a:fld>
            <a:endParaRPr lang="nl-NL" dirty="0"/>
          </a:p>
        </p:txBody>
      </p:sp>
      <p:sp>
        <p:nvSpPr>
          <p:cNvPr id="4" name="Tijdelijke aanduiding 3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5" name="Tijdelijke aanduiding 4 dia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FE02B09C-4EB4-4858-8C5D-928515EB5FA1}" type="slidenum">
              <a:rPr lang="nl-NL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koptekst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3" name="Tijdelijke aanduiding 2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6CAB3F5D-6129-4745-AD27-E1F8E3F0C4BE}" type="datetimeFigureOut">
              <a:rPr lang="nl-NL"/>
              <a:t>5-12-2013</a:t>
            </a:fld>
            <a:endParaRPr lang="nl-NL" dirty="0"/>
          </a:p>
        </p:txBody>
      </p:sp>
      <p:sp>
        <p:nvSpPr>
          <p:cNvPr id="4" name="Tijdelijke aanduiding 3 dia-afbeelding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4 notitie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BC640D2E-0C1A-4418-8763-9BB732EB1D2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ia-afbeelding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Tijdelijke aanduiding 2 notitie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Vrije v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85" name="Vrije v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1353" name="Groe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Vrije v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1" name="Vrije v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2" name="Vrije v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3" name="Vrije v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4" name="Vrije v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5" name="Vrije v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6" name="Vrije v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8" name="Vrije v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29" name="Vrije v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0" name="Vrije v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1" name="Vrije v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2" name="Vrije v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3" name="Vrije v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4" name="Vrije v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5" name="Vrije v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6" name="Vrije v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7" name="Vrije v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8" name="Vrije v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39" name="Vrije v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0" name="Vrije v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1" name="Vrije v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2" name="Vrije v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3" name="Vrije v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4" name="Vrije v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5" name="Vrije v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6" name="Vrije v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7" name="Vrije v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8" name="Vrije v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49" name="Vrije v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0" name="Vrije v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1" name="Vrije v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2" name="Vrije v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3" name="Vrije v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4" name="Vrije v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5" name="Vrije v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6" name="Vrije v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7" name="Vrije v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8" name="Vrije v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59" name="Vrije v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0" name="Vrije v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1" name="Vrije v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2" name="Vrije v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3" name="Vrije v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4" name="Vrije v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5" name="Vrije v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6" name="Vrije v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7" name="Vrije v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8" name="Vrije v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69" name="Vrije v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0" name="Vrije v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1" name="Vrije v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2" name="Vrije v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3" name="Vrije v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4" name="Vrije v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5" name="Vrije v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6" name="Vrije v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7" name="Vrije v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8" name="Vrije v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79" name="Vrije v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0" name="Vrije v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1" name="Vrije v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2" name="Vrije v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3" name="Vrije v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4" name="Vrije v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5" name="Vrije v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6" name="Vrije v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7" name="Vrije v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8" name="Vrije v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89" name="Vrije v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0" name="Vrije v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1" name="Vrije v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2" name="Vrije v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3" name="Vrije v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4" name="Vrije v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5" name="Vrije v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6" name="Vrije v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7" name="Vrije v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8" name="Vrije v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99" name="Vrije v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0" name="Vrije v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1" name="Vrije v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2" name="Vrije v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3" name="Vrije v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4" name="Vrije v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5" name="Vrije v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6" name="Vrije v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7" name="Vrije v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8" name="Vrije v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09" name="Vrije v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0" name="Vrije v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1" name="Vrije v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2" name="Vrije v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3" name="Vrije v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4" name="Vrije v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5" name="Vrije v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6" name="Vrije v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7" name="Vrije v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8" name="Vrije v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19" name="Vrije v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0" name="Vrije v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1" name="Vrije v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2" name="Vrije v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3" name="Vrije v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4" name="Vrije v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5" name="Vrije v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6" name="Vrije v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7" name="Vrije v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8" name="Vrije v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29" name="Vrije v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0" name="Vrije v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1" name="Vrije v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2" name="Vrije v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3" name="Vrije v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4" name="Vrije v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5" name="Vrije v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6" name="Vrije v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7" name="Vrije v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8" name="Vrije v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39" name="Vrije v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45" name="Vrije v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46" name="Vrije v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1151" name="Vrije v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86" name="Vrije v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1348" name="Groe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Vrije v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88" name="Vrije v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89" name="Vrije v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0" name="Vrije v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1" name="Vrije v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2" name="Vrije v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3" name="Vrije v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4" name="Vrije v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5" name="Vrije v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6" name="Vrije v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8" name="Vrije v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99" name="Vrije v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0" name="Vrije v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1" name="Vrije v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2" name="Vrije v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3" name="Vrije v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4" name="Vrije v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5" name="Vrije v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6" name="Vrije v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7" name="Vrije v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8" name="Vrije v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09" name="Vrije v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0" name="Vrije v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1" name="Vrije v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2" name="Vrije v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3" name="Vrije v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4" name="Vrije v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5" name="Vrije v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6" name="Vrije v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8" name="Vrije v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19" name="Vrije v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1341" name="Vrije v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343" name="Vrije v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grpSp>
        <p:nvGrpSpPr>
          <p:cNvPr id="1351" name="Groe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Vrije v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40" name="Vrije v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42" name="Vrije v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nl-NL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nl-N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nl-N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2 verticale teks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nl-NL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nl-NL"/>
              <a:t>5-12-2013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2 verticale tekst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nl-NL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4"/>
            <a:endParaRPr lang="nl-NL" dirty="0"/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nl-NL"/>
              <a:t>5-12-2013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nl-NL"/>
              <a:t>5-12-2013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nl-NL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nl-N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nl-N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nl-N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nl-N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nl-NL"/>
              <a:t>5-12-2013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nl-NL" sz="2399"/>
            </a:lvl1pPr>
            <a:lvl2pPr latinLnBrk="0">
              <a:defRPr lang="nl-NL" sz="2200"/>
            </a:lvl2pPr>
            <a:lvl3pPr latinLnBrk="0">
              <a:defRPr lang="nl-NL" sz="1799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799"/>
            </a:lvl6pPr>
            <a:lvl7pPr latinLnBrk="0">
              <a:defRPr lang="nl-NL" sz="1799"/>
            </a:lvl7pPr>
            <a:lvl8pPr latinLnBrk="0">
              <a:defRPr lang="nl-NL" sz="1799"/>
            </a:lvl8pPr>
            <a:lvl9pPr latinLnBrk="0">
              <a:defRPr lang="nl-NL" sz="1799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plaatsaanduiding 3 inhoud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nl-NL" sz="2399"/>
            </a:lvl1pPr>
            <a:lvl2pPr latinLnBrk="0">
              <a:defRPr lang="nl-NL" sz="2200"/>
            </a:lvl2pPr>
            <a:lvl3pPr latinLnBrk="0">
              <a:defRPr lang="nl-NL" sz="1799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799"/>
            </a:lvl6pPr>
            <a:lvl7pPr latinLnBrk="0">
              <a:defRPr lang="nl-NL" sz="1799"/>
            </a:lvl7pPr>
            <a:lvl8pPr latinLnBrk="0">
              <a:defRPr lang="nl-NL" sz="1799"/>
            </a:lvl8pPr>
            <a:lvl9pPr latinLnBrk="0">
              <a:defRPr lang="nl-NL" sz="1799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nl-NL"/>
              <a:t>5-12-2013</a:t>
            </a:fld>
            <a:endParaRPr lang="nl-NL" dirty="0"/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2400" b="0" cap="all" baseline="0"/>
            </a:lvl1pPr>
            <a:lvl2pPr marL="457063" indent="0" latinLnBrk="0">
              <a:buNone/>
              <a:defRPr lang="nl-NL" sz="1999" b="1"/>
            </a:lvl2pPr>
            <a:lvl3pPr marL="914126" indent="0" latinLnBrk="0">
              <a:buNone/>
              <a:defRPr lang="nl-NL" sz="1799" b="1"/>
            </a:lvl3pPr>
            <a:lvl4pPr marL="1371189" indent="0" latinLnBrk="0">
              <a:buNone/>
              <a:defRPr lang="nl-NL" sz="1600" b="1"/>
            </a:lvl4pPr>
            <a:lvl5pPr marL="1828251" indent="0" latinLnBrk="0">
              <a:buNone/>
              <a:defRPr lang="nl-NL" sz="1600" b="1"/>
            </a:lvl5pPr>
            <a:lvl6pPr marL="2285314" indent="0" latinLnBrk="0">
              <a:buNone/>
              <a:defRPr lang="nl-NL" sz="1600" b="1"/>
            </a:lvl6pPr>
            <a:lvl7pPr marL="2742377" indent="0" latinLnBrk="0">
              <a:buNone/>
              <a:defRPr lang="nl-NL" sz="1600" b="1"/>
            </a:lvl7pPr>
            <a:lvl8pPr marL="3199440" indent="0" latinLnBrk="0">
              <a:buNone/>
              <a:defRPr lang="nl-NL" sz="1600" b="1"/>
            </a:lvl8pPr>
            <a:lvl9pPr marL="3656503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plaatsaanduiding 3 inhoud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nl-NL" sz="2399"/>
            </a:lvl1pPr>
            <a:lvl2pPr latinLnBrk="0">
              <a:defRPr lang="nl-NL" sz="2200"/>
            </a:lvl2pPr>
            <a:lvl3pPr latinLnBrk="0">
              <a:defRPr lang="nl-NL" sz="1799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plaatsaanduiding 4 tekst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nl-NL" sz="2400" b="0" cap="all" baseline="0"/>
            </a:lvl1pPr>
            <a:lvl2pPr marL="457063" indent="0" latinLnBrk="0">
              <a:buNone/>
              <a:defRPr lang="nl-NL" sz="1999" b="1"/>
            </a:lvl2pPr>
            <a:lvl3pPr marL="914126" indent="0" latinLnBrk="0">
              <a:buNone/>
              <a:defRPr lang="nl-NL" sz="1799" b="1"/>
            </a:lvl3pPr>
            <a:lvl4pPr marL="1371189" indent="0" latinLnBrk="0">
              <a:buNone/>
              <a:defRPr lang="nl-NL" sz="1600" b="1"/>
            </a:lvl4pPr>
            <a:lvl5pPr marL="1828251" indent="0" latinLnBrk="0">
              <a:buNone/>
              <a:defRPr lang="nl-NL" sz="1600" b="1"/>
            </a:lvl5pPr>
            <a:lvl6pPr marL="2285314" indent="0" latinLnBrk="0">
              <a:buNone/>
              <a:defRPr lang="nl-NL" sz="1600" b="1"/>
            </a:lvl6pPr>
            <a:lvl7pPr marL="2742377" indent="0" latinLnBrk="0">
              <a:buNone/>
              <a:defRPr lang="nl-NL" sz="1600" b="1"/>
            </a:lvl7pPr>
            <a:lvl8pPr marL="3199440" indent="0" latinLnBrk="0">
              <a:buNone/>
              <a:defRPr lang="nl-NL" sz="1600" b="1"/>
            </a:lvl8pPr>
            <a:lvl9pPr marL="3656503" indent="0" latinLnBrk="0">
              <a:buNone/>
              <a:defRPr lang="nl-NL"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plaatsaanduiding 5 inhoud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nl-NL" sz="2399"/>
            </a:lvl1pPr>
            <a:lvl2pPr latinLnBrk="0">
              <a:defRPr lang="nl-NL" sz="2200"/>
            </a:lvl2pPr>
            <a:lvl3pPr latinLnBrk="0">
              <a:defRPr lang="nl-NL" sz="1799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6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nl-NL"/>
              <a:t>5-12-2013</a:t>
            </a:fld>
            <a:endParaRPr lang="nl-NL" dirty="0"/>
          </a:p>
        </p:txBody>
      </p:sp>
      <p:sp>
        <p:nvSpPr>
          <p:cNvPr id="8" name="Tijdelijke aanduiding 7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8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240" name="Tijdelijke aanduiding 239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nl-NL"/>
              <a:t>5-12-2013</a:t>
            </a:fld>
            <a:endParaRPr lang="nl-NL" dirty="0"/>
          </a:p>
        </p:txBody>
      </p:sp>
      <p:sp>
        <p:nvSpPr>
          <p:cNvPr id="241" name="Tijdelijke aanduiding 240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42" name="Tijdelijke aanduiding 241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1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nl-NL"/>
              <a:t>5-12-2013</a:t>
            </a:fld>
            <a:endParaRPr lang="nl-NL" dirty="0"/>
          </a:p>
        </p:txBody>
      </p:sp>
      <p:sp>
        <p:nvSpPr>
          <p:cNvPr id="3" name="Tijdelijke aanduiding 2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3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nl-NL" sz="4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nl-NL" sz="2400"/>
            </a:lvl1pPr>
            <a:lvl2pPr latinLnBrk="0">
              <a:defRPr lang="nl-NL" sz="2200"/>
            </a:lvl2pPr>
            <a:lvl3pPr latinLnBrk="0">
              <a:defRPr lang="nl-NL" sz="1800"/>
            </a:lvl3pPr>
            <a:lvl4pPr latinLnBrk="0">
              <a:defRPr lang="nl-NL" sz="1600"/>
            </a:lvl4pPr>
            <a:lvl5pPr latinLnBrk="0">
              <a:defRPr lang="nl-NL" sz="1600"/>
            </a:lvl5pPr>
            <a:lvl6pPr latinLnBrk="0">
              <a:defRPr lang="nl-NL" sz="1600"/>
            </a:lvl6pPr>
            <a:lvl7pPr latinLnBrk="0">
              <a:defRPr lang="nl-NL" sz="1600"/>
            </a:lvl7pPr>
            <a:lvl8pPr latinLnBrk="0">
              <a:defRPr lang="nl-NL" sz="1600"/>
            </a:lvl8pPr>
            <a:lvl9pPr latinLnBrk="0">
              <a:defRPr lang="nl-NL"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nl-NL" sz="2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5" name="Tijdelijke aanduiding 4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nl-NL"/>
              <a:t>5-12-2013</a:t>
            </a:fld>
            <a:endParaRPr lang="nl-NL" dirty="0"/>
          </a:p>
        </p:txBody>
      </p:sp>
      <p:sp>
        <p:nvSpPr>
          <p:cNvPr id="6" name="Tijdelijke aanduiding 5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6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nl-NL" sz="4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afbeelding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nl-NL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nl-NL" sz="2800"/>
            </a:lvl2pPr>
            <a:lvl3pPr marL="914400" indent="0" latinLnBrk="0">
              <a:buNone/>
              <a:defRPr lang="nl-NL" sz="2400"/>
            </a:lvl3pPr>
            <a:lvl4pPr marL="1371600" indent="0" latinLnBrk="0">
              <a:buNone/>
              <a:defRPr lang="nl-NL" sz="2000"/>
            </a:lvl4pPr>
            <a:lvl5pPr marL="1828800" indent="0" latinLnBrk="0">
              <a:buNone/>
              <a:defRPr lang="nl-NL" sz="2000"/>
            </a:lvl5pPr>
            <a:lvl6pPr marL="2286000" indent="0" latinLnBrk="0">
              <a:buNone/>
              <a:defRPr lang="nl-NL" sz="2000"/>
            </a:lvl6pPr>
            <a:lvl7pPr marL="2743200" indent="0" latinLnBrk="0">
              <a:buNone/>
              <a:defRPr lang="nl-NL" sz="2000"/>
            </a:lvl7pPr>
            <a:lvl8pPr marL="3200400" indent="0" latinLnBrk="0">
              <a:buNone/>
              <a:defRPr lang="nl-NL" sz="2000"/>
            </a:lvl8pPr>
            <a:lvl9pPr marL="3657600" indent="0" latinLnBrk="0">
              <a:buNone/>
              <a:defRPr lang="nl-NL" sz="2000"/>
            </a:lvl9pPr>
          </a:lstStyle>
          <a:p>
            <a:r>
              <a:rPr lang="nl-NL" dirty="0"/>
              <a:t>Klik op pictogram om afbeelding toe te voegen</a:t>
            </a:r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nl-NL" sz="2400"/>
            </a:lvl1pPr>
            <a:lvl2pPr marL="457200" indent="0" latinLnBrk="0">
              <a:buNone/>
              <a:defRPr lang="nl-NL" sz="1200"/>
            </a:lvl2pPr>
            <a:lvl3pPr marL="914400" indent="0" latinLnBrk="0">
              <a:buNone/>
              <a:defRPr lang="nl-NL" sz="1000"/>
            </a:lvl3pPr>
            <a:lvl4pPr marL="1371600" indent="0" latinLnBrk="0">
              <a:buNone/>
              <a:defRPr lang="nl-NL" sz="900"/>
            </a:lvl4pPr>
            <a:lvl5pPr marL="1828800" indent="0" latinLnBrk="0">
              <a:buNone/>
              <a:defRPr lang="nl-NL" sz="900"/>
            </a:lvl5pPr>
            <a:lvl6pPr marL="2286000" indent="0" latinLnBrk="0">
              <a:buNone/>
              <a:defRPr lang="nl-NL" sz="900"/>
            </a:lvl6pPr>
            <a:lvl7pPr marL="2743200" indent="0" latinLnBrk="0">
              <a:buNone/>
              <a:defRPr lang="nl-NL" sz="900"/>
            </a:lvl7pPr>
            <a:lvl8pPr marL="3200400" indent="0" latinLnBrk="0">
              <a:buNone/>
              <a:defRPr lang="nl-NL" sz="900"/>
            </a:lvl8pPr>
            <a:lvl9pPr marL="3657600" indent="0" latinLnBrk="0">
              <a:buNone/>
              <a:defRPr lang="nl-NL"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6" name="Tijdelijke aanduiding 85 datum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nl-NL"/>
              <a:t>5-12-2013</a:t>
            </a:fld>
            <a:endParaRPr lang="nl-NL" dirty="0"/>
          </a:p>
        </p:txBody>
      </p:sp>
      <p:sp>
        <p:nvSpPr>
          <p:cNvPr id="87" name="Tijdelijke aanduiding 86 voet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0" name="Tijdelijke aanduiding 89 dia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Vrije v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Tijdelijke plaatsaanduiding 1 titel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3 datum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nl-NL"/>
              <a:pPr/>
              <a:t>5-12-2013</a:t>
            </a:fld>
            <a:endParaRPr lang="nl-NL" dirty="0"/>
          </a:p>
        </p:txBody>
      </p:sp>
      <p:sp>
        <p:nvSpPr>
          <p:cNvPr id="5" name="Tijdelijke aanduiding 4 voettekst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l-NL" sz="10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5 dianummer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l-NL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nl-NL">
          <a:solidFill>
            <a:schemeClr val="tx2"/>
          </a:solidFill>
        </a:defRPr>
      </a:lvl2pPr>
      <a:lvl3pPr eaLnBrk="1" latinLnBrk="0" hangingPunct="1">
        <a:defRPr lang="nl-NL">
          <a:solidFill>
            <a:schemeClr val="tx2"/>
          </a:solidFill>
        </a:defRPr>
      </a:lvl3pPr>
      <a:lvl4pPr eaLnBrk="1" latinLnBrk="0" hangingPunct="1">
        <a:defRPr lang="nl-NL">
          <a:solidFill>
            <a:schemeClr val="tx2"/>
          </a:solidFill>
        </a:defRPr>
      </a:lvl4pPr>
      <a:lvl5pPr eaLnBrk="1" latinLnBrk="0" hangingPunct="1">
        <a:defRPr lang="nl-NL">
          <a:solidFill>
            <a:schemeClr val="tx2"/>
          </a:solidFill>
        </a:defRPr>
      </a:lvl5pPr>
      <a:lvl6pPr eaLnBrk="1" latinLnBrk="0" hangingPunct="1">
        <a:defRPr lang="nl-NL">
          <a:solidFill>
            <a:schemeClr val="tx2"/>
          </a:solidFill>
        </a:defRPr>
      </a:lvl6pPr>
      <a:lvl7pPr eaLnBrk="1" latinLnBrk="0" hangingPunct="1">
        <a:defRPr lang="nl-NL">
          <a:solidFill>
            <a:schemeClr val="tx2"/>
          </a:solidFill>
        </a:defRPr>
      </a:lvl7pPr>
      <a:lvl8pPr eaLnBrk="1" latinLnBrk="0" hangingPunct="1">
        <a:defRPr lang="nl-NL">
          <a:solidFill>
            <a:schemeClr val="tx2"/>
          </a:solidFill>
        </a:defRPr>
      </a:lvl8pPr>
      <a:lvl9pPr eaLnBrk="1" latinLnBrk="0" hangingPunct="1">
        <a:defRPr lang="nl-NL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nl-NL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nl-NL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nl-NL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nl-N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nl-N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nl-N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nl-N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nl-N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nl-NL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latin typeface="Constantia" pitchFamily="18" charset="0"/>
              </a:rPr>
              <a:t>Titelindeling</a:t>
            </a:r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latin typeface="Constantia" pitchFamily="18" charset="0"/>
              </a:rPr>
              <a:t>Ondertitel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plaatsaanduiding 2 afbeelding"/>
          <p:cNvSpPr>
            <a:spLocks noGrp="1"/>
          </p:cNvSpPr>
          <p:nvPr>
            <p:ph type="pic" idx="1"/>
          </p:nvPr>
        </p:nvSpPr>
        <p:spPr/>
      </p:sp>
      <p:sp>
        <p:nvSpPr>
          <p:cNvPr id="4" name="Tijdelijke plaatsaanduiding 3 tekst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Constantia" pitchFamily="18" charset="0"/>
              </a:rPr>
              <a:t>Titel en indeling van inhoud met lijst</a:t>
            </a:r>
            <a:endParaRPr lang="nl-NL" dirty="0">
              <a:latin typeface="Constantia" pitchFamily="18" charset="0"/>
            </a:endParaRPr>
          </a:p>
        </p:txBody>
      </p:sp>
      <p:sp>
        <p:nvSpPr>
          <p:cNvPr id="3" name="Tijdelijke plaatsaanduiding 2 inhoud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Voeg hier uw eerste opsommingsteken toe</a:t>
            </a:r>
          </a:p>
          <a:p>
            <a:r>
              <a:rPr lang="nl-NL" dirty="0"/>
              <a:t>Voeg hier uw tweede opsommingsteken toe</a:t>
            </a:r>
          </a:p>
          <a:p>
            <a:r>
              <a:rPr lang="nl-NL" dirty="0"/>
              <a:t>Voeg hier uw derde opsommingsteken toe</a:t>
            </a:r>
            <a:endParaRPr lang="nl-NL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 en indeling van inhoud </a:t>
            </a:r>
            <a:r>
              <a:rPr lang="nl-NL" dirty="0" smtClean="0"/>
              <a:t>met </a:t>
            </a:r>
            <a:r>
              <a:rPr lang="nl-NL" dirty="0"/>
              <a:t>grafiek</a:t>
            </a:r>
          </a:p>
        </p:txBody>
      </p:sp>
      <p:graphicFrame>
        <p:nvGraphicFramePr>
          <p:cNvPr id="7" name="Tijdelijke plaatsaanduiding 6 inhoud" descr="Een gegroepeerd kolomdiagram" title="Grafie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06040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'Inhoud van twee'-indeling met tabel</a:t>
            </a:r>
          </a:p>
        </p:txBody>
      </p:sp>
      <p:sp>
        <p:nvSpPr>
          <p:cNvPr id="2" name="Tijdelijke plaatsaanduiding 1 inhoud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Eerste opsommingsteken hier</a:t>
            </a:r>
          </a:p>
          <a:p>
            <a:r>
              <a:rPr lang="nl-NL" dirty="0"/>
              <a:t>Tweede opsommingsteken hier</a:t>
            </a:r>
          </a:p>
          <a:p>
            <a:r>
              <a:rPr lang="nl-NL" dirty="0"/>
              <a:t>Derde opsommingsteken hier</a:t>
            </a:r>
          </a:p>
        </p:txBody>
      </p:sp>
      <p:graphicFrame>
        <p:nvGraphicFramePr>
          <p:cNvPr id="7" name="Tijdelijke plaatsaanduiding 6 inhoud" descr="Voorbeeldtabel met drie kolommen, vier rijen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Groep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Groep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nl-NL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nl-NL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nl-NL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 en indeling van inhoud met </a:t>
            </a:r>
            <a:r>
              <a:rPr lang="nl-NL" dirty="0" err="1"/>
              <a:t>SmartArt</a:t>
            </a:r>
            <a:endParaRPr lang="nl-NL" dirty="0"/>
          </a:p>
        </p:txBody>
      </p:sp>
      <p:graphicFrame>
        <p:nvGraphicFramePr>
          <p:cNvPr id="4" name="Tijdelijke plaatsaanduiding 3 inhoud" descr="Continu blokproce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plaatsaanduiding 2 teks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plaatsaanduiding 1 tekst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2600" dirty="0"/>
          </a:p>
        </p:txBody>
      </p:sp>
      <p:sp>
        <p:nvSpPr>
          <p:cNvPr id="3" name="Tijdelijke plaatsaanduiding 2 inhoud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plaatsaanduiding 3 tekst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nl-NL" sz="2600" dirty="0"/>
          </a:p>
        </p:txBody>
      </p:sp>
      <p:sp>
        <p:nvSpPr>
          <p:cNvPr id="5" name="Tijdelijke plaatsaanduiding 4 inhoud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Valuta 16 x 9">
  <a:themeElements>
    <a:clrScheme name="Valuta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nl-NL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nl-NL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Aangepast</PresentationFormat>
  <Paragraphs>27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Valuta 16 x 9</vt:lpstr>
      <vt:lpstr>Titelindeling</vt:lpstr>
      <vt:lpstr>Titel en indeling van inhoud met lijst</vt:lpstr>
      <vt:lpstr>Titel en indeling van inhoud met grafiek</vt:lpstr>
      <vt:lpstr>'Inhoud van twee'-indeling met tabel</vt:lpstr>
      <vt:lpstr>Titel en indeling van inhoud met SmartArt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2013-12-05T06:47:03Z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