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43" autoAdjust="0"/>
  </p:normalViewPr>
  <p:slideViewPr>
    <p:cSldViewPr snapToGrid="0">
      <p:cViewPr varScale="1">
        <p:scale>
          <a:sx n="75" d="100"/>
          <a:sy n="75" d="100"/>
        </p:scale>
        <p:origin x="29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9-20T10:04:22.210" v="55" actId="790"/>
      <pc:docMkLst>
        <pc:docMk/>
      </pc:docMkLst>
      <pc:sldChg chg="modSp mod modNotes">
        <pc:chgData name="Fake Test User" userId="SID-0" providerId="Test" clId="FakeClientId" dt="2019-09-20T10:04:22.210" v="55" actId="790"/>
        <pc:sldMkLst>
          <pc:docMk/>
          <pc:sldMk cId="623435087" sldId="256"/>
        </pc:sldMkLst>
        <pc:spChg chg="mod">
          <ac:chgData name="Fake Test User" userId="SID-0" providerId="Test" clId="FakeClientId" dt="2019-09-20T10:04:22.210" v="55" actId="790"/>
          <ac:spMkLst>
            <pc:docMk/>
            <pc:sldMk cId="623435087" sldId="256"/>
            <ac:spMk id="3" creationId="{00000000-0000-0000-0000-000000000000}"/>
          </ac:spMkLst>
        </pc:spChg>
        <pc:spChg chg="mod">
          <ac:chgData name="Fake Test User" userId="SID-0" providerId="Test" clId="FakeClientId" dt="2019-09-20T10:04:22.210" v="55" actId="790"/>
          <ac:spMkLst>
            <pc:docMk/>
            <pc:sldMk cId="623435087" sldId="256"/>
            <ac:spMk id="5" creationId="{00000000-0000-0000-0000-000000000000}"/>
          </ac:spMkLst>
        </pc:spChg>
      </pc:sldChg>
      <pc:sldChg chg="modSp mod modNotes">
        <pc:chgData name="Fake Test User" userId="SID-0" providerId="Test" clId="FakeClientId" dt="2019-09-20T10:04:14.445" v="54" actId="790"/>
        <pc:sldMkLst>
          <pc:docMk/>
          <pc:sldMk cId="110066924" sldId="257"/>
        </pc:sldMkLst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2" creationId="{00000000-0000-0000-0000-000000000000}"/>
          </ac:spMkLst>
        </pc:spChg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3" creationId="{00000000-0000-0000-0000-000000000000}"/>
          </ac:spMkLst>
        </pc:spChg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4" creationId="{00000000-0000-0000-0000-000000000000}"/>
          </ac:spMkLst>
        </pc:spChg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5" creationId="{00000000-0000-0000-0000-000000000000}"/>
          </ac:spMkLst>
        </pc:spChg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7" creationId="{00000000-0000-0000-0000-000000000000}"/>
          </ac:spMkLst>
        </pc:spChg>
        <pc:spChg chg="mod">
          <ac:chgData name="Fake Test User" userId="SID-0" providerId="Test" clId="FakeClientId" dt="2019-09-20T10:04:14.445" v="54" actId="790"/>
          <ac:spMkLst>
            <pc:docMk/>
            <pc:sldMk cId="110066924" sldId="257"/>
            <ac:spMk id="14" creationId="{00000000-0000-0000-0000-000000000000}"/>
          </ac:spMkLst>
        </pc:spChg>
      </pc:sldChg>
      <pc:sldMasterChg chg="modSp mod">
        <pc:chgData name="Fake Test User" userId="SID-0" providerId="Test" clId="FakeClientId" dt="2019-09-20T10:00:58.908" v="46" actId="790"/>
        <pc:sldMasterMkLst>
          <pc:docMk/>
          <pc:sldMasterMk cId="2026742352" sldId="2147483660"/>
        </pc:sldMasterMkLst>
        <pc:spChg chg="mod">
          <ac:chgData name="Fake Test User" userId="SID-0" providerId="Test" clId="FakeClientId" dt="2019-09-20T10:00:58.908" v="46" actId="790"/>
          <ac:spMkLst>
            <pc:docMk/>
            <pc:sldMasterMk cId="2026742352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9-20T10:00:58.908" v="46" actId="790"/>
          <ac:spMkLst>
            <pc:docMk/>
            <pc:sldMasterMk cId="2026742352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9-20T10:00:58.908" v="46" actId="790"/>
          <ac:spMkLst>
            <pc:docMk/>
            <pc:sldMasterMk cId="2026742352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9-20T10:00:58.908" v="46" actId="790"/>
          <ac:spMkLst>
            <pc:docMk/>
            <pc:sldMasterMk cId="2026742352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9-20T10:00:58.908" v="46" actId="790"/>
          <ac:spMkLst>
            <pc:docMk/>
            <pc:sldMasterMk cId="2026742352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F45CA7-B274-4460-955C-EA5BCA7789CE}" type="datetime1">
              <a:rPr lang="nl-NL" smtClean="0"/>
              <a:t>20-9-2019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C54FC3-7019-4130-999F-2934A1BA0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E56F367-90A1-40FF-8947-CDA3B4636D5C}" type="datetime1">
              <a:rPr lang="nl-NL" noProof="0" smtClean="0"/>
              <a:t>20-9-2019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1DC21C-4BBA-449A-9AC6-2347AA4403E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Als u deze kaarten wilt wijzigen, vervangt u onze voorbeeldinhoud door uw eigen inhoud. Als u liever met een schone lei begint, drukt u op het tabblad Start op de knop Nieuwe dia om een nieuwe pagina in te voegen. Voer nu uw tekst en afbeeldingen in de lege tijdelijke aanduidingen in.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Als u deze kaarten wilt wijzigen, vervangt u onze voorbeeldinhoud door uw eigen inhoud. Als u liever met een schone lei begint, drukt u op het tabblad Start op de knop Nieuwe dia om een nieuwe pagina in te voegen. Voer nu uw tekst en afbeeldingen in de lege tijdelijke aanduidingen in.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iten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 title="Achtergrondafbeeldingen - boven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Afbeelding 28" title="Achtergrondafbeelding - boven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Groep 10" title="Achtergrondafbeeldingen - boven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Groep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sneeuw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20" name="sneeuw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19" name="sneeuw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21" name="sneeuw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14" name="Vrije v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22" name="sneeuw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</p:grpSp>
          <p:grpSp>
            <p:nvGrpSpPr>
              <p:cNvPr id="10" name="Groep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sneeu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40" name="Ovaal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nl-NL" noProof="0" dirty="0"/>
                </a:p>
              </p:txBody>
            </p:sp>
            <p:sp>
              <p:nvSpPr>
                <p:cNvPr id="41" name="Ovaal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nl-NL" noProof="0" dirty="0"/>
                </a:p>
              </p:txBody>
            </p:sp>
          </p:grpSp>
        </p:grpSp>
      </p:grpSp>
      <p:grpSp>
        <p:nvGrpSpPr>
          <p:cNvPr id="2" name="Groep 1" title="Achtergrondafbeeldingen - onder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Afbeelding 29" title="Achtergrondafbeelding - onder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Groep 12" title="Achtergrondafbeeldingen - onder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Groep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sneeuw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32" name="sneeuw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33" name="sneeuw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34" name="sneeuw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35" name="Vrije v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38" name="sneeuw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</p:grpSp>
          <p:grpSp>
            <p:nvGrpSpPr>
              <p:cNvPr id="42" name="Groep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sneeu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noProof="0" dirty="0"/>
                </a:p>
              </p:txBody>
            </p:sp>
            <p:sp>
              <p:nvSpPr>
                <p:cNvPr id="44" name="Ovaal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nl-NL" noProof="0" dirty="0"/>
                </a:p>
              </p:txBody>
            </p:sp>
            <p:sp>
              <p:nvSpPr>
                <p:cNvPr id="45" name="Ovaal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nl-NL" noProof="0" dirty="0"/>
                </a:p>
              </p:txBody>
            </p:sp>
          </p:grpSp>
        </p:grpSp>
      </p:grpSp>
      <p:sp>
        <p:nvSpPr>
          <p:cNvPr id="37" name="tijdelijke aanduiding voor afbeelding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l-NL" noProof="0" dirty="0"/>
              <a:t>Klik op pictogram om afbeelding toe te voegen</a:t>
            </a:r>
          </a:p>
        </p:txBody>
      </p:sp>
      <p:sp>
        <p:nvSpPr>
          <p:cNvPr id="9" name="tijdelijke aanduiding voor afbeelding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l-NL" noProof="0" dirty="0"/>
              <a:t>Klik op pictogram om afbeelding toe te voegen</a:t>
            </a:r>
          </a:p>
        </p:txBody>
      </p:sp>
      <p:sp>
        <p:nvSpPr>
          <p:cNvPr id="39" name="Tijdelijke aanduiding voor tekst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Bericht</a:t>
            </a:r>
          </a:p>
        </p:txBody>
      </p:sp>
      <p:sp>
        <p:nvSpPr>
          <p:cNvPr id="26" name="Tijdelijke aanduiding voor tekst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Bericht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nnen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tekst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Naam van afzender</a:t>
            </a:r>
          </a:p>
        </p:txBody>
      </p:sp>
      <p:grpSp>
        <p:nvGrpSpPr>
          <p:cNvPr id="3" name="Groep 2" title="Achtergrondafbeeldingen - boven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Afbeelding 3" title="Achtergrondafbeeldingen - boven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Vrije vorm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2" name="Vrije vorm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3" name="Vrije vorm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8" name="Tijdelijke aanduiding voor tekst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Begroeting</a:t>
            </a:r>
          </a:p>
        </p:txBody>
      </p:sp>
      <p:sp>
        <p:nvSpPr>
          <p:cNvPr id="30" name="Tijdelijke aanduiding voor tekst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Typ bericht hier</a:t>
            </a:r>
          </a:p>
        </p:txBody>
      </p:sp>
      <p:sp>
        <p:nvSpPr>
          <p:cNvPr id="33" name="Tijdelijke aanduiding voor tekst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Naam van afzender</a:t>
            </a:r>
          </a:p>
        </p:txBody>
      </p:sp>
      <p:grpSp>
        <p:nvGrpSpPr>
          <p:cNvPr id="2" name="Groep 1" title="Achtergrondafbeeldingen - onder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Afbeelding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Vrije vorm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" name="Vrije vorm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" name="Vrije vorm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" name="Vrije vorm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37" name="Tijdelijke aanduiding voor tekst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Begroeting</a:t>
            </a:r>
          </a:p>
        </p:txBody>
      </p:sp>
      <p:sp>
        <p:nvSpPr>
          <p:cNvPr id="38" name="Tijdelijke aanduiding voor tekst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nl-NL" noProof="0" dirty="0"/>
              <a:t>Typ bericht hier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D274185-D51A-4663-835E-94025760384D}" type="datetime1">
              <a:rPr lang="nl-NL" noProof="0" smtClean="0"/>
              <a:t>20-9-2019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3E683A-2D7E-4358-86B3-B8E4AF8BE975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 descr="Drie jonge meisjes met kerstmuts lachen naar de camera" title="Voorbeeldafbeeldi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nl-NL"/>
              <a:t>Vrolijk kerstfeest!</a:t>
            </a:r>
          </a:p>
        </p:txBody>
      </p:sp>
      <p:pic>
        <p:nvPicPr>
          <p:cNvPr id="7" name="Tijdelijke aanduiding voor afbeelding 6" descr="Drie jonge meisjes met kerstmuts lachen naar de camera" title="Voorbeeldafbeeldin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nl-NL"/>
              <a:t>Vrolijk kerstfeest!</a:t>
            </a:r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1"/>
          </p:nvPr>
        </p:nvSpPr>
        <p:spPr>
          <a:xfrm>
            <a:off x="2628900" y="3734345"/>
            <a:ext cx="3305175" cy="419362"/>
          </a:xfrm>
        </p:spPr>
        <p:txBody>
          <a:bodyPr rtlCol="0"/>
          <a:lstStyle/>
          <a:p>
            <a:pPr rtl="0"/>
            <a:r>
              <a:rPr lang="nl-NL"/>
              <a:t>Familie Abercrombie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nl-NL"/>
              <a:t>Fijne feestdagen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nl-NL"/>
              <a:t>We wensen jou en je naasten </a:t>
            </a:r>
            <a:br>
              <a:rPr lang="nl-NL"/>
            </a:br>
            <a:r>
              <a:rPr lang="nl-NL"/>
              <a:t>prettige feestdagen en een gelukkig Nieuwjaar.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2628900" y="7802509"/>
            <a:ext cx="3305175" cy="419362"/>
          </a:xfrm>
        </p:spPr>
        <p:txBody>
          <a:bodyPr rtlCol="0"/>
          <a:lstStyle/>
          <a:p>
            <a:pPr rtl="0"/>
            <a:r>
              <a:rPr lang="nl-NL"/>
              <a:t>Familie Abercrombie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nl-NL"/>
              <a:t>Fijne feestdagen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nl-NL"/>
              <a:t>We wensen jou en je naasten </a:t>
            </a:r>
            <a:br>
              <a:rPr lang="nl-NL"/>
            </a:br>
            <a:r>
              <a:rPr lang="nl-NL"/>
              <a:t>prettige feestdagen en een gelukkig Nieuwjaar.</a:t>
            </a:r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Groene strepen op kerstkaart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Office-thema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142</Words>
  <PresentationFormat>Aangepast</PresentationFormat>
  <Paragraphs>12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Groene strepen op kerstkaart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2014-05-14T23:18:37Z</dcterms:created>
  <dcterms:modified xsi:type="dcterms:W3CDTF">2019-09-20T10:04:32Z</dcterms:modified>
</cp:coreProperties>
</file>