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8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ader 108" title="Achtergrondafbeelding frame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Groep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Vrije v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Vrije v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Vrije v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Vrije v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Vrije v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Vrije v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Vrije v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Vrije v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Vrije v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Vrije v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Vrije v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Vrije v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Vrije v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Vrije v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Vrije v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Vrije v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Vrije v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Vrije v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Vrije v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Vrije v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Vrije v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Vrije v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Vrije v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Vrije v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Vrije v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Vrije v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Vrije v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Vrije v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Vrije v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Vrije v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Vrije v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Vrije v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Vrije v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Vrije v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Vrije v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Vrije v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Vrije v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Vrije v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Vrije v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Vrije v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Vrije v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Vrije v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Vrije v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Vrije v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Vrije v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Vrije v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Vrije v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Vrije v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Vrije v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Vrije v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Vrije v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Vrije v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Vrije v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Vrije v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Vrije v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Vrije v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Vrije v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Vrije v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Vrije v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Vrije v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Vrije v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Vrije v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Vrije v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Vrije v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Vrije v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Vrije v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Vrije v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Vrije v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Vrije v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Vrije v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Subtitel"/>
          <p:cNvSpPr>
            <a:spLocks noGrp="1"/>
          </p:cNvSpPr>
          <p:nvPr>
            <p:ph type="subTitle" idx="1" hasCustomPrompt="1"/>
          </p:nvPr>
        </p:nvSpPr>
        <p:spPr>
          <a:xfrm>
            <a:off x="1088136" y="1024768"/>
            <a:ext cx="6967728" cy="986272"/>
          </a:xfrm>
          <a:prstGeom prst="rect">
            <a:avLst/>
          </a:prstGeo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30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" dirty="0"/>
              <a:t>Klik om de subtitelstijl van het model te bewerken</a:t>
            </a:r>
          </a:p>
        </p:txBody>
      </p:sp>
      <p:grpSp>
        <p:nvGrpSpPr>
          <p:cNvPr id="77" name="Groep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Vrije v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Vrije v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Tijdelijke aanduiding voor tekst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>
            <a:normAutofit/>
          </a:bodyPr>
          <a:lstStyle>
            <a:lvl1pPr>
              <a:defRPr sz="1100" i="1"/>
            </a:lvl1pPr>
          </a:lstStyle>
          <a:p>
            <a:pPr lvl="0" rtl="0"/>
            <a:r>
              <a:rPr lang="nl" dirty="0"/>
              <a:t>Tekststijlen van het model bewerken</a:t>
            </a:r>
          </a:p>
        </p:txBody>
      </p:sp>
      <p:sp>
        <p:nvSpPr>
          <p:cNvPr id="2" name="Titel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lvl1pPr algn="ctr">
              <a:defRPr sz="3800"/>
            </a:lvl1pPr>
          </a:lstStyle>
          <a:p>
            <a:pPr rtl="0"/>
            <a:r>
              <a:rPr lang="nl" dirty="0"/>
              <a:t>Klik om de titelstijl van het model te bewerken</a:t>
            </a:r>
          </a:p>
        </p:txBody>
      </p:sp>
      <p:sp>
        <p:nvSpPr>
          <p:cNvPr id="91" name="Tijdelijke aanduiding voor tekst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>
            <a:normAutofit/>
          </a:bodyPr>
          <a:lstStyle>
            <a:lvl1pPr>
              <a:defRPr sz="1100" i="1"/>
            </a:lvl1pPr>
          </a:lstStyle>
          <a:p>
            <a:pPr lvl="0" rtl="0"/>
            <a:r>
              <a:rPr lang="nl" dirty="0"/>
              <a:t>Tekststijlen van het model bewerken</a:t>
            </a:r>
          </a:p>
        </p:txBody>
      </p:sp>
      <p:sp>
        <p:nvSpPr>
          <p:cNvPr id="93" name="Tijdelijke aanduiding voor tekst 92"/>
          <p:cNvSpPr>
            <a:spLocks noGrp="1"/>
          </p:cNvSpPr>
          <p:nvPr>
            <p:ph type="body" sz="quarter" idx="13"/>
          </p:nvPr>
        </p:nvSpPr>
        <p:spPr>
          <a:xfrm>
            <a:off x="1289870" y="5338450"/>
            <a:ext cx="667085" cy="204853"/>
          </a:xfrm>
        </p:spPr>
        <p:txBody>
          <a:bodyPr rtlCol="0" anchor="t" anchorCtr="0">
            <a:noAutofit/>
          </a:bodyPr>
          <a:lstStyle>
            <a:lvl1pPr algn="l">
              <a:defRPr sz="950"/>
            </a:lvl1pPr>
          </a:lstStyle>
          <a:p>
            <a:pPr lvl="0" rtl="0"/>
            <a:r>
              <a:rPr lang="nl" dirty="0"/>
              <a:t>Tekststijlen van het model bewerken</a:t>
            </a:r>
          </a:p>
        </p:txBody>
      </p:sp>
      <p:cxnSp>
        <p:nvCxnSpPr>
          <p:cNvPr id="80" name="Rechte verbindingslijn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ijdelijke aanduiding voor tekst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950" i="0"/>
            </a:lvl1pPr>
          </a:lstStyle>
          <a:p>
            <a:pPr lvl="0" rtl="0"/>
            <a:r>
              <a:rPr lang="nl" dirty="0"/>
              <a:t>Tekststijlen van het model bewerken</a:t>
            </a:r>
          </a:p>
        </p:txBody>
      </p:sp>
      <p:sp>
        <p:nvSpPr>
          <p:cNvPr id="99" name="Tijdelijke aanduiding voor tekst 98"/>
          <p:cNvSpPr>
            <a:spLocks noGrp="1"/>
          </p:cNvSpPr>
          <p:nvPr>
            <p:ph type="body" sz="quarter" idx="15"/>
          </p:nvPr>
        </p:nvSpPr>
        <p:spPr>
          <a:xfrm>
            <a:off x="5533119" y="5340096"/>
            <a:ext cx="679721" cy="201168"/>
          </a:xfrm>
        </p:spPr>
        <p:txBody>
          <a:bodyPr rtlCol="0" anchor="t" anchorCtr="0">
            <a:noAutofit/>
          </a:bodyPr>
          <a:lstStyle>
            <a:lvl1pPr algn="l">
              <a:defRPr sz="950"/>
            </a:lvl1pPr>
          </a:lstStyle>
          <a:p>
            <a:pPr lvl="0" rtl="0"/>
            <a:r>
              <a:rPr lang="nl" dirty="0"/>
              <a:t>Tekststijlen van het model bewerken</a:t>
            </a:r>
          </a:p>
        </p:txBody>
      </p:sp>
      <p:sp>
        <p:nvSpPr>
          <p:cNvPr id="101" name="Tijdelijke aanduiding voor tekst 100"/>
          <p:cNvSpPr>
            <a:spLocks noGrp="1"/>
          </p:cNvSpPr>
          <p:nvPr>
            <p:ph type="body" sz="quarter" idx="16" hasCustomPrompt="1"/>
          </p:nvPr>
        </p:nvSpPr>
        <p:spPr>
          <a:xfrm>
            <a:off x="6261100" y="5086350"/>
            <a:ext cx="1490472" cy="374904"/>
          </a:xfrm>
        </p:spPr>
        <p:txBody>
          <a:bodyPr rtlCol="0" anchor="b">
            <a:normAutofit/>
          </a:bodyPr>
          <a:lstStyle>
            <a:lvl1pPr>
              <a:defRPr sz="950"/>
            </a:lvl1pPr>
          </a:lstStyle>
          <a:p>
            <a:pPr lvl="0" rtl="0"/>
            <a:r>
              <a:rPr lang="nl" dirty="0"/>
              <a:t>Tekststijlen van het model bewerken</a:t>
            </a:r>
          </a:p>
        </p:txBody>
      </p:sp>
      <p:cxnSp>
        <p:nvCxnSpPr>
          <p:cNvPr id="81" name="Rechte verbindingslijn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" dirty="0"/>
              <a:t>Klik om de titelstijl van het model te bewerken</a:t>
            </a:r>
            <a:endParaRPr lang="en-US" dirty="0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nl" dirty="0"/>
              <a:t>Klik om de tekststijlen van het model te bewerken</a:t>
            </a:r>
          </a:p>
          <a:p>
            <a:pPr lvl="0" rtl="0"/>
            <a:r>
              <a:rPr lang="nl" dirty="0"/>
              <a:t>Tweede niveau</a:t>
            </a:r>
          </a:p>
          <a:p>
            <a:pPr lvl="0" rtl="0"/>
            <a:r>
              <a:rPr lang="nl" dirty="0"/>
              <a:t>Derde niveau</a:t>
            </a:r>
          </a:p>
          <a:p>
            <a:pPr lvl="0" rtl="0"/>
            <a:r>
              <a:rPr lang="nl" dirty="0"/>
              <a:t>Vierde niveau</a:t>
            </a:r>
          </a:p>
          <a:p>
            <a:pPr lvl="0" rtl="0"/>
            <a:r>
              <a:rPr lang="nl" dirty="0"/>
              <a:t>Vijfde niveau</a:t>
            </a:r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888C3-364D-490F-BA5E-3EE3D4BCC227}" type="datetime1">
              <a:rPr lang="nl-NL" smtClean="0"/>
              <a:pPr/>
              <a:t>3-5-2018</a:t>
            </a:fld>
            <a:endParaRPr lang="en-US" dirty="0"/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el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"/>
              <a:t>Werknemer van de maand</a:t>
            </a:r>
          </a:p>
        </p:txBody>
      </p:sp>
      <p:sp>
        <p:nvSpPr>
          <p:cNvPr id="24" name="Tijdelijke aanduiding voor tekst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nl" dirty="0"/>
              <a:t>uitgereikt aan</a:t>
            </a:r>
            <a:endParaRPr lang="en-US" dirty="0"/>
          </a:p>
        </p:txBody>
      </p:sp>
      <p:sp>
        <p:nvSpPr>
          <p:cNvPr id="14" name="Titel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"/>
              <a:t>Naam geadresseerde</a:t>
            </a:r>
            <a:endParaRPr lang="en-US" dirty="0"/>
          </a:p>
        </p:txBody>
      </p:sp>
      <p:sp>
        <p:nvSpPr>
          <p:cNvPr id="25" name="Tijdelijke aanduiding voor tekst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nl" dirty="0"/>
              <a:t>als erkenning voor</a:t>
            </a:r>
          </a:p>
          <a:p>
            <a:pPr rtl="0"/>
            <a:r>
              <a:rPr lang="nl" dirty="0"/>
              <a:t>uw toewijding, passie en inzet</a:t>
            </a:r>
            <a:endParaRPr lang="en-US" dirty="0"/>
          </a:p>
        </p:txBody>
      </p:sp>
      <p:sp>
        <p:nvSpPr>
          <p:cNvPr id="26" name="Tijdelijke aanduiding voor tekst 25"/>
          <p:cNvSpPr>
            <a:spLocks noGrp="1"/>
          </p:cNvSpPr>
          <p:nvPr>
            <p:ph type="body" sz="quarter" idx="13"/>
          </p:nvPr>
        </p:nvSpPr>
        <p:spPr>
          <a:xfrm>
            <a:off x="1041400" y="5338450"/>
            <a:ext cx="915556" cy="204853"/>
          </a:xfrm>
        </p:spPr>
        <p:txBody>
          <a:bodyPr rtlCol="0">
            <a:normAutofit/>
          </a:bodyPr>
          <a:lstStyle/>
          <a:p>
            <a:pPr rtl="0"/>
            <a:r>
              <a:rPr lang="nl" dirty="0"/>
              <a:t>Ondertekend door</a:t>
            </a:r>
            <a:endParaRPr lang="en-US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nl"/>
              <a:t>Naam/titel van presentator</a:t>
            </a:r>
            <a:endParaRPr lang="en-US" dirty="0"/>
          </a:p>
        </p:txBody>
      </p:sp>
      <p:sp>
        <p:nvSpPr>
          <p:cNvPr id="27" name="Tijdelijke aanduiding voor tekst 26"/>
          <p:cNvSpPr>
            <a:spLocks noGrp="1"/>
          </p:cNvSpPr>
          <p:nvPr>
            <p:ph type="body" sz="quarter" idx="15"/>
          </p:nvPr>
        </p:nvSpPr>
        <p:spPr>
          <a:xfrm>
            <a:off x="5848350" y="5340096"/>
            <a:ext cx="364490" cy="201168"/>
          </a:xfrm>
        </p:spPr>
        <p:txBody>
          <a:bodyPr rtlCol="0"/>
          <a:lstStyle/>
          <a:p>
            <a:pPr rtl="0"/>
            <a:r>
              <a:rPr lang="nl" dirty="0"/>
              <a:t>Datum</a:t>
            </a:r>
            <a:endParaRPr lang="en-US" dirty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fld id="{132E4DB5-7E24-4F68-A747-37DABA2C0366}" type="datetime4">
              <a:rPr lang="nl-NL" smtClean="0"/>
              <a:t>3 mei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customXml/itemProps3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73</TotalTime>
  <Words>26</Words>
  <Application>Microsoft Office PowerPoint</Application>
  <PresentationFormat>Diavoorstelling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Cambria</vt:lpstr>
      <vt:lpstr>Thema1</vt:lpstr>
      <vt:lpstr>Naam geadresseerde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Naam geadresseerde</dc:title>
  <cp:lastModifiedBy>Microsoft</cp:lastModifiedBy>
  <cp:revision>1</cp:revision>
  <dcterms:created xsi:type="dcterms:W3CDTF">2017-01-31T21:59:38Z</dcterms:created>
  <dcterms:modified xsi:type="dcterms:W3CDTF">2018-05-03T08:05:25Z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