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401" autoAdjust="0"/>
  </p:normalViewPr>
  <p:slideViewPr>
    <p:cSldViewPr snapToGrid="0" showGuides="1">
      <p:cViewPr>
        <p:scale>
          <a:sx n="90" d="100"/>
          <a:sy n="90" d="100"/>
        </p:scale>
        <p:origin x="1776" y="-3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40DF0C42-8226-4523-B11E-7C13978E6CFD}" type="datetimeFigureOut">
              <a:rPr lang="nl-NL" smtClean="0"/>
              <a:t>17-12-2013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4FE0F56A-0C86-4ACC-9CF4-1B63F756A4B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AC0A8818-56B1-4EAC-B5D3-7BFFD2C4E1DE}" type="datetimeFigureOut">
              <a:rPr lang="nl-NL"/>
              <a:t>17-12-2013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36046C0-8A92-4E40-B931-77A8EEB71F6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Als u het</a:t>
            </a:r>
            <a:r>
              <a:rPr lang="nl-NL" baseline="0" dirty="0" smtClean="0"/>
              <a:t> eerste voorbeeldvisitekaartje wilt wijzigen, vervangt u de inhoud door zelf gekozen inhoud.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Als u liever helemaal opnieuw begint, drukt u op de knop Nieuwe dia van het tabblad Start om een nieuwe pagina in te voeren. Voer nu uw tekst in de lege tijdelijke plaatsaanduidingen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plaatsaanduiding 2 tekst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5" name="Tijdelijke plaatsaanduiding 2 tekst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4" name="Tijdelijke plaatsaanduiding 2 tekst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7" name="Tijdelijke plaatsaanduiding 2 tekst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8" name="Tijdelijke plaatsaanduiding 2 tekst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9" name="Tijdelijke plaatsaanduiding 2 tekst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22" name="Tijdelijke plaatsaanduiding 2 tekst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4" name="Tijdelijke plaatsaanduiding 2 tekst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3" name="Tijdelijke plaatsaanduiding 2 tekst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25" name="Tijdelijke plaatsaanduiding 2 tekst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26" name="Tijdelijke plaatsaanduiding 2 tekst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27" name="Tijdelijke plaatsaanduiding 2 tekst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28" name="Tijdelijke plaatsaanduiding 2 tekst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30" name="Tijdelijke plaatsaanduiding 2 tekst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9" name="Tijdelijke plaatsaanduiding 2 tekst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31" name="Tijdelijke plaatsaanduiding 2 tekst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32" name="Tijdelijke plaatsaanduiding 2 tekst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33" name="Tijdelijke plaatsaanduiding 2 tekst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34" name="Tijdelijke plaatsaanduiding 2 tekst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36" name="Tijdelijke plaatsaanduiding 2 tekst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35" name="Tijdelijke plaatsaanduiding 2 tekst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37" name="Tijdelijke plaatsaanduiding 2 tekst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38" name="Tijdelijke plaatsaanduiding 2 tekst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39" name="Tijdelijke plaatsaanduiding 2 tekst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40" name="Tijdelijke plaatsaanduiding 2 tekst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42" name="Tijdelijke plaatsaanduiding 2 tekst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41" name="Tijdelijke plaatsaanduiding 2 tekst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43" name="Tijdelijke plaatsaanduiding 2 tekst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44" name="Tijdelijke plaatsaanduiding 2 tekst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45" name="Tijdelijke plaatsaanduiding 2 tekst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46" name="Tijdelijke plaatsaanduiding 2 tekst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48" name="Tijdelijke plaatsaanduiding 2 tekst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47" name="Tijdelijke plaatsaanduiding 2 tekst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49" name="Tijdelijke plaatsaanduiding 2 tekst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50" name="Tijdelijke plaatsaanduiding 2 tekst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51" name="Tijdelijke plaatsaanduiding 2 tekst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52" name="Tijdelijke plaatsaanduiding 2 tekst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54" name="Tijdelijke plaatsaanduiding 2 tekst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53" name="Tijdelijke plaatsaanduiding 2 tekst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55" name="Tijdelijke plaatsaanduiding 2 tekst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56" name="Tijdelijke plaatsaanduiding 2 tekst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57" name="Tijdelijke plaatsaanduiding 2 tekst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58" name="Tijdelijke plaatsaanduiding 2 tekst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60" name="Tijdelijke plaatsaanduiding 2 tekst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59" name="Tijdelijke plaatsaanduiding 2 tekst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61" name="Tijdelijke plaatsaanduiding 2 tekst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62" name="Tijdelijke plaatsaanduiding 2 tekst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63" name="Tijdelijke plaatsaanduiding 2 tekst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64" name="Tijdelijke plaatsaanduiding 2 tekst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66" name="Tijdelijke plaatsaanduiding 2 tekst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65" name="Tijdelijke plaatsaanduiding 2 tekst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67" name="Tijdelijke plaatsaanduiding 2 tekst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68" name="Tijdelijke plaatsaanduiding 2 tekst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69" name="Tijdelijke plaatsaanduiding 2 tekst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  <p:sp>
        <p:nvSpPr>
          <p:cNvPr id="70" name="Tijdelijke plaatsaanduiding 2 tekst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72" name="Tijdelijke plaatsaanduiding 2 tekst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71" name="Tijdelijke plaatsaanduiding 2 tekst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het adres</a:t>
            </a:r>
            <a:endParaRPr lang="nl-NL" dirty="0"/>
          </a:p>
        </p:txBody>
      </p:sp>
      <p:sp>
        <p:nvSpPr>
          <p:cNvPr id="73" name="Tijdelijke plaatsaanduiding 2 tekst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Telefoonnummer</a:t>
            </a:r>
          </a:p>
        </p:txBody>
      </p:sp>
      <p:sp>
        <p:nvSpPr>
          <p:cNvPr id="74" name="Tijdelijke plaatsaanduiding 2 tekst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E-mailadres</a:t>
            </a:r>
          </a:p>
        </p:txBody>
      </p:sp>
      <p:sp>
        <p:nvSpPr>
          <p:cNvPr id="75" name="Tijdelijke plaatsaanduiding 2 tekst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Twitter-naam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aster visitekaartj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hthoe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Rechthoe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" name="Tijdelijke plaatsaanduiding 1 titel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nl-NL"/>
              <a:t>17-12-2013</a:t>
            </a:fld>
            <a:endParaRPr lang="nl-NL" dirty="0"/>
          </a:p>
        </p:txBody>
      </p:sp>
      <p:sp>
        <p:nvSpPr>
          <p:cNvPr id="5" name="Tijdelijke aanduiding 4 voettekst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38" name="Afbeelding 37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Afbeelding 39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Afbeelding 40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Afbeelding 41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Afbeelding 42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Afbeelding 43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Afbeelding 44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Afbeelding 45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Afbeelding 46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Afbeelding 47" descr="Close-up van kersenbloesem" title="Afbeelding diaontwerp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l-N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l-N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plaatsaanduiding 1 teks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Michiyo Sato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Natuurfotografie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Hoofdstraat 1,</a:t>
            </a:r>
          </a:p>
          <a:p>
            <a:r>
              <a:rPr lang="nl-NL" dirty="0"/>
              <a:t>1234 AB Amsterdam</a:t>
            </a:r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(036) 555 01 50</a:t>
            </a:r>
          </a:p>
        </p:txBody>
      </p:sp>
      <p:sp>
        <p:nvSpPr>
          <p:cNvPr id="6" name="Tijdelijke plaatsaanduiding 5 tekst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msato@voorbeeld.com</a:t>
            </a:r>
            <a:endParaRPr lang="nl-NL" dirty="0"/>
          </a:p>
        </p:txBody>
      </p:sp>
      <p:sp>
        <p:nvSpPr>
          <p:cNvPr id="7" name="Tijdelijke plaatsaanduiding 6 tekst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@</a:t>
            </a:r>
            <a:r>
              <a:rPr lang="nl-NL" dirty="0" err="1"/>
              <a:t>msatovoorbeeldcom</a:t>
            </a:r>
            <a:endParaRPr lang="nl-NL" dirty="0"/>
          </a:p>
        </p:txBody>
      </p:sp>
      <p:sp>
        <p:nvSpPr>
          <p:cNvPr id="14" name="Tijdelijke plaatsaanduiding 13 teks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plaatsaanduiding 15 tekst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plaatsaanduiding 14 teks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plaatsaanduiding 16 tekst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plaatsaanduiding 17 tekst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plaatsaanduiding 18 tekst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plaatsaanduiding 19 tekst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plaatsaanduiding 21 teks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plaatsaanduiding 20 tekst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3" name="Tijdelijke plaatsaanduiding 22 teks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4" name="Tijdelijke plaatsaanduiding 23 tekst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5" name="Tijdelijke plaatsaanduiding 24 tekst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6" name="Tijdelijke plaatsaanduiding 25 tekst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8" name="Tijdelijke plaatsaanduiding 27 tekst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7" name="Tijdelijke plaatsaanduiding 26 tekst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9" name="Tijdelijke plaatsaanduiding 28 tekst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0" name="Tijdelijke plaatsaanduiding 29 tekst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1" name="Tijdelijke plaatsaanduiding 30 tekst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8" name="Tijdelijke plaatsaanduiding 127 tekst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0" name="Tijdelijke plaatsaanduiding 129 tekst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9" name="Tijdelijke plaatsaanduiding 128 tekst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1" name="Tijdelijke plaatsaanduiding 130 tekst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2" name="Tijdelijke plaatsaanduiding 131 tekst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3" name="Tijdelijke plaatsaanduiding 132 tekst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8" name="Tijdelijke plaatsaanduiding 187 tekst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0" name="Tijdelijke plaatsaanduiding 189 tekst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9" name="Tijdelijke plaatsaanduiding 188 tekst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1" name="Tijdelijke plaatsaanduiding 190 tekst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2" name="Tijdelijke plaatsaanduiding 191 tekst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3" name="Tijdelijke plaatsaanduiding 192 tekst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4" name="Tijdelijke plaatsaanduiding 193 tekst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6" name="Tijdelijke plaatsaanduiding 195 tekst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5" name="Tijdelijke plaatsaanduiding 194 tekst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7" name="Tijdelijke plaatsaanduiding 196 tekst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8" name="Tijdelijke plaatsaanduiding 197 tekst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9" name="Tijdelijke plaatsaanduiding 198 tekst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0" name="Tijdelijke plaatsaanduiding 199 tekst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2" name="Tijdelijke plaatsaanduiding 201 tekst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1" name="Tijdelijke plaatsaanduiding 200 tekst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3" name="Tijdelijke plaatsaanduiding 202 tekst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4" name="Tijdelijke plaatsaanduiding 203 tekst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5" name="Tijdelijke plaatsaanduiding 204 tekst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6" name="Tijdelijke plaatsaanduiding 205 tekst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8" name="Tijdelijke plaatsaanduiding 207 tekst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7" name="Tijdelijke plaatsaanduiding 206 tekst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9" name="Tijdelijke plaatsaanduiding 208 tekst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0" name="Tijdelijke plaatsaanduiding 209 tekst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1" name="Tijdelijke plaatsaanduiding 210 tekst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2" name="Tijdelijke plaatsaanduiding 211 tekst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4" name="Tijdelijke plaatsaanduiding 213 tekst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3" name="Tijdelijke plaatsaanduiding 212 tekst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5" name="Tijdelijke plaatsaanduiding 214 tekst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6" name="Tijdelijke plaatsaanduiding 215 tekst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7" name="Tijdelijke plaatsaanduiding 216 tekst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Visitekaartje Bloesem">
  <a:themeElements>
    <a:clrScheme name="Bloese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nl-NL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Aangepast</PresentationFormat>
  <Paragraphs>11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Visitekaartje Bloesem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2013-12-17T14:55:36Z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