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7"/>
  </p:notesMasterIdLst>
  <p:handoutMasterIdLst>
    <p:handoutMasterId r:id="rId8"/>
  </p:handoutMasterIdLst>
  <p:sldIdLst>
    <p:sldId id="260" r:id="rId5"/>
    <p:sldId id="259" r:id="rId6"/>
  </p:sldIdLst>
  <p:sldSz cx="10058400" cy="7772400"/>
  <p:notesSz cx="6858000" cy="9144000"/>
  <p:defaultTextStyle>
    <a:defPPr rtl="0"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6" autoAdjust="0"/>
    <p:restoredTop sz="88889" autoAdjust="0"/>
  </p:normalViewPr>
  <p:slideViewPr>
    <p:cSldViewPr snapToGrid="0">
      <p:cViewPr varScale="1">
        <p:scale>
          <a:sx n="78" d="100"/>
          <a:sy n="78" d="100"/>
        </p:scale>
        <p:origin x="1734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80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9AE015F5-CBF7-45A9-9311-0238A4D25E19}" type="datetime1">
              <a:rPr lang="nl-NL" smtClean="0"/>
              <a:pPr algn="r" rtl="0"/>
              <a:t>28-1-2014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nl-NL" dirty="0" smtClean="0"/>
              <a:t>‹#›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192036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nl-NL" noProof="0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/>
            <a:fld id="{B605AF62-ACD8-459B-952A-677324859DA0}" type="datetime1">
              <a:rPr lang="nl-NL" smtClean="0"/>
              <a:pPr algn="r"/>
              <a:t>28-1-2014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nl-NL" noProof="0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nl-NL" noProof="0" dirty="0" smtClean="0"/>
              <a:t>Klik om de modelstijlen te bewerken</a:t>
            </a:r>
          </a:p>
          <a:p>
            <a:pPr lvl="1" rtl="0"/>
            <a:r>
              <a:rPr lang="nl-NL" noProof="0" dirty="0" smtClean="0"/>
              <a:t>Tweede niveau</a:t>
            </a:r>
          </a:p>
          <a:p>
            <a:pPr lvl="2" rtl="0"/>
            <a:r>
              <a:rPr lang="nl-NL" noProof="0" dirty="0" smtClean="0"/>
              <a:t>Derde niveau</a:t>
            </a:r>
          </a:p>
          <a:p>
            <a:pPr lvl="3" rtl="0"/>
            <a:r>
              <a:rPr lang="nl-NL" noProof="0" dirty="0" smtClean="0"/>
              <a:t>Vierde niveau</a:t>
            </a:r>
          </a:p>
          <a:p>
            <a:pPr lvl="4" rtl="0"/>
            <a:r>
              <a:rPr lang="nl-NL" noProof="0" dirty="0" smtClean="0"/>
              <a:t>Vijfde niveau</a:t>
            </a:r>
            <a:endParaRPr lang="nl-NL" noProof="0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nl-NL" noProof="0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/>
            <a:r>
              <a:rPr lang="nl-NL" dirty="0" smtClean="0"/>
              <a:t>‹#›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25848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nl-NL" noProof="0" dirty="0" smtClean="0"/>
              <a:t>Als u deze brochure wilt wijzigen, vervangt u onze voorbeeldinhoud door uw eigen inhoud. Als u liever met een schone lei begint, drukt u op het tabblad Start op de knop Nieuwe dia om een nieuwe pagina in te voegen. Voer nu uw tekst en afbeeldingen in de lege tijdelijke aanduidingen in. </a:t>
            </a:r>
            <a:r>
              <a:rPr lang="nl-NL" noProof="0" dirty="0" smtClean="0"/>
              <a:t>Als u het logo door dat van uzelf wilt vervangen, selecteert u de afbeelding 'vervangen door LOGO' en </a:t>
            </a:r>
            <a:r>
              <a:rPr lang="nl-NL" noProof="0" dirty="0" smtClean="0"/>
              <a:t>kiest u Afbeelding wijzigen op het tabblad Opmaak onder Hulpmiddelen voor afbeeldingen.</a:t>
            </a:r>
          </a:p>
          <a:p>
            <a:pPr rtl="0"/>
            <a:endParaRPr lang="nl-NL" noProof="0" dirty="0" smtClean="0"/>
          </a:p>
          <a:p>
            <a:pPr rtl="0"/>
            <a:r>
              <a:rPr lang="nl-NL" noProof="0" dirty="0" smtClean="0"/>
              <a:t>Hebt u gezien dat we vouwmarkeringen voor u hebben gemaakt? Ze zijn heel licht, maar als u niet wilt dat ze op uw brochure worden weergegeven, selecteert en verwijdert u ze voordat u de brochure afdrukt.</a:t>
            </a:r>
            <a:endParaRPr lang="nl-NL" noProof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  <p:sp>
        <p:nvSpPr>
          <p:cNvPr id="7" name="Tijdelijke aanduiding voor dia-afbeelding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8209101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nl-NL" noProof="0" dirty="0" smtClean="0"/>
              <a:t>Als u deze brochure wilt wijzigen, vervangt u onze voorbeeldinhoud door uw eigen inhoud. Als u liever met een schone lei begint, drukt u op het tabblad Start op de knop Nieuwe dia om een nieuwe pagina in te voegen. Voer nu uw tekst en </a:t>
            </a:r>
            <a:r>
              <a:rPr lang="nl-NL" noProof="0" dirty="0" smtClean="0"/>
              <a:t>afbeeldingen </a:t>
            </a:r>
            <a:r>
              <a:rPr lang="nl-NL" noProof="0" dirty="0" smtClean="0"/>
              <a:t>in de lege tijdelijke aanduidingen in. </a:t>
            </a:r>
            <a:r>
              <a:rPr lang="nl-NL" noProof="0" dirty="0" smtClean="0"/>
              <a:t>Als u het logo door dat van uzelf wilt vervangen, selecteert u de afbeelding 'vervangen door LOGO' en </a:t>
            </a:r>
            <a:r>
              <a:rPr lang="nl-NL" noProof="0" dirty="0" smtClean="0"/>
              <a:t>kiest u Afbeelding wijzigen op het tabblad Opmaak onder Hulpmiddelen voor afbeeldingen.</a:t>
            </a:r>
          </a:p>
          <a:p>
            <a:pPr rtl="0"/>
            <a:endParaRPr lang="nl-NL" noProof="0" dirty="0" smtClean="0"/>
          </a:p>
          <a:p>
            <a:pPr rtl="0"/>
            <a:r>
              <a:rPr lang="nl-NL" noProof="0" dirty="0" smtClean="0"/>
              <a:t>Hebt u gezien dat we vouwmarkeringen voor u hebben gemaakt? Ze zijn heel licht, maar als u niet wilt dat ze op uw brochure worden weergegeven, selecteert en verwijdert u ze voordat u de brochure afdrukt.</a:t>
            </a:r>
            <a:endParaRPr lang="nl-NL" noProof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2</a:t>
            </a:r>
            <a:endParaRPr lang="en-US"/>
          </a:p>
        </p:txBody>
      </p:sp>
      <p:sp>
        <p:nvSpPr>
          <p:cNvPr id="7" name="Tijdelijke aanduiding voor dia-afbeelding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1750841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iten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10"/>
          <p:cNvSpPr/>
          <p:nvPr userDrawn="1"/>
        </p:nvSpPr>
        <p:spPr>
          <a:xfrm>
            <a:off x="442027" y="3040910"/>
            <a:ext cx="2424223" cy="9966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 rtlCol="0" anchor="t"/>
          <a:lstStyle/>
          <a:p>
            <a:pPr algn="ctr" rtl="0">
              <a:lnSpc>
                <a:spcPct val="130000"/>
              </a:lnSpc>
            </a:pPr>
            <a:endParaRPr lang="nl-NL" noProof="0" dirty="0"/>
          </a:p>
        </p:txBody>
      </p:sp>
      <p:sp>
        <p:nvSpPr>
          <p:cNvPr id="23" name="Tijdelijke aanduiding voor tekst 21"/>
          <p:cNvSpPr>
            <a:spLocks noGrp="1"/>
          </p:cNvSpPr>
          <p:nvPr>
            <p:ph type="body" sz="quarter" idx="14" hasCustomPrompt="1"/>
          </p:nvPr>
        </p:nvSpPr>
        <p:spPr>
          <a:xfrm rot="16200000">
            <a:off x="2282453" y="5905510"/>
            <a:ext cx="2471737" cy="347642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nl-NL" noProof="0" dirty="0" smtClean="0"/>
              <a:t>Bedrijfsnaam</a:t>
            </a:r>
            <a:endParaRPr lang="nl-NL" noProof="0" dirty="0"/>
          </a:p>
        </p:txBody>
      </p:sp>
      <p:sp>
        <p:nvSpPr>
          <p:cNvPr id="24" name="Tijdelijke aanduiding voor tekst 21"/>
          <p:cNvSpPr>
            <a:spLocks noGrp="1"/>
          </p:cNvSpPr>
          <p:nvPr>
            <p:ph type="body" sz="quarter" idx="15" hasCustomPrompt="1"/>
          </p:nvPr>
        </p:nvSpPr>
        <p:spPr>
          <a:xfrm rot="16200000">
            <a:off x="2662318" y="5875952"/>
            <a:ext cx="2471738" cy="406757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120000"/>
              </a:lnSpc>
              <a:spcBef>
                <a:spcPts val="0"/>
              </a:spcBef>
              <a:buNone/>
              <a:defRPr sz="900">
                <a:solidFill>
                  <a:schemeClr val="accent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nl-NL" noProof="0" dirty="0" smtClean="0"/>
              <a:t>Zakelijk adres</a:t>
            </a:r>
            <a:endParaRPr lang="nl-NL" noProof="0" dirty="0"/>
          </a:p>
        </p:txBody>
      </p:sp>
      <p:sp>
        <p:nvSpPr>
          <p:cNvPr id="28" name="Tijdelijke aanduiding voor tekst 21"/>
          <p:cNvSpPr>
            <a:spLocks noGrp="1"/>
          </p:cNvSpPr>
          <p:nvPr>
            <p:ph type="body" sz="quarter" idx="19" hasCustomPrompt="1"/>
          </p:nvPr>
        </p:nvSpPr>
        <p:spPr>
          <a:xfrm>
            <a:off x="442027" y="5422604"/>
            <a:ext cx="2424223" cy="1892596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120000"/>
              </a:lnSpc>
              <a:spcBef>
                <a:spcPts val="900"/>
              </a:spcBef>
              <a:buNone/>
              <a:defRPr sz="950">
                <a:solidFill>
                  <a:schemeClr val="tx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31" name="Tijdelijke aanduiding voor tekst 21"/>
          <p:cNvSpPr>
            <a:spLocks noGrp="1"/>
          </p:cNvSpPr>
          <p:nvPr>
            <p:ph type="body" sz="quarter" idx="20" hasCustomPrompt="1"/>
          </p:nvPr>
        </p:nvSpPr>
        <p:spPr>
          <a:xfrm>
            <a:off x="442026" y="4146698"/>
            <a:ext cx="2424224" cy="1006274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lnSpc>
                <a:spcPct val="120000"/>
              </a:lnSpc>
              <a:spcBef>
                <a:spcPts val="0"/>
              </a:spcBef>
              <a:buNone/>
              <a:defRPr sz="1600" b="1">
                <a:solidFill>
                  <a:schemeClr val="accent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nl-NL" noProof="0" dirty="0" smtClean="0"/>
              <a:t>Koptekst</a:t>
            </a:r>
            <a:endParaRPr lang="nl-NL" noProof="0" dirty="0"/>
          </a:p>
        </p:txBody>
      </p:sp>
      <p:sp>
        <p:nvSpPr>
          <p:cNvPr id="33" name="Tijdelijke aanduiding voor tekst 21"/>
          <p:cNvSpPr>
            <a:spLocks noGrp="1"/>
          </p:cNvSpPr>
          <p:nvPr>
            <p:ph type="body" sz="quarter" idx="21" hasCustomPrompt="1"/>
          </p:nvPr>
        </p:nvSpPr>
        <p:spPr>
          <a:xfrm>
            <a:off x="7155180" y="1446028"/>
            <a:ext cx="2423160" cy="2308328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lnSpc>
                <a:spcPct val="90000"/>
              </a:lnSpc>
              <a:spcBef>
                <a:spcPts val="0"/>
              </a:spcBef>
              <a:buNone/>
              <a:defRPr sz="3800" b="1" baseline="0">
                <a:solidFill>
                  <a:schemeClr val="accent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nl-NL" noProof="0" dirty="0" smtClean="0"/>
              <a:t>Koptekst</a:t>
            </a:r>
            <a:endParaRPr lang="nl-NL" noProof="0" dirty="0"/>
          </a:p>
        </p:txBody>
      </p:sp>
      <p:sp>
        <p:nvSpPr>
          <p:cNvPr id="34" name="Tijdelijke aanduiding voor tekst 21"/>
          <p:cNvSpPr>
            <a:spLocks noGrp="1"/>
          </p:cNvSpPr>
          <p:nvPr>
            <p:ph type="body" sz="quarter" idx="22" hasCustomPrompt="1"/>
          </p:nvPr>
        </p:nvSpPr>
        <p:spPr>
          <a:xfrm>
            <a:off x="7155180" y="3997842"/>
            <a:ext cx="2423160" cy="616688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100000"/>
              </a:lnSpc>
              <a:spcBef>
                <a:spcPts val="0"/>
              </a:spcBef>
              <a:buNone/>
              <a:defRPr sz="1800" b="1">
                <a:solidFill>
                  <a:schemeClr val="tx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0" name="Tijdelijke aanduiding voor tekst 21"/>
          <p:cNvSpPr>
            <a:spLocks noGrp="1"/>
          </p:cNvSpPr>
          <p:nvPr>
            <p:ph type="body" sz="quarter" idx="23" hasCustomPrompt="1"/>
          </p:nvPr>
        </p:nvSpPr>
        <p:spPr>
          <a:xfrm rot="16200000">
            <a:off x="3081241" y="4061237"/>
            <a:ext cx="2381694" cy="341040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lnSpc>
                <a:spcPct val="100000"/>
              </a:lnSpc>
              <a:spcBef>
                <a:spcPts val="0"/>
              </a:spcBef>
              <a:buNone/>
              <a:defRPr sz="950" b="1">
                <a:solidFill>
                  <a:schemeClr val="tx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nl-NL" noProof="0" dirty="0" smtClean="0"/>
              <a:t>Naam van geadresseerde</a:t>
            </a:r>
            <a:endParaRPr lang="nl-NL" noProof="0" dirty="0"/>
          </a:p>
        </p:txBody>
      </p:sp>
      <p:sp>
        <p:nvSpPr>
          <p:cNvPr id="18" name="Rechthoek 17"/>
          <p:cNvSpPr/>
          <p:nvPr userDrawn="1"/>
        </p:nvSpPr>
        <p:spPr>
          <a:xfrm>
            <a:off x="442027" y="465745"/>
            <a:ext cx="2424223" cy="548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 rtlCol="0" anchor="t"/>
          <a:lstStyle/>
          <a:p>
            <a:pPr algn="ctr" rtl="0">
              <a:lnSpc>
                <a:spcPct val="130000"/>
              </a:lnSpc>
            </a:pPr>
            <a:endParaRPr lang="nl-NL" noProof="0" dirty="0"/>
          </a:p>
        </p:txBody>
      </p:sp>
      <p:sp>
        <p:nvSpPr>
          <p:cNvPr id="22" name="Rechthoek 21"/>
          <p:cNvSpPr/>
          <p:nvPr userDrawn="1"/>
        </p:nvSpPr>
        <p:spPr>
          <a:xfrm>
            <a:off x="7154649" y="3867502"/>
            <a:ext cx="2424223" cy="548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 rtlCol="0" anchor="t"/>
          <a:lstStyle/>
          <a:p>
            <a:pPr algn="ctr" rtl="0">
              <a:lnSpc>
                <a:spcPct val="130000"/>
              </a:lnSpc>
            </a:pPr>
            <a:endParaRPr lang="nl-NL" noProof="0" dirty="0"/>
          </a:p>
        </p:txBody>
      </p:sp>
      <p:sp>
        <p:nvSpPr>
          <p:cNvPr id="26" name="Tijdelijke aanduiding voor tekst 21"/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3567975" y="3923123"/>
            <a:ext cx="2381694" cy="617266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120000"/>
              </a:lnSpc>
              <a:spcBef>
                <a:spcPts val="0"/>
              </a:spcBef>
              <a:buNone/>
              <a:defRPr sz="950">
                <a:solidFill>
                  <a:schemeClr val="tx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nl-NL" noProof="0" dirty="0" smtClean="0"/>
              <a:t>Adres</a:t>
            </a:r>
            <a:br>
              <a:rPr lang="nl-NL" noProof="0" dirty="0" smtClean="0"/>
            </a:br>
            <a:r>
              <a:rPr lang="nl-NL" noProof="0" dirty="0" smtClean="0"/>
              <a:t>Stad, postcode</a:t>
            </a:r>
            <a:endParaRPr lang="nl-NL" noProof="0" dirty="0"/>
          </a:p>
        </p:txBody>
      </p:sp>
      <p:sp>
        <p:nvSpPr>
          <p:cNvPr id="29" name="Tijdelijke aanduiding voor tekst 21"/>
          <p:cNvSpPr>
            <a:spLocks noGrp="1"/>
          </p:cNvSpPr>
          <p:nvPr>
            <p:ph type="body" sz="quarter" idx="25" hasCustomPrompt="1"/>
          </p:nvPr>
        </p:nvSpPr>
        <p:spPr>
          <a:xfrm rot="16200000">
            <a:off x="5194895" y="4208443"/>
            <a:ext cx="1785749" cy="642567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lnSpc>
                <a:spcPct val="120000"/>
              </a:lnSpc>
              <a:spcBef>
                <a:spcPts val="0"/>
              </a:spcBef>
              <a:buNone/>
              <a:defRPr sz="900">
                <a:solidFill>
                  <a:schemeClr val="accent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nl-NL" noProof="0" dirty="0" smtClean="0"/>
              <a:t>[Website]</a:t>
            </a:r>
            <a:br>
              <a:rPr lang="nl-NL" noProof="0" dirty="0" smtClean="0"/>
            </a:br>
            <a:r>
              <a:rPr lang="nl-NL" noProof="0" dirty="0" smtClean="0"/>
              <a:t>[E-mail]</a:t>
            </a:r>
            <a:endParaRPr lang="nl-NL" noProof="0" dirty="0"/>
          </a:p>
        </p:txBody>
      </p:sp>
      <p:sp>
        <p:nvSpPr>
          <p:cNvPr id="30" name="Tijdelijke aanduiding voor tekst 21"/>
          <p:cNvSpPr>
            <a:spLocks noGrp="1"/>
          </p:cNvSpPr>
          <p:nvPr>
            <p:ph type="body" sz="quarter" idx="26" hasCustomPrompt="1"/>
          </p:nvPr>
        </p:nvSpPr>
        <p:spPr>
          <a:xfrm rot="16200000">
            <a:off x="5194895" y="6101041"/>
            <a:ext cx="1785749" cy="642567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lnSpc>
                <a:spcPct val="120000"/>
              </a:lnSpc>
              <a:spcBef>
                <a:spcPts val="0"/>
              </a:spcBef>
              <a:buNone/>
              <a:defRPr sz="900">
                <a:solidFill>
                  <a:schemeClr val="accent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nl-NL" noProof="0" dirty="0" smtClean="0"/>
              <a:t>Tel [telefoon]</a:t>
            </a:r>
            <a:br>
              <a:rPr lang="nl-NL" noProof="0" dirty="0" smtClean="0"/>
            </a:br>
            <a:r>
              <a:rPr lang="nl-NL" noProof="0" dirty="0" smtClean="0"/>
              <a:t>Fax [fax]</a:t>
            </a:r>
            <a:endParaRPr lang="nl-NL" noProof="0" dirty="0"/>
          </a:p>
        </p:txBody>
      </p:sp>
      <p:sp>
        <p:nvSpPr>
          <p:cNvPr id="5" name="Tijdelijke aanduiding voor afbeelding 4"/>
          <p:cNvSpPr>
            <a:spLocks noGrp="1"/>
          </p:cNvSpPr>
          <p:nvPr>
            <p:ph type="pic" sz="quarter" idx="27"/>
          </p:nvPr>
        </p:nvSpPr>
        <p:spPr>
          <a:xfrm>
            <a:off x="442082" y="839788"/>
            <a:ext cx="2424113" cy="2084387"/>
          </a:xfrm>
          <a:solidFill>
            <a:schemeClr val="bg1">
              <a:lumMod val="85000"/>
            </a:schemeClr>
          </a:solidFill>
        </p:spPr>
        <p:txBody>
          <a:bodyPr tIns="182880" rtlCol="0">
            <a:normAutofit/>
          </a:bodyPr>
          <a:lstStyle>
            <a:lvl1pPr marL="0" indent="0" algn="ctr" rtl="0">
              <a:buNone/>
              <a:defRPr sz="1400"/>
            </a:lvl1pPr>
          </a:lstStyle>
          <a:p>
            <a:pPr rtl="0"/>
            <a:endParaRPr lang="nl-NL" noProof="0" dirty="0"/>
          </a:p>
        </p:txBody>
      </p:sp>
      <p:sp>
        <p:nvSpPr>
          <p:cNvPr id="32" name="Rechthoek 31"/>
          <p:cNvSpPr/>
          <p:nvPr userDrawn="1"/>
        </p:nvSpPr>
        <p:spPr>
          <a:xfrm>
            <a:off x="6435513" y="2011680"/>
            <a:ext cx="54864" cy="53035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 rtlCol="0" anchor="t"/>
          <a:lstStyle/>
          <a:p>
            <a:pPr algn="ctr" rtl="0">
              <a:lnSpc>
                <a:spcPct val="130000"/>
              </a:lnSpc>
            </a:pPr>
            <a:endParaRPr lang="nl-NL" noProof="0" dirty="0"/>
          </a:p>
        </p:txBody>
      </p:sp>
      <p:sp>
        <p:nvSpPr>
          <p:cNvPr id="35" name="Rechthoek 34"/>
          <p:cNvSpPr/>
          <p:nvPr userDrawn="1"/>
        </p:nvSpPr>
        <p:spPr>
          <a:xfrm>
            <a:off x="6435513" y="484844"/>
            <a:ext cx="54864" cy="12801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 rtlCol="0" anchor="t"/>
          <a:lstStyle/>
          <a:p>
            <a:pPr algn="ctr" rtl="0">
              <a:lnSpc>
                <a:spcPct val="130000"/>
              </a:lnSpc>
            </a:pPr>
            <a:endParaRPr lang="nl-NL" noProof="0" dirty="0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sz="quarter" idx="28" hasCustomPrompt="1"/>
          </p:nvPr>
        </p:nvSpPr>
        <p:spPr>
          <a:xfrm>
            <a:off x="7155180" y="4658107"/>
            <a:ext cx="2423160" cy="36576"/>
          </a:xfrm>
          <a:blipFill>
            <a:blip r:embed="rId2"/>
            <a:stretch>
              <a:fillRect/>
            </a:stretch>
          </a:blipFill>
        </p:spPr>
        <p:txBody>
          <a:bodyPr rtlCol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500"/>
            </a:lvl1pPr>
            <a:lvl2pPr marL="0" indent="0" algn="l" rtl="0">
              <a:spcBef>
                <a:spcPts val="0"/>
              </a:spcBef>
              <a:buNone/>
              <a:defRPr sz="500"/>
            </a:lvl2pPr>
            <a:lvl3pPr marL="0" indent="0" algn="l" rtl="0">
              <a:spcBef>
                <a:spcPts val="0"/>
              </a:spcBef>
              <a:buNone/>
              <a:defRPr sz="500"/>
            </a:lvl3pPr>
            <a:lvl4pPr marL="0" indent="0" algn="l" rtl="0">
              <a:spcBef>
                <a:spcPts val="0"/>
              </a:spcBef>
              <a:buNone/>
              <a:defRPr sz="500"/>
            </a:lvl4pPr>
            <a:lvl5pPr marL="0" indent="0" algn="l" rtl="0">
              <a:spcBef>
                <a:spcPts val="0"/>
              </a:spcBef>
              <a:buNone/>
              <a:defRPr sz="500"/>
            </a:lvl5pPr>
          </a:lstStyle>
          <a:p>
            <a:pPr lvl="0" rtl="0"/>
            <a:r>
              <a:rPr lang="nl-NL" noProof="0" dirty="0" smtClean="0"/>
              <a:t> </a:t>
            </a:r>
            <a:endParaRPr lang="nl-NL" noProof="0" dirty="0"/>
          </a:p>
        </p:txBody>
      </p:sp>
      <p:sp>
        <p:nvSpPr>
          <p:cNvPr id="40" name="Tijdelijke aanduiding voor tekst 12"/>
          <p:cNvSpPr>
            <a:spLocks noGrp="1"/>
          </p:cNvSpPr>
          <p:nvPr>
            <p:ph type="body" sz="quarter" idx="29" hasCustomPrompt="1"/>
          </p:nvPr>
        </p:nvSpPr>
        <p:spPr>
          <a:xfrm>
            <a:off x="442558" y="5260735"/>
            <a:ext cx="2423160" cy="36576"/>
          </a:xfrm>
          <a:blipFill>
            <a:blip r:embed="rId2"/>
            <a:stretch>
              <a:fillRect/>
            </a:stretch>
          </a:blipFill>
        </p:spPr>
        <p:txBody>
          <a:bodyPr rtlCol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500"/>
            </a:lvl1pPr>
            <a:lvl2pPr marL="0" indent="0" algn="l" rtl="0">
              <a:spcBef>
                <a:spcPts val="0"/>
              </a:spcBef>
              <a:buNone/>
              <a:defRPr sz="500"/>
            </a:lvl2pPr>
            <a:lvl3pPr marL="0" indent="0" algn="l" rtl="0">
              <a:spcBef>
                <a:spcPts val="0"/>
              </a:spcBef>
              <a:buNone/>
              <a:defRPr sz="500"/>
            </a:lvl3pPr>
            <a:lvl4pPr marL="0" indent="0" algn="l" rtl="0">
              <a:spcBef>
                <a:spcPts val="0"/>
              </a:spcBef>
              <a:buNone/>
              <a:defRPr sz="500"/>
            </a:lvl4pPr>
            <a:lvl5pPr marL="0" indent="0" algn="l" rtl="0">
              <a:spcBef>
                <a:spcPts val="0"/>
              </a:spcBef>
              <a:buNone/>
              <a:defRPr sz="500"/>
            </a:lvl5pPr>
          </a:lstStyle>
          <a:p>
            <a:pPr lvl="0" rtl="0"/>
            <a:r>
              <a:rPr lang="nl-NL" noProof="0" dirty="0" smtClean="0"/>
              <a:t> 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58631927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88" userDrawn="1">
          <p15:clr>
            <a:srgbClr val="FBAE40"/>
          </p15:clr>
        </p15:guide>
        <p15:guide id="2" orient="horz" pos="4608" userDrawn="1">
          <p15:clr>
            <a:srgbClr val="FBAE40"/>
          </p15:clr>
        </p15:guide>
        <p15:guide id="3" pos="272" userDrawn="1">
          <p15:clr>
            <a:srgbClr val="FBAE40"/>
          </p15:clr>
        </p15:guide>
        <p15:guide id="4" pos="1800" userDrawn="1">
          <p15:clr>
            <a:srgbClr val="FBAE40"/>
          </p15:clr>
        </p15:guide>
        <p15:guide id="6" pos="6035" userDrawn="1">
          <p15:clr>
            <a:srgbClr val="FBAE40"/>
          </p15:clr>
        </p15:guide>
        <p15:guide id="7" pos="4506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nnen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jdelijke aanduiding voor tekst 21"/>
          <p:cNvSpPr>
            <a:spLocks noGrp="1"/>
          </p:cNvSpPr>
          <p:nvPr>
            <p:ph type="body" sz="quarter" idx="20" hasCustomPrompt="1"/>
          </p:nvPr>
        </p:nvSpPr>
        <p:spPr>
          <a:xfrm>
            <a:off x="434340" y="569862"/>
            <a:ext cx="2423160" cy="1373367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lnSpc>
                <a:spcPct val="120000"/>
              </a:lnSpc>
              <a:spcBef>
                <a:spcPts val="0"/>
              </a:spcBef>
              <a:buNone/>
              <a:defRPr sz="1600" b="1">
                <a:solidFill>
                  <a:schemeClr val="tx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43" name="Tijdelijke aanduiding voor tekst 21"/>
          <p:cNvSpPr>
            <a:spLocks noGrp="1"/>
          </p:cNvSpPr>
          <p:nvPr>
            <p:ph type="body" sz="quarter" idx="31" hasCustomPrompt="1"/>
          </p:nvPr>
        </p:nvSpPr>
        <p:spPr>
          <a:xfrm>
            <a:off x="434340" y="2158410"/>
            <a:ext cx="2423160" cy="1456660"/>
          </a:xfrm>
        </p:spPr>
        <p:txBody>
          <a:bodyPr lIns="0" tIns="0" rIns="0" bIns="0" rtlCol="0" anchor="t">
            <a:noAutofit/>
          </a:bodyPr>
          <a:lstStyle>
            <a:lvl1pPr marL="112713" indent="-112713" algn="l" rtl="0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50">
                <a:solidFill>
                  <a:schemeClr val="tx2"/>
                </a:solidFill>
              </a:defRPr>
            </a:lvl1pPr>
            <a:lvl2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6" name="Tijdelijke aanduiding voor tekst 21"/>
          <p:cNvSpPr>
            <a:spLocks noGrp="1"/>
          </p:cNvSpPr>
          <p:nvPr>
            <p:ph type="body" sz="quarter" idx="36" hasCustomPrompt="1"/>
          </p:nvPr>
        </p:nvSpPr>
        <p:spPr>
          <a:xfrm>
            <a:off x="434340" y="3625703"/>
            <a:ext cx="2423160" cy="40909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114000"/>
              </a:lnSpc>
              <a:spcBef>
                <a:spcPts val="800"/>
              </a:spcBef>
              <a:buNone/>
              <a:defRPr sz="1100" b="1">
                <a:solidFill>
                  <a:schemeClr val="tx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27" name="Tijdelijke aanduiding voor tekst 21"/>
          <p:cNvSpPr>
            <a:spLocks noGrp="1"/>
          </p:cNvSpPr>
          <p:nvPr>
            <p:ph type="body" sz="quarter" idx="37" hasCustomPrompt="1"/>
          </p:nvPr>
        </p:nvSpPr>
        <p:spPr>
          <a:xfrm>
            <a:off x="434340" y="4034799"/>
            <a:ext cx="2423160" cy="626510"/>
          </a:xfrm>
        </p:spPr>
        <p:txBody>
          <a:bodyPr lIns="0" tIns="0" rIns="0" bIns="0" rtlCol="0" anchor="t">
            <a:noAutofit/>
          </a:bodyPr>
          <a:lstStyle>
            <a:lvl1pPr marL="112713" indent="-112713" algn="l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50">
                <a:solidFill>
                  <a:schemeClr val="tx2"/>
                </a:solidFill>
              </a:defRPr>
            </a:lvl1pPr>
            <a:lvl2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cxnSp>
        <p:nvCxnSpPr>
          <p:cNvPr id="35" name="Rechte verbindingslijn 34" hidden="1"/>
          <p:cNvCxnSpPr/>
          <p:nvPr userDrawn="1"/>
        </p:nvCxnSpPr>
        <p:spPr>
          <a:xfrm>
            <a:off x="3748088" y="919011"/>
            <a:ext cx="26527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ijdelijke aanduiding voor tekst 21"/>
          <p:cNvSpPr>
            <a:spLocks noGrp="1"/>
          </p:cNvSpPr>
          <p:nvPr>
            <p:ph type="body" sz="quarter" idx="42" hasCustomPrompt="1"/>
          </p:nvPr>
        </p:nvSpPr>
        <p:spPr>
          <a:xfrm>
            <a:off x="7159752" y="1616150"/>
            <a:ext cx="2444114" cy="680483"/>
          </a:xfrm>
        </p:spPr>
        <p:txBody>
          <a:bodyPr lIns="0" tIns="0" rIns="0" bIns="0" rtlCol="0" anchor="t">
            <a:noAutofit/>
          </a:bodyPr>
          <a:lstStyle>
            <a:lvl1pPr marL="73152" indent="-73152" algn="l" rtl="0">
              <a:lnSpc>
                <a:spcPct val="120000"/>
              </a:lnSpc>
              <a:spcBef>
                <a:spcPts val="400"/>
              </a:spcBef>
              <a:buNone/>
              <a:defRPr sz="1200" i="1">
                <a:solidFill>
                  <a:schemeClr val="accent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nl-NL" noProof="0" dirty="0" smtClean="0"/>
              <a:t>Klik om citaat toe te voegen</a:t>
            </a:r>
            <a:endParaRPr lang="nl-NL" noProof="0" dirty="0"/>
          </a:p>
        </p:txBody>
      </p:sp>
      <p:sp>
        <p:nvSpPr>
          <p:cNvPr id="42" name="Tijdelijke aanduiding voor tekst 21"/>
          <p:cNvSpPr>
            <a:spLocks noGrp="1"/>
          </p:cNvSpPr>
          <p:nvPr>
            <p:ph type="body" sz="quarter" idx="43" hasCustomPrompt="1"/>
          </p:nvPr>
        </p:nvSpPr>
        <p:spPr>
          <a:xfrm>
            <a:off x="3771900" y="4784651"/>
            <a:ext cx="2423160" cy="2530549"/>
          </a:xfrm>
        </p:spPr>
        <p:txBody>
          <a:bodyPr lIns="0" tIns="0" rIns="0" bIns="0" rtlCol="0" anchor="t">
            <a:noAutofit/>
          </a:bodyPr>
          <a:lstStyle>
            <a:lvl1pPr marL="112713" indent="-112713" algn="l" rtl="0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50">
                <a:solidFill>
                  <a:schemeClr val="tx2"/>
                </a:solidFill>
              </a:defRPr>
            </a:lvl1pPr>
            <a:lvl2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59" name="Tijdelijke aanduiding voor tekst 21"/>
          <p:cNvSpPr>
            <a:spLocks noGrp="1"/>
          </p:cNvSpPr>
          <p:nvPr>
            <p:ph type="body" sz="quarter" idx="48" hasCustomPrompt="1"/>
          </p:nvPr>
        </p:nvSpPr>
        <p:spPr>
          <a:xfrm>
            <a:off x="7155180" y="4359349"/>
            <a:ext cx="2441448" cy="2955851"/>
          </a:xfrm>
        </p:spPr>
        <p:txBody>
          <a:bodyPr lIns="0" tIns="0" rIns="0" bIns="0" rtlCol="0" anchor="t">
            <a:noAutofit/>
          </a:bodyPr>
          <a:lstStyle>
            <a:lvl1pPr marL="112713" indent="-112713" algn="l" rtl="0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50">
                <a:solidFill>
                  <a:schemeClr val="tx2"/>
                </a:solidFill>
              </a:defRPr>
            </a:lvl1pPr>
            <a:lvl2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38" name="Rechthoek 37"/>
          <p:cNvSpPr/>
          <p:nvPr userDrawn="1"/>
        </p:nvSpPr>
        <p:spPr>
          <a:xfrm>
            <a:off x="433809" y="465745"/>
            <a:ext cx="2424223" cy="548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 rtlCol="0" anchor="t"/>
          <a:lstStyle/>
          <a:p>
            <a:pPr algn="ctr" rtl="0">
              <a:lnSpc>
                <a:spcPct val="130000"/>
              </a:lnSpc>
            </a:pPr>
            <a:endParaRPr lang="nl-NL" noProof="0" dirty="0"/>
          </a:p>
        </p:txBody>
      </p:sp>
      <p:sp>
        <p:nvSpPr>
          <p:cNvPr id="40" name="Tijdelijke aanduiding voor tekst 21"/>
          <p:cNvSpPr>
            <a:spLocks noGrp="1"/>
          </p:cNvSpPr>
          <p:nvPr>
            <p:ph type="body" sz="quarter" idx="49" hasCustomPrompt="1"/>
          </p:nvPr>
        </p:nvSpPr>
        <p:spPr>
          <a:xfrm>
            <a:off x="3771900" y="3795822"/>
            <a:ext cx="2423160" cy="754911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lnSpc>
                <a:spcPct val="120000"/>
              </a:lnSpc>
              <a:spcBef>
                <a:spcPts val="0"/>
              </a:spcBef>
              <a:buNone/>
              <a:defRPr sz="1600" b="1">
                <a:solidFill>
                  <a:schemeClr val="tx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44" name="Tijdelijke aanduiding voor afbeelding 4"/>
          <p:cNvSpPr>
            <a:spLocks noGrp="1"/>
          </p:cNvSpPr>
          <p:nvPr>
            <p:ph type="pic" sz="quarter" idx="27"/>
          </p:nvPr>
        </p:nvSpPr>
        <p:spPr>
          <a:xfrm>
            <a:off x="5050465" y="850606"/>
            <a:ext cx="1144595" cy="2834640"/>
          </a:xfrm>
          <a:solidFill>
            <a:schemeClr val="bg1">
              <a:lumMod val="85000"/>
            </a:schemeClr>
          </a:solidFill>
        </p:spPr>
        <p:txBody>
          <a:bodyPr tIns="182880" rtlCol="0">
            <a:normAutofit/>
          </a:bodyPr>
          <a:lstStyle>
            <a:lvl1pPr marL="0" indent="0" algn="ctr" rtl="0">
              <a:buNone/>
              <a:defRPr sz="1400"/>
            </a:lvl1pPr>
          </a:lstStyle>
          <a:p>
            <a:pPr rtl="0"/>
            <a:endParaRPr lang="nl-NL" noProof="0" dirty="0"/>
          </a:p>
        </p:txBody>
      </p:sp>
      <p:sp>
        <p:nvSpPr>
          <p:cNvPr id="46" name="Tijdelijke aanduiding voor afbeelding 4"/>
          <p:cNvSpPr>
            <a:spLocks noGrp="1"/>
          </p:cNvSpPr>
          <p:nvPr>
            <p:ph type="pic" sz="quarter" idx="50"/>
          </p:nvPr>
        </p:nvSpPr>
        <p:spPr>
          <a:xfrm>
            <a:off x="434340" y="4688343"/>
            <a:ext cx="2423160" cy="1600200"/>
          </a:xfrm>
          <a:solidFill>
            <a:schemeClr val="bg1">
              <a:lumMod val="85000"/>
            </a:schemeClr>
          </a:solidFill>
        </p:spPr>
        <p:txBody>
          <a:bodyPr tIns="182880" rtlCol="0">
            <a:normAutofit/>
          </a:bodyPr>
          <a:lstStyle>
            <a:lvl1pPr marL="0" indent="0" algn="ctr" rtl="0">
              <a:buNone/>
              <a:defRPr sz="1400"/>
            </a:lvl1pPr>
          </a:lstStyle>
          <a:p>
            <a:pPr rtl="0"/>
            <a:endParaRPr lang="nl-NL" noProof="0" dirty="0"/>
          </a:p>
        </p:txBody>
      </p:sp>
      <p:sp>
        <p:nvSpPr>
          <p:cNvPr id="47" name="Rechthoek 46"/>
          <p:cNvSpPr/>
          <p:nvPr userDrawn="1"/>
        </p:nvSpPr>
        <p:spPr>
          <a:xfrm>
            <a:off x="433809" y="6360183"/>
            <a:ext cx="2424223" cy="70932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 rtlCol="0" anchor="t"/>
          <a:lstStyle/>
          <a:p>
            <a:pPr algn="ctr" rtl="0">
              <a:lnSpc>
                <a:spcPct val="130000"/>
              </a:lnSpc>
            </a:pPr>
            <a:endParaRPr lang="nl-NL" noProof="0" dirty="0"/>
          </a:p>
        </p:txBody>
      </p:sp>
      <p:sp>
        <p:nvSpPr>
          <p:cNvPr id="48" name="Rechthoek 47"/>
          <p:cNvSpPr/>
          <p:nvPr userDrawn="1"/>
        </p:nvSpPr>
        <p:spPr>
          <a:xfrm>
            <a:off x="3771900" y="850606"/>
            <a:ext cx="1188299" cy="28346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 rtlCol="0" anchor="t"/>
          <a:lstStyle/>
          <a:p>
            <a:pPr algn="ctr" rtl="0">
              <a:lnSpc>
                <a:spcPct val="130000"/>
              </a:lnSpc>
            </a:pPr>
            <a:endParaRPr lang="nl-NL" noProof="0" dirty="0"/>
          </a:p>
        </p:txBody>
      </p:sp>
      <p:sp>
        <p:nvSpPr>
          <p:cNvPr id="49" name="Rechthoek 48"/>
          <p:cNvSpPr/>
          <p:nvPr userDrawn="1"/>
        </p:nvSpPr>
        <p:spPr>
          <a:xfrm>
            <a:off x="3771369" y="465745"/>
            <a:ext cx="2424223" cy="548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 rtlCol="0" anchor="t"/>
          <a:lstStyle/>
          <a:p>
            <a:pPr algn="ctr" rtl="0">
              <a:lnSpc>
                <a:spcPct val="130000"/>
              </a:lnSpc>
            </a:pPr>
            <a:endParaRPr lang="nl-NL" noProof="0" dirty="0"/>
          </a:p>
        </p:txBody>
      </p:sp>
      <p:sp>
        <p:nvSpPr>
          <p:cNvPr id="50" name="Rechthoek 49"/>
          <p:cNvSpPr/>
          <p:nvPr userDrawn="1"/>
        </p:nvSpPr>
        <p:spPr>
          <a:xfrm>
            <a:off x="7154649" y="465745"/>
            <a:ext cx="2424223" cy="548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 rtlCol="0" anchor="t"/>
          <a:lstStyle/>
          <a:p>
            <a:pPr algn="ctr" rtl="0">
              <a:lnSpc>
                <a:spcPct val="130000"/>
              </a:lnSpc>
            </a:pPr>
            <a:endParaRPr lang="nl-NL" noProof="0" dirty="0"/>
          </a:p>
        </p:txBody>
      </p:sp>
      <p:sp>
        <p:nvSpPr>
          <p:cNvPr id="51" name="Tijdelijke aanduiding voor tekst 12"/>
          <p:cNvSpPr>
            <a:spLocks noGrp="1"/>
          </p:cNvSpPr>
          <p:nvPr>
            <p:ph type="body" sz="quarter" idx="29" hasCustomPrompt="1"/>
          </p:nvPr>
        </p:nvSpPr>
        <p:spPr>
          <a:xfrm>
            <a:off x="434340" y="2010962"/>
            <a:ext cx="2423160" cy="36576"/>
          </a:xfrm>
          <a:blipFill>
            <a:blip r:embed="rId2"/>
            <a:stretch>
              <a:fillRect/>
            </a:stretch>
          </a:blipFill>
        </p:spPr>
        <p:txBody>
          <a:bodyPr rtlCol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500"/>
            </a:lvl1pPr>
            <a:lvl2pPr marL="0" indent="0" algn="l" rtl="0">
              <a:spcBef>
                <a:spcPts val="0"/>
              </a:spcBef>
              <a:buNone/>
              <a:defRPr sz="500"/>
            </a:lvl2pPr>
            <a:lvl3pPr marL="0" indent="0" algn="l" rtl="0">
              <a:spcBef>
                <a:spcPts val="0"/>
              </a:spcBef>
              <a:buNone/>
              <a:defRPr sz="500"/>
            </a:lvl3pPr>
            <a:lvl4pPr marL="0" indent="0" algn="l" rtl="0">
              <a:spcBef>
                <a:spcPts val="0"/>
              </a:spcBef>
              <a:buNone/>
              <a:defRPr sz="500"/>
            </a:lvl4pPr>
            <a:lvl5pPr marL="0" indent="0" algn="l" rtl="0">
              <a:spcBef>
                <a:spcPts val="0"/>
              </a:spcBef>
              <a:buNone/>
              <a:defRPr sz="500"/>
            </a:lvl5pPr>
          </a:lstStyle>
          <a:p>
            <a:pPr lvl="0" rtl="0"/>
            <a:r>
              <a:rPr lang="nl-NL" noProof="0" dirty="0" smtClean="0"/>
              <a:t> </a:t>
            </a:r>
            <a:endParaRPr lang="nl-NL" noProof="0" dirty="0"/>
          </a:p>
        </p:txBody>
      </p:sp>
      <p:sp>
        <p:nvSpPr>
          <p:cNvPr id="55" name="Tijdelijke aanduiding voor tekst 12"/>
          <p:cNvSpPr>
            <a:spLocks noGrp="1"/>
          </p:cNvSpPr>
          <p:nvPr>
            <p:ph type="body" sz="quarter" idx="51" hasCustomPrompt="1"/>
          </p:nvPr>
        </p:nvSpPr>
        <p:spPr>
          <a:xfrm>
            <a:off x="3771900" y="4624733"/>
            <a:ext cx="2423160" cy="36576"/>
          </a:xfrm>
          <a:blipFill>
            <a:blip r:embed="rId2"/>
            <a:stretch>
              <a:fillRect/>
            </a:stretch>
          </a:blipFill>
        </p:spPr>
        <p:txBody>
          <a:bodyPr rtlCol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500"/>
            </a:lvl1pPr>
            <a:lvl2pPr marL="0" indent="0" algn="l" rtl="0">
              <a:spcBef>
                <a:spcPts val="0"/>
              </a:spcBef>
              <a:buNone/>
              <a:defRPr sz="500"/>
            </a:lvl2pPr>
            <a:lvl3pPr marL="0" indent="0" algn="l" rtl="0">
              <a:spcBef>
                <a:spcPts val="0"/>
              </a:spcBef>
              <a:buNone/>
              <a:defRPr sz="500"/>
            </a:lvl3pPr>
            <a:lvl4pPr marL="0" indent="0" algn="l" rtl="0">
              <a:spcBef>
                <a:spcPts val="0"/>
              </a:spcBef>
              <a:buNone/>
              <a:defRPr sz="500"/>
            </a:lvl4pPr>
            <a:lvl5pPr marL="0" indent="0" algn="l" rtl="0">
              <a:spcBef>
                <a:spcPts val="0"/>
              </a:spcBef>
              <a:buNone/>
              <a:defRPr sz="500"/>
            </a:lvl5pPr>
          </a:lstStyle>
          <a:p>
            <a:pPr lvl="0" rtl="0"/>
            <a:r>
              <a:rPr lang="nl-NL" noProof="0" dirty="0" smtClean="0"/>
              <a:t> </a:t>
            </a:r>
            <a:endParaRPr lang="nl-NL" noProof="0" dirty="0"/>
          </a:p>
        </p:txBody>
      </p:sp>
      <p:sp>
        <p:nvSpPr>
          <p:cNvPr id="62" name="Tijdelijke aanduiding voor tekst 21"/>
          <p:cNvSpPr>
            <a:spLocks noGrp="1"/>
          </p:cNvSpPr>
          <p:nvPr>
            <p:ph type="body" sz="quarter" idx="52" hasCustomPrompt="1"/>
          </p:nvPr>
        </p:nvSpPr>
        <p:spPr>
          <a:xfrm>
            <a:off x="7155180" y="569862"/>
            <a:ext cx="2441448" cy="812371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lnSpc>
                <a:spcPct val="120000"/>
              </a:lnSpc>
              <a:spcBef>
                <a:spcPts val="0"/>
              </a:spcBef>
              <a:buNone/>
              <a:defRPr sz="1600" b="1">
                <a:solidFill>
                  <a:schemeClr val="tx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63" name="Tijdelijke aanduiding voor tekst 12"/>
          <p:cNvSpPr>
            <a:spLocks noGrp="1"/>
          </p:cNvSpPr>
          <p:nvPr>
            <p:ph type="body" sz="quarter" idx="53" hasCustomPrompt="1"/>
          </p:nvPr>
        </p:nvSpPr>
        <p:spPr>
          <a:xfrm>
            <a:off x="7155180" y="1446367"/>
            <a:ext cx="2423160" cy="36576"/>
          </a:xfrm>
          <a:blipFill>
            <a:blip r:embed="rId2"/>
            <a:stretch>
              <a:fillRect/>
            </a:stretch>
          </a:blipFill>
        </p:spPr>
        <p:txBody>
          <a:bodyPr rtlCol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500"/>
            </a:lvl1pPr>
            <a:lvl2pPr marL="0" indent="0" algn="l" rtl="0">
              <a:spcBef>
                <a:spcPts val="0"/>
              </a:spcBef>
              <a:buNone/>
              <a:defRPr sz="500"/>
            </a:lvl2pPr>
            <a:lvl3pPr marL="0" indent="0" algn="l" rtl="0">
              <a:spcBef>
                <a:spcPts val="0"/>
              </a:spcBef>
              <a:buNone/>
              <a:defRPr sz="500"/>
            </a:lvl3pPr>
            <a:lvl4pPr marL="0" indent="0" algn="l" rtl="0">
              <a:spcBef>
                <a:spcPts val="0"/>
              </a:spcBef>
              <a:buNone/>
              <a:defRPr sz="500"/>
            </a:lvl4pPr>
            <a:lvl5pPr marL="0" indent="0" algn="l" rtl="0">
              <a:spcBef>
                <a:spcPts val="0"/>
              </a:spcBef>
              <a:buNone/>
              <a:defRPr sz="500"/>
            </a:lvl5pPr>
          </a:lstStyle>
          <a:p>
            <a:pPr lvl="0" rtl="0"/>
            <a:r>
              <a:rPr lang="nl-NL" noProof="0" dirty="0" smtClean="0"/>
              <a:t> </a:t>
            </a:r>
            <a:endParaRPr lang="nl-NL" noProof="0" dirty="0"/>
          </a:p>
        </p:txBody>
      </p:sp>
      <p:sp>
        <p:nvSpPr>
          <p:cNvPr id="64" name="Tijdelijke aanduiding voor tekst 21"/>
          <p:cNvSpPr>
            <a:spLocks noGrp="1"/>
          </p:cNvSpPr>
          <p:nvPr>
            <p:ph type="body" sz="quarter" idx="54" hasCustomPrompt="1"/>
          </p:nvPr>
        </p:nvSpPr>
        <p:spPr>
          <a:xfrm>
            <a:off x="7159752" y="2354879"/>
            <a:ext cx="2444114" cy="281997"/>
          </a:xfrm>
        </p:spPr>
        <p:txBody>
          <a:bodyPr lIns="0" tIns="0" rIns="0" bIns="0" rtlCol="0" anchor="t">
            <a:noAutofit/>
          </a:bodyPr>
          <a:lstStyle>
            <a:lvl1pPr marL="228600" indent="-137160" algn="l" rtl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—"/>
              <a:defRPr sz="900" i="0">
                <a:solidFill>
                  <a:schemeClr val="tx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nl-NL" noProof="0" dirty="0" smtClean="0"/>
              <a:t>Klik om kenmerk toe te voegen</a:t>
            </a:r>
            <a:endParaRPr lang="nl-NL" noProof="0" dirty="0"/>
          </a:p>
        </p:txBody>
      </p:sp>
      <p:sp>
        <p:nvSpPr>
          <p:cNvPr id="65" name="Tijdelijke aanduiding voor tekst 21"/>
          <p:cNvSpPr>
            <a:spLocks noGrp="1"/>
          </p:cNvSpPr>
          <p:nvPr>
            <p:ph type="body" sz="quarter" idx="55" hasCustomPrompt="1"/>
          </p:nvPr>
        </p:nvSpPr>
        <p:spPr>
          <a:xfrm>
            <a:off x="7159752" y="2636876"/>
            <a:ext cx="2444114" cy="680483"/>
          </a:xfrm>
        </p:spPr>
        <p:txBody>
          <a:bodyPr lIns="0" tIns="0" rIns="0" bIns="0" rtlCol="0" anchor="t">
            <a:noAutofit/>
          </a:bodyPr>
          <a:lstStyle>
            <a:lvl1pPr marL="73152" indent="-73152" algn="l" rtl="0">
              <a:lnSpc>
                <a:spcPct val="120000"/>
              </a:lnSpc>
              <a:spcBef>
                <a:spcPts val="400"/>
              </a:spcBef>
              <a:buNone/>
              <a:defRPr sz="1200" i="1">
                <a:solidFill>
                  <a:schemeClr val="accent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nl-NL" noProof="0" dirty="0" smtClean="0"/>
              <a:t>Klik om citaat toe te voegen</a:t>
            </a:r>
            <a:endParaRPr lang="nl-NL" noProof="0" dirty="0"/>
          </a:p>
        </p:txBody>
      </p:sp>
      <p:sp>
        <p:nvSpPr>
          <p:cNvPr id="66" name="Tijdelijke aanduiding voor tekst 21"/>
          <p:cNvSpPr>
            <a:spLocks noGrp="1"/>
          </p:cNvSpPr>
          <p:nvPr>
            <p:ph type="body" sz="quarter" idx="56" hasCustomPrompt="1"/>
          </p:nvPr>
        </p:nvSpPr>
        <p:spPr>
          <a:xfrm>
            <a:off x="7159752" y="3375605"/>
            <a:ext cx="2444114" cy="283464"/>
          </a:xfrm>
        </p:spPr>
        <p:txBody>
          <a:bodyPr lIns="0" tIns="0" rIns="0" bIns="0" rtlCol="0" anchor="t">
            <a:noAutofit/>
          </a:bodyPr>
          <a:lstStyle>
            <a:lvl1pPr marL="228600" indent="-137160" algn="l" rtl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—"/>
              <a:defRPr sz="900" i="0">
                <a:solidFill>
                  <a:schemeClr val="tx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nl-NL" noProof="0" dirty="0" smtClean="0"/>
              <a:t>Klik om kenmerk toe te voegen</a:t>
            </a:r>
            <a:endParaRPr lang="nl-NL" noProof="0" dirty="0"/>
          </a:p>
        </p:txBody>
      </p:sp>
      <p:sp>
        <p:nvSpPr>
          <p:cNvPr id="67" name="Tijdelijke aanduiding voor tekst 21"/>
          <p:cNvSpPr>
            <a:spLocks noGrp="1"/>
          </p:cNvSpPr>
          <p:nvPr>
            <p:ph type="body" sz="quarter" idx="57" hasCustomPrompt="1"/>
          </p:nvPr>
        </p:nvSpPr>
        <p:spPr>
          <a:xfrm>
            <a:off x="7155180" y="3659069"/>
            <a:ext cx="2441448" cy="487629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lnSpc>
                <a:spcPct val="100000"/>
              </a:lnSpc>
              <a:spcBef>
                <a:spcPts val="0"/>
              </a:spcBef>
              <a:buNone/>
              <a:defRPr sz="1600" b="1">
                <a:solidFill>
                  <a:schemeClr val="tx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68" name="Tijdelijke aanduiding voor tekst 12"/>
          <p:cNvSpPr>
            <a:spLocks noGrp="1"/>
          </p:cNvSpPr>
          <p:nvPr>
            <p:ph type="body" sz="quarter" idx="58" hasCustomPrompt="1"/>
          </p:nvPr>
        </p:nvSpPr>
        <p:spPr>
          <a:xfrm>
            <a:off x="7155180" y="4210833"/>
            <a:ext cx="2423160" cy="36576"/>
          </a:xfrm>
          <a:blipFill>
            <a:blip r:embed="rId2"/>
            <a:stretch>
              <a:fillRect/>
            </a:stretch>
          </a:blipFill>
        </p:spPr>
        <p:txBody>
          <a:bodyPr rtlCol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500"/>
            </a:lvl1pPr>
            <a:lvl2pPr marL="0" indent="0" algn="l" rtl="0">
              <a:spcBef>
                <a:spcPts val="0"/>
              </a:spcBef>
              <a:buNone/>
              <a:defRPr sz="500"/>
            </a:lvl2pPr>
            <a:lvl3pPr marL="0" indent="0" algn="l" rtl="0">
              <a:spcBef>
                <a:spcPts val="0"/>
              </a:spcBef>
              <a:buNone/>
              <a:defRPr sz="500"/>
            </a:lvl3pPr>
            <a:lvl4pPr marL="0" indent="0" algn="l" rtl="0">
              <a:spcBef>
                <a:spcPts val="0"/>
              </a:spcBef>
              <a:buNone/>
              <a:defRPr sz="500"/>
            </a:lvl4pPr>
            <a:lvl5pPr marL="0" indent="0" algn="l" rtl="0">
              <a:spcBef>
                <a:spcPts val="0"/>
              </a:spcBef>
              <a:buNone/>
              <a:defRPr sz="500"/>
            </a:lvl5pPr>
          </a:lstStyle>
          <a:p>
            <a:pPr lvl="0" rtl="0"/>
            <a:r>
              <a:rPr lang="nl-NL" noProof="0" dirty="0" smtClean="0"/>
              <a:t> 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118450875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31" userDrawn="1">
          <p15:clr>
            <a:srgbClr val="FBAE40"/>
          </p15:clr>
        </p15:guide>
        <p15:guide id="2" pos="1902" userDrawn="1">
          <p15:clr>
            <a:srgbClr val="FBAE40"/>
          </p15:clr>
        </p15:guide>
        <p15:guide id="3" pos="2361" userDrawn="1">
          <p15:clr>
            <a:srgbClr val="FBAE40"/>
          </p15:clr>
        </p15:guide>
        <p15:guide id="4" pos="4032" userDrawn="1">
          <p15:clr>
            <a:srgbClr val="FBAE40"/>
          </p15:clr>
        </p15:guide>
        <p15:guide id="5" pos="4494" userDrawn="1">
          <p15:clr>
            <a:srgbClr val="FBAE40"/>
          </p15:clr>
        </p15:guide>
        <p15:guide id="6" pos="6105" userDrawn="1">
          <p15:clr>
            <a:srgbClr val="FBAE40"/>
          </p15:clr>
        </p15:guide>
        <p15:guide id="7" orient="horz" pos="288" userDrawn="1">
          <p15:clr>
            <a:srgbClr val="FBAE40"/>
          </p15:clr>
        </p15:guide>
        <p15:guide id="8" orient="horz" pos="460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nl-NL" noProof="0" dirty="0" smtClean="0"/>
              <a:t>Klik om de stijl te bewerken</a:t>
            </a:r>
            <a:endParaRPr lang="nl-NL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l-NL" noProof="0" dirty="0" smtClean="0"/>
              <a:t>Klik om de modelstijlen te bewerken</a:t>
            </a:r>
          </a:p>
          <a:p>
            <a:pPr lvl="1" rtl="0"/>
            <a:r>
              <a:rPr lang="nl-NL" noProof="0" dirty="0" smtClean="0"/>
              <a:t>Tweede niveau</a:t>
            </a:r>
          </a:p>
          <a:p>
            <a:pPr lvl="2" rtl="0"/>
            <a:r>
              <a:rPr lang="nl-NL" noProof="0" dirty="0" smtClean="0"/>
              <a:t>Derde niveau</a:t>
            </a:r>
          </a:p>
          <a:p>
            <a:pPr lvl="3" rtl="0"/>
            <a:r>
              <a:rPr lang="nl-NL" noProof="0" dirty="0" smtClean="0"/>
              <a:t>Vierde niveau</a:t>
            </a:r>
          </a:p>
          <a:p>
            <a:pPr lvl="4" rtl="0"/>
            <a:r>
              <a:rPr lang="nl-NL" noProof="0" dirty="0" smtClean="0"/>
              <a:t>Vijfde niveau</a:t>
            </a:r>
            <a:endParaRPr lang="nl-NL" noProof="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959E2-AADE-4867-AB5C-EE2FF94C4A14}" type="datetime1">
              <a:rPr lang="nl-NL" smtClean="0"/>
              <a:pPr/>
              <a:t>28-1-2014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nl-NL" noProof="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nl-NL" dirty="0" smtClean="0"/>
              <a:t>‹#›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87281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timing>
    <p:tnLst>
      <p:par>
        <p:cTn id="1" dur="indefinite" restart="never" nodeType="tmRoot"/>
      </p:par>
    </p:tnLst>
  </p:timing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nl-NL" dirty="0" smtClean="0"/>
              <a:t>Bedrijfsnaam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r>
              <a:rPr lang="nl-NL" dirty="0" smtClean="0"/>
              <a:t>Straat</a:t>
            </a:r>
          </a:p>
          <a:p>
            <a:pPr rtl="0"/>
            <a:r>
              <a:rPr lang="nl-NL" dirty="0" smtClean="0"/>
              <a:t>Stad, postcode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r>
              <a:rPr lang="nl-NL" sz="950" dirty="0" smtClean="0"/>
              <a:t>U kunt deze nette, professionele brochure gewoon zo gebruiken of deze aanpassen.</a:t>
            </a:r>
          </a:p>
          <a:p>
            <a:pPr rtl="0"/>
            <a:r>
              <a:rPr lang="nl-NL" sz="950" dirty="0" smtClean="0"/>
              <a:t>Op de volgende pagina hebben we een paar tips toegevoegd (zoals deze) om u op gang te helpen </a:t>
            </a:r>
            <a:endParaRPr lang="nl-NL" sz="95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r>
              <a:rPr lang="nl-NL" dirty="0" smtClean="0"/>
              <a:t>Dit is een prima plek voor een missieverklaring</a:t>
            </a:r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r>
              <a:rPr lang="nl-NL" sz="3000" dirty="0" smtClean="0"/>
              <a:t>Bedrijfsnaam</a:t>
            </a:r>
            <a:endParaRPr lang="nl-NL" sz="3000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r>
              <a:rPr lang="nl-NL" dirty="0" smtClean="0"/>
              <a:t>Producten en services</a:t>
            </a:r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r>
              <a:rPr lang="nl-NL" sz="950" dirty="0" smtClean="0"/>
              <a:t>Naam van geadresseerde</a:t>
            </a:r>
            <a:endParaRPr lang="nl-NL" sz="950" dirty="0"/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r>
              <a:rPr lang="nl-NL" sz="950" dirty="0" smtClean="0"/>
              <a:t>Straat</a:t>
            </a:r>
          </a:p>
          <a:p>
            <a:pPr rtl="0"/>
            <a:r>
              <a:rPr lang="nl-NL" sz="950" dirty="0" smtClean="0"/>
              <a:t>Stad, postcode</a:t>
            </a:r>
            <a:endParaRPr lang="nl-NL" sz="950" dirty="0"/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r>
              <a:rPr lang="nl-NL" dirty="0" smtClean="0"/>
              <a:t>Website</a:t>
            </a:r>
          </a:p>
          <a:p>
            <a:pPr rtl="0"/>
            <a:r>
              <a:rPr lang="nl-NL" dirty="0" smtClean="0"/>
              <a:t>E-mail</a:t>
            </a:r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r>
              <a:rPr lang="nl-NL" dirty="0" smtClean="0"/>
              <a:t>Tel [telefoon]</a:t>
            </a:r>
          </a:p>
          <a:p>
            <a:pPr rtl="0"/>
            <a:r>
              <a:rPr lang="nl-NL" dirty="0" smtClean="0"/>
              <a:t>Fax [fax]</a:t>
            </a:r>
            <a:endParaRPr lang="nl-NL" dirty="0"/>
          </a:p>
        </p:txBody>
      </p:sp>
      <p:pic>
        <p:nvPicPr>
          <p:cNvPr id="15" name="Tijdelijke aanduiding voor afbeelding 14" descr="Wachtruimte luchthaven" title="Voorbeeldfoto"/>
          <p:cNvPicPr>
            <a:picLocks noGrp="1" noChangeAspect="1"/>
          </p:cNvPicPr>
          <p:nvPr>
            <p:ph type="pic" sz="quarter" idx="27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28" name="Tijdelijke aanduiding voor tekst 2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9" name="Tijdelijke aanduiding voor tekst 2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pic>
        <p:nvPicPr>
          <p:cNvPr id="16" name="Afbeelding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705917" y="741635"/>
            <a:ext cx="823832" cy="381175"/>
          </a:xfrm>
          <a:prstGeom prst="rect">
            <a:avLst/>
          </a:prstGeom>
        </p:spPr>
      </p:pic>
      <p:pic>
        <p:nvPicPr>
          <p:cNvPr id="17" name="Afbeelding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8941" y="6926010"/>
            <a:ext cx="823832" cy="381175"/>
          </a:xfrm>
          <a:prstGeom prst="rect">
            <a:avLst/>
          </a:prstGeom>
        </p:spPr>
      </p:pic>
      <p:cxnSp>
        <p:nvCxnSpPr>
          <p:cNvPr id="18" name="Rechte verbindingslijn 17"/>
          <p:cNvCxnSpPr/>
          <p:nvPr/>
        </p:nvCxnSpPr>
        <p:spPr>
          <a:xfrm>
            <a:off x="329184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/>
          <p:cNvCxnSpPr/>
          <p:nvPr/>
        </p:nvCxnSpPr>
        <p:spPr>
          <a:xfrm>
            <a:off x="667512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134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r>
              <a:rPr lang="nl-NL" sz="1400" dirty="0" smtClean="0"/>
              <a:t>Denkt u dat een document dat er zo goed uitziet, moeilijk is op te maken? Niets is minder waar.</a:t>
            </a:r>
            <a:endParaRPr lang="nl-NL" sz="140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marL="0" indent="0" rtl="0">
              <a:buNone/>
            </a:pPr>
            <a:r>
              <a:rPr lang="nl-NL" sz="950" dirty="0" smtClean="0"/>
              <a:t>De tijdelijke aanduidingen in deze brochure zijn voor u opgemaakt. We hebben ook een paar tips om u op gang helpen. </a:t>
            </a:r>
          </a:p>
          <a:p>
            <a:pPr rtl="0"/>
            <a:r>
              <a:rPr lang="nl-NL" sz="950" dirty="0" smtClean="0"/>
              <a:t>Als u opsommingstekens wilt toevoegen aan of verwijderen uit de tekst, gebruikt u de knop Opsommingstekens op het tabblad Start.</a:t>
            </a:r>
            <a:endParaRPr lang="nl-NL" sz="95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36"/>
          </p:nvPr>
        </p:nvSpPr>
        <p:spPr>
          <a:xfrm>
            <a:off x="434340" y="3388634"/>
            <a:ext cx="2423160" cy="409096"/>
          </a:xfrm>
        </p:spPr>
        <p:txBody>
          <a:bodyPr rtlCol="0"/>
          <a:lstStyle/>
          <a:p>
            <a:pPr rtl="0"/>
            <a:r>
              <a:rPr lang="nl-NL" dirty="0" smtClean="0"/>
              <a:t>Aanpassen in een oogwenk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7"/>
          </p:nvPr>
        </p:nvSpPr>
        <p:spPr>
          <a:xfrm>
            <a:off x="434340" y="3797730"/>
            <a:ext cx="2423160" cy="626510"/>
          </a:xfrm>
        </p:spPr>
        <p:txBody>
          <a:bodyPr rtlCol="0"/>
          <a:lstStyle/>
          <a:p>
            <a:pPr rtl="0"/>
            <a:r>
              <a:rPr lang="nl-NL" sz="950" dirty="0" smtClean="0"/>
              <a:t>Selecteer een afbeelding en verwijder deze als u een foto wilt vervangen. Gebruik vervolgens het pictogram Afbeelding invoegen in de tijdelijke aanduiding om uw eigen afbeelding in te voegen.</a:t>
            </a:r>
            <a:endParaRPr lang="nl-NL" sz="950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r>
              <a:rPr lang="nl-NL" dirty="0" smtClean="0"/>
              <a:t>"Uw bedrijf is het beste. Ik kan me niet voorstellen dat mensen zonder u kunnen."</a:t>
            </a:r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marL="0" indent="0">
              <a:buNone/>
            </a:pPr>
            <a:r>
              <a:rPr lang="nl-NL" dirty="0"/>
              <a:t>We weten dat u uw bedrijf urenlang zou kunnen aanprijzen</a:t>
            </a:r>
            <a:r>
              <a:rPr lang="nl-NL" dirty="0" smtClean="0"/>
              <a:t>. </a:t>
            </a:r>
            <a:r>
              <a:rPr lang="nl-NL" sz="950" dirty="0" smtClean="0"/>
              <a:t>(En dat nemen we u niet kwalijk - u bent geweldig!)</a:t>
            </a:r>
          </a:p>
          <a:p>
            <a:pPr marL="0" indent="0">
              <a:buNone/>
            </a:pPr>
            <a:r>
              <a:rPr lang="nl-NL" dirty="0"/>
              <a:t>Maar omdat u het hier beknopt moet houden, zou u een samenvatting van concurrerende voordelen aan de linkerkant kunnen plaatsen en een kort succesverhaal in het </a:t>
            </a:r>
            <a:r>
              <a:rPr lang="nl-NL" dirty="0" smtClean="0"/>
              <a:t>midden.</a:t>
            </a:r>
          </a:p>
          <a:p>
            <a:pPr marL="0" indent="0">
              <a:buNone/>
            </a:pPr>
            <a:r>
              <a:rPr lang="nl-NL" dirty="0"/>
              <a:t>De rechterkant van deze pagina is perfect voor geestdriftige getuigenissen en een lijst van belangrijke producten of services. </a:t>
            </a:r>
            <a:endParaRPr lang="nl-NL" sz="950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r>
              <a:rPr lang="nl-NL" sz="950" dirty="0" smtClean="0"/>
              <a:t>Wees niet verlegen! Laat zien hoe geweldig u bent. Vermeld hier de belangrijkste dingen die u doet of geef er een samenvatting van.</a:t>
            </a:r>
          </a:p>
          <a:p>
            <a:r>
              <a:rPr lang="nl-NL" dirty="0"/>
              <a:t>Of gebruik deze plek voor uw "elevator pitch</a:t>
            </a:r>
            <a:r>
              <a:rPr lang="nl-NL" dirty="0" smtClean="0"/>
              <a:t>". Als </a:t>
            </a:r>
            <a:r>
              <a:rPr lang="nl-NL" sz="950" dirty="0" smtClean="0"/>
              <a:t>u maar een paar seconden had om uw producten of services bij iemand aan te prijzen, wat zou u dan zeggen?</a:t>
            </a:r>
            <a:endParaRPr lang="nl-NL" sz="950" dirty="0"/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r>
              <a:rPr lang="nl-NL" sz="1400" dirty="0" smtClean="0"/>
              <a:t>Wat kunt u in een brochure als deze opnemen?</a:t>
            </a:r>
            <a:endParaRPr lang="nl-NL" sz="1400" dirty="0"/>
          </a:p>
        </p:txBody>
      </p:sp>
      <p:pic>
        <p:nvPicPr>
          <p:cNvPr id="23" name="Tijdelijke aanduiding voor afbeelding 22" descr="Silhouet van man op luchthaven" title="Voorbeeldfoto"/>
          <p:cNvPicPr>
            <a:picLocks noGrp="1" noChangeAspect="1"/>
          </p:cNvPicPr>
          <p:nvPr>
            <p:ph type="pic" sz="quarter" idx="27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pic>
        <p:nvPicPr>
          <p:cNvPr id="24" name="Tijdelijke aanduiding voor afbeelding 23" descr="Close-up van buitenkant hotel" title="Voorbeeldfoto"/>
          <p:cNvPicPr>
            <a:picLocks noGrp="1" noChangeAspect="1"/>
          </p:cNvPicPr>
          <p:nvPr>
            <p:ph type="pic" sz="quarter" idx="50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12" name="Tijdelijke aanduiding voor tekst 11"/>
          <p:cNvSpPr>
            <a:spLocks noGrp="1"/>
          </p:cNvSpPr>
          <p:nvPr>
            <p:ph type="body" sz="quarter" idx="29"/>
          </p:nvPr>
        </p:nvSpPr>
        <p:spPr>
          <a:xfrm>
            <a:off x="434340" y="2010962"/>
            <a:ext cx="2423160" cy="36576"/>
          </a:xfrm>
        </p:spPr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r>
              <a:rPr lang="nl-NL" sz="1400" dirty="0" smtClean="0"/>
              <a:t>Focus op wat u het beste doet!</a:t>
            </a:r>
            <a:endParaRPr lang="nl-NL" sz="1400" dirty="0"/>
          </a:p>
        </p:txBody>
      </p:sp>
      <p:sp>
        <p:nvSpPr>
          <p:cNvPr id="15" name="Tijdelijke aanduiding voor tekst 14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6" name="Tijdelijke aanduiding voor tekst 15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r>
              <a:rPr lang="nl-NL" dirty="0" smtClean="0"/>
              <a:t>Zeer slimme klant</a:t>
            </a:r>
            <a:endParaRPr lang="nl-NL" dirty="0"/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r>
              <a:rPr lang="nl-NL" dirty="0"/>
              <a:t>"We raden uw bedrijf aan iedereen aan die naar ons luistert, want u bent geweldig!"</a:t>
            </a:r>
            <a:endParaRPr lang="nl-NL" dirty="0"/>
          </a:p>
        </p:txBody>
      </p:sp>
      <p:sp>
        <p:nvSpPr>
          <p:cNvPr id="18" name="Tijdelijke aanduiding voor tekst 1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r>
              <a:rPr lang="nl-NL" dirty="0" smtClean="0"/>
              <a:t>Nog een tevreden klant</a:t>
            </a:r>
            <a:endParaRPr lang="nl-NL" dirty="0"/>
          </a:p>
        </p:txBody>
      </p:sp>
      <p:sp>
        <p:nvSpPr>
          <p:cNvPr id="19" name="Tijdelijke aanduiding voor tekst 1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r>
              <a:rPr lang="nl-NL" sz="1400" dirty="0" smtClean="0"/>
              <a:t>Belangrijke aanbiedingen</a:t>
            </a:r>
            <a:endParaRPr lang="nl-NL" sz="1400" dirty="0"/>
          </a:p>
        </p:txBody>
      </p:sp>
      <p:sp>
        <p:nvSpPr>
          <p:cNvPr id="20" name="Tijdelijke aanduiding voor tekst 1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cxnSp>
        <p:nvCxnSpPr>
          <p:cNvPr id="21" name="Rechte verbindingslijn 20"/>
          <p:cNvCxnSpPr/>
          <p:nvPr/>
        </p:nvCxnSpPr>
        <p:spPr>
          <a:xfrm>
            <a:off x="676656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2"/>
          <p:cNvCxnSpPr/>
          <p:nvPr/>
        </p:nvCxnSpPr>
        <p:spPr>
          <a:xfrm>
            <a:off x="338328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46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warte brochure 11 x 8,5">
  <a:themeElements>
    <a:clrScheme name="Black Brochur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EF4623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ckBrochure.potx" id="{E82E603B-C300-4B3A-8D8B-62F7AA018760}" vid="{6A0FD953-A5A3-4406-8679-4C255090AC8E}"/>
    </a:ext>
  </a:extLst>
</a:theme>
</file>

<file path=ppt/theme/theme2.xml><?xml version="1.0" encoding="utf-8"?>
<a:theme xmlns:a="http://schemas.openxmlformats.org/drawingml/2006/main" name="Office-thema">
  <a:themeElements>
    <a:clrScheme name="Black Brochur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EF4623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hema">
  <a:themeElements>
    <a:clrScheme name="Black Brochur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EF4623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3927621-33BA-4C7B-B00E-AAFA1CE7DB1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950E548-EB92-45B1-BD32-B49FA21BA3C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92355CA-56AF-4BDE-95DC-9786C08C81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627</Words>
  <Application>Microsoft Office PowerPoint</Application>
  <PresentationFormat>Aangepast</PresentationFormat>
  <Paragraphs>40</Paragraphs>
  <Slides>2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4" baseType="lpstr">
      <vt:lpstr>Arial</vt:lpstr>
      <vt:lpstr>Zwarte brochure 11 x 8,5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2013-07-31T14:07:30Z</dcterms:created>
  <dcterms:modified xsi:type="dcterms:W3CDTF">2014-01-28T13:37:33Z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