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7772400" cy="10058400"/>
  <p:notesSz cx="6858000" cy="9144000"/>
  <p:defaultTextStyle>
    <a:defPPr rtl="0">
      <a:defRPr lang="nl-N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95676" autoAdjust="0"/>
  </p:normalViewPr>
  <p:slideViewPr>
    <p:cSldViewPr>
      <p:cViewPr varScale="1">
        <p:scale>
          <a:sx n="91" d="100"/>
          <a:sy n="91" d="100"/>
        </p:scale>
        <p:origin x="1884" y="9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76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6C5BA05-9BC9-4E2A-825B-5769139C8442}" type="datetime1">
              <a:rPr lang="nl-NL" smtClean="0"/>
              <a:pPr algn="r" rtl="0"/>
              <a:t>23-1-2014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2A3CC618-A9A9-4222-90C8-4B81B352580C}" type="datetime1">
              <a:rPr lang="nl-NL" noProof="0" smtClean="0"/>
              <a:pPr algn="r"/>
              <a:t>23-1-2014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</a:t>
            </a:r>
            <a:r>
              <a:rPr lang="nl-NL" noProof="0" dirty="0" err="1" smtClean="0"/>
              <a:t>bewerke</a:t>
            </a:r>
            <a:endParaRPr lang="nl-NL" noProof="0" dirty="0" smtClean="0"/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nl-NL" noProof="0" dirty="0" smtClean="0"/>
              <a:t>‹#›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Pas deze banner aan met een eigen bericht! Selecteer de letter en voeg uw eigen tekst toe. Gebruik één teken per dia.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fgeronde rechthoe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uit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noProof="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x</a:t>
            </a:r>
            <a:endParaRPr lang="nl-NL" noProof="0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noProof="0" dirty="0" smtClean="0"/>
              <a:t>Knippen langs onderbroken</a:t>
            </a:r>
            <a:r>
              <a:rPr lang="nl-NL" sz="1320" baseline="0" noProof="0" dirty="0" smtClean="0"/>
              <a:t> lijn</a:t>
            </a:r>
            <a:endParaRPr lang="nl-NL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8F313-046F-45C3-B4AA-868070402C5A}" type="datetime1">
              <a:rPr lang="nl-NL" noProof="0" smtClean="0"/>
              <a:pPr/>
              <a:t>23-1-2014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l-NL" noProof="0" dirty="0" smtClean="0"/>
              <a:t>‹#›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ner A Hoera een jongen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Aangepast</PresentationFormat>
  <Paragraphs>45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Banner A Hoera een jongen</vt:lpstr>
      <vt:lpstr>H</vt:lpstr>
      <vt:lpstr>o</vt:lpstr>
      <vt:lpstr>e</vt:lpstr>
      <vt:lpstr>r</vt:lpstr>
      <vt:lpstr>a</vt:lpstr>
      <vt:lpstr>e</vt:lpstr>
      <vt:lpstr>e</vt:lpstr>
      <vt:lpstr>n</vt:lpstr>
      <vt:lpstr>j</vt:lpstr>
      <vt:lpstr>o</vt:lpstr>
      <vt:lpstr>n</vt:lpstr>
      <vt:lpstr>g</vt:lpstr>
      <vt:lpstr>e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2013-07-30T15:06:18Z</dcterms:created>
  <dcterms:modified xsi:type="dcterms:W3CDTF">2014-01-23T10:31:05Z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